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Override PartName="/ppt/charts/style4.xml" ContentType="application/vnd.ms-office.chartstyle+xml"/>
  <Override PartName="/ppt/charts/colors4.xml" ContentType="application/vnd.ms-office.chartcolorstyle+xml"/>
  <Override PartName="/ppt/charts/style5.xml" ContentType="application/vnd.ms-office.chartstyle+xml"/>
  <Override PartName="/ppt/charts/colors5.xml" ContentType="application/vnd.ms-office.chartcolorstyle+xml"/>
  <Override PartName="/ppt/charts/style6.xml" ContentType="application/vnd.ms-office.chartstyle+xml"/>
  <Override PartName="/ppt/charts/colors6.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8" r:id="rId2"/>
  </p:sldIdLst>
  <p:sldSz cx="36004500" cy="43926125"/>
  <p:notesSz cx="6735763" cy="9866313"/>
  <p:defaultTextStyle>
    <a:defPPr>
      <a:defRPr lang="pt-BR"/>
    </a:defPPr>
    <a:lvl1pPr marL="0" algn="l" defTabSz="4565140" rtl="0" eaLnBrk="1" latinLnBrk="0" hangingPunct="1">
      <a:defRPr sz="9000" kern="1200">
        <a:solidFill>
          <a:schemeClr val="tx1"/>
        </a:solidFill>
        <a:latin typeface="+mn-lt"/>
        <a:ea typeface="+mn-ea"/>
        <a:cs typeface="+mn-cs"/>
      </a:defRPr>
    </a:lvl1pPr>
    <a:lvl2pPr marL="2282570" algn="l" defTabSz="4565140" rtl="0" eaLnBrk="1" latinLnBrk="0" hangingPunct="1">
      <a:defRPr sz="9000" kern="1200">
        <a:solidFill>
          <a:schemeClr val="tx1"/>
        </a:solidFill>
        <a:latin typeface="+mn-lt"/>
        <a:ea typeface="+mn-ea"/>
        <a:cs typeface="+mn-cs"/>
      </a:defRPr>
    </a:lvl2pPr>
    <a:lvl3pPr marL="4565140" algn="l" defTabSz="4565140" rtl="0" eaLnBrk="1" latinLnBrk="0" hangingPunct="1">
      <a:defRPr sz="9000" kern="1200">
        <a:solidFill>
          <a:schemeClr val="tx1"/>
        </a:solidFill>
        <a:latin typeface="+mn-lt"/>
        <a:ea typeface="+mn-ea"/>
        <a:cs typeface="+mn-cs"/>
      </a:defRPr>
    </a:lvl3pPr>
    <a:lvl4pPr marL="6847715" algn="l" defTabSz="4565140" rtl="0" eaLnBrk="1" latinLnBrk="0" hangingPunct="1">
      <a:defRPr sz="9000" kern="1200">
        <a:solidFill>
          <a:schemeClr val="tx1"/>
        </a:solidFill>
        <a:latin typeface="+mn-lt"/>
        <a:ea typeface="+mn-ea"/>
        <a:cs typeface="+mn-cs"/>
      </a:defRPr>
    </a:lvl4pPr>
    <a:lvl5pPr marL="9130286" algn="l" defTabSz="4565140" rtl="0" eaLnBrk="1" latinLnBrk="0" hangingPunct="1">
      <a:defRPr sz="9000" kern="1200">
        <a:solidFill>
          <a:schemeClr val="tx1"/>
        </a:solidFill>
        <a:latin typeface="+mn-lt"/>
        <a:ea typeface="+mn-ea"/>
        <a:cs typeface="+mn-cs"/>
      </a:defRPr>
    </a:lvl5pPr>
    <a:lvl6pPr marL="11412856" algn="l" defTabSz="4565140" rtl="0" eaLnBrk="1" latinLnBrk="0" hangingPunct="1">
      <a:defRPr sz="9000" kern="1200">
        <a:solidFill>
          <a:schemeClr val="tx1"/>
        </a:solidFill>
        <a:latin typeface="+mn-lt"/>
        <a:ea typeface="+mn-ea"/>
        <a:cs typeface="+mn-cs"/>
      </a:defRPr>
    </a:lvl6pPr>
    <a:lvl7pPr marL="13695426" algn="l" defTabSz="4565140" rtl="0" eaLnBrk="1" latinLnBrk="0" hangingPunct="1">
      <a:defRPr sz="9000" kern="1200">
        <a:solidFill>
          <a:schemeClr val="tx1"/>
        </a:solidFill>
        <a:latin typeface="+mn-lt"/>
        <a:ea typeface="+mn-ea"/>
        <a:cs typeface="+mn-cs"/>
      </a:defRPr>
    </a:lvl7pPr>
    <a:lvl8pPr marL="15977996" algn="l" defTabSz="4565140" rtl="0" eaLnBrk="1" latinLnBrk="0" hangingPunct="1">
      <a:defRPr sz="9000" kern="1200">
        <a:solidFill>
          <a:schemeClr val="tx1"/>
        </a:solidFill>
        <a:latin typeface="+mn-lt"/>
        <a:ea typeface="+mn-ea"/>
        <a:cs typeface="+mn-cs"/>
      </a:defRPr>
    </a:lvl8pPr>
    <a:lvl9pPr marL="18260566" algn="l" defTabSz="4565140" rtl="0" eaLnBrk="1" latinLnBrk="0" hangingPunct="1">
      <a:defRPr sz="90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3835">
          <p15:clr>
            <a:srgbClr val="A4A3A4"/>
          </p15:clr>
        </p15:guide>
        <p15:guide id="2" pos="113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ufa" initials="l"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3F2ED"/>
    <a:srgbClr val="FFFFCC"/>
    <a:srgbClr val="3494BA"/>
    <a:srgbClr val="42A2AC"/>
    <a:srgbClr val="FFFF99"/>
    <a:srgbClr val="FED9A8"/>
    <a:srgbClr val="FED49C"/>
    <a:srgbClr val="FEC67B"/>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71" autoAdjust="0"/>
  </p:normalViewPr>
  <p:slideViewPr>
    <p:cSldViewPr>
      <p:cViewPr>
        <p:scale>
          <a:sx n="10" d="100"/>
          <a:sy n="10" d="100"/>
        </p:scale>
        <p:origin x="-1392" y="-132"/>
      </p:cViewPr>
      <p:guideLst>
        <p:guide orient="horz" pos="13835"/>
        <p:guide pos="113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oleObject" Target="file:///E:\IDU\M&#233;dicos%20por%20habitante.xlsx" TargetMode="External"/></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oleObject" Target="file:///E:\IDU\&#205;ndices\Desemprego.xlsx" TargetMode="External"/></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oleObject" Target="file:///E:\IDU\&#205;ndices\Popula&#231;&#227;o%20Alfabetizada.xlsx" TargetMode="External"/></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oleObject" Target="file:///E:\IDU\&#205;ndices\Expectativa%20de%20vida.xlsx" TargetMode="External"/></Relationships>
</file>

<file path=ppt/charts/_rels/chart5.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oleObject" Target="file:///E:\IDU\&#205;ndices\PIB%20per%20capita.xlsx" TargetMode="External"/></Relationships>
</file>

<file path=ppt/charts/_rels/chart6.xml.rels><?xml version="1.0" encoding="UTF-8" standalone="yes"?>
<Relationships xmlns="http://schemas.openxmlformats.org/package/2006/relationships"><Relationship Id="rId3" Type="http://schemas.microsoft.com/office/2011/relationships/chartStyle" Target="style6.xml"/><Relationship Id="rId2" Type="http://schemas.microsoft.com/office/2011/relationships/chartColorStyle" Target="colors6.xml"/><Relationship Id="rId1" Type="http://schemas.openxmlformats.org/officeDocument/2006/relationships/oleObject" Target="file:///E:\IDU\&#205;ndices\&#193;gua%20Pot&#225;ve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mn-lt"/>
                <a:ea typeface="+mn-ea"/>
                <a:cs typeface="+mn-cs"/>
              </a:defRPr>
            </a:pPr>
            <a:r>
              <a:rPr lang="pt-BR" sz="2400" b="1"/>
              <a:t>Médicos por 1000 Habitantes</a:t>
            </a:r>
            <a:r>
              <a:rPr lang="pt-BR" sz="2400" b="1" baseline="0"/>
              <a:t> </a:t>
            </a:r>
            <a:endParaRPr lang="pt-BR" sz="2400" b="1"/>
          </a:p>
        </c:rich>
      </c:tx>
      <c:layout/>
      <c:overlay val="0"/>
      <c:spPr>
        <a:noFill/>
        <a:ln>
          <a:noFill/>
        </a:ln>
        <a:effectLst/>
      </c:sp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Plan1!$A$1:$A$201</c:f>
              <c:numCache>
                <c:formatCode>General</c:formatCode>
                <c:ptCount val="201"/>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pt idx="45">
                  <c:v>11.25</c:v>
                </c:pt>
                <c:pt idx="46">
                  <c:v>11.5</c:v>
                </c:pt>
                <c:pt idx="47">
                  <c:v>11.75</c:v>
                </c:pt>
                <c:pt idx="48">
                  <c:v>12</c:v>
                </c:pt>
                <c:pt idx="49">
                  <c:v>12.25</c:v>
                </c:pt>
                <c:pt idx="50">
                  <c:v>12.5</c:v>
                </c:pt>
                <c:pt idx="51">
                  <c:v>12.75</c:v>
                </c:pt>
                <c:pt idx="52">
                  <c:v>13</c:v>
                </c:pt>
                <c:pt idx="53">
                  <c:v>13.25</c:v>
                </c:pt>
                <c:pt idx="54">
                  <c:v>13.5</c:v>
                </c:pt>
                <c:pt idx="55">
                  <c:v>13.75</c:v>
                </c:pt>
                <c:pt idx="56">
                  <c:v>14</c:v>
                </c:pt>
                <c:pt idx="57">
                  <c:v>14.25</c:v>
                </c:pt>
                <c:pt idx="58">
                  <c:v>14.5</c:v>
                </c:pt>
                <c:pt idx="59">
                  <c:v>14.75</c:v>
                </c:pt>
                <c:pt idx="60">
                  <c:v>15</c:v>
                </c:pt>
                <c:pt idx="61">
                  <c:v>15.25</c:v>
                </c:pt>
                <c:pt idx="62">
                  <c:v>15.5</c:v>
                </c:pt>
                <c:pt idx="63">
                  <c:v>15.75</c:v>
                </c:pt>
                <c:pt idx="64">
                  <c:v>16</c:v>
                </c:pt>
                <c:pt idx="65">
                  <c:v>16.25</c:v>
                </c:pt>
                <c:pt idx="66">
                  <c:v>16.5</c:v>
                </c:pt>
                <c:pt idx="67">
                  <c:v>16.75</c:v>
                </c:pt>
                <c:pt idx="68">
                  <c:v>17</c:v>
                </c:pt>
                <c:pt idx="69">
                  <c:v>17.25</c:v>
                </c:pt>
                <c:pt idx="70">
                  <c:v>17.5</c:v>
                </c:pt>
                <c:pt idx="71">
                  <c:v>17.75</c:v>
                </c:pt>
                <c:pt idx="72">
                  <c:v>18</c:v>
                </c:pt>
                <c:pt idx="73">
                  <c:v>18.25</c:v>
                </c:pt>
                <c:pt idx="74">
                  <c:v>18.5</c:v>
                </c:pt>
                <c:pt idx="75">
                  <c:v>18.75</c:v>
                </c:pt>
                <c:pt idx="76">
                  <c:v>19</c:v>
                </c:pt>
                <c:pt idx="77">
                  <c:v>19.25</c:v>
                </c:pt>
                <c:pt idx="78">
                  <c:v>19.5</c:v>
                </c:pt>
                <c:pt idx="79">
                  <c:v>19.75</c:v>
                </c:pt>
                <c:pt idx="80">
                  <c:v>20</c:v>
                </c:pt>
                <c:pt idx="81">
                  <c:v>20.25</c:v>
                </c:pt>
                <c:pt idx="82">
                  <c:v>20.5</c:v>
                </c:pt>
                <c:pt idx="83">
                  <c:v>20.75</c:v>
                </c:pt>
                <c:pt idx="84">
                  <c:v>21</c:v>
                </c:pt>
                <c:pt idx="85">
                  <c:v>21.25</c:v>
                </c:pt>
                <c:pt idx="86">
                  <c:v>21.5</c:v>
                </c:pt>
                <c:pt idx="87">
                  <c:v>21.75</c:v>
                </c:pt>
                <c:pt idx="88">
                  <c:v>22</c:v>
                </c:pt>
                <c:pt idx="89">
                  <c:v>22.25</c:v>
                </c:pt>
                <c:pt idx="90">
                  <c:v>22.5</c:v>
                </c:pt>
                <c:pt idx="91">
                  <c:v>22.75</c:v>
                </c:pt>
                <c:pt idx="92">
                  <c:v>23</c:v>
                </c:pt>
                <c:pt idx="93">
                  <c:v>23.25</c:v>
                </c:pt>
                <c:pt idx="94">
                  <c:v>23.5</c:v>
                </c:pt>
                <c:pt idx="95">
                  <c:v>23.75</c:v>
                </c:pt>
                <c:pt idx="96">
                  <c:v>24</c:v>
                </c:pt>
                <c:pt idx="97">
                  <c:v>24.25</c:v>
                </c:pt>
                <c:pt idx="98">
                  <c:v>24.5</c:v>
                </c:pt>
                <c:pt idx="99">
                  <c:v>24.75</c:v>
                </c:pt>
                <c:pt idx="100">
                  <c:v>25</c:v>
                </c:pt>
                <c:pt idx="101">
                  <c:v>25.25</c:v>
                </c:pt>
                <c:pt idx="102">
                  <c:v>25.5</c:v>
                </c:pt>
                <c:pt idx="103">
                  <c:v>25.75</c:v>
                </c:pt>
                <c:pt idx="104">
                  <c:v>26</c:v>
                </c:pt>
                <c:pt idx="105">
                  <c:v>26.25</c:v>
                </c:pt>
                <c:pt idx="106">
                  <c:v>26.5</c:v>
                </c:pt>
                <c:pt idx="107">
                  <c:v>26.75</c:v>
                </c:pt>
                <c:pt idx="108">
                  <c:v>27</c:v>
                </c:pt>
                <c:pt idx="109">
                  <c:v>27.25</c:v>
                </c:pt>
                <c:pt idx="110">
                  <c:v>27.5</c:v>
                </c:pt>
                <c:pt idx="111">
                  <c:v>27.75</c:v>
                </c:pt>
                <c:pt idx="112">
                  <c:v>28</c:v>
                </c:pt>
                <c:pt idx="113">
                  <c:v>28.25</c:v>
                </c:pt>
                <c:pt idx="114">
                  <c:v>28.5</c:v>
                </c:pt>
                <c:pt idx="115">
                  <c:v>28.75</c:v>
                </c:pt>
                <c:pt idx="116">
                  <c:v>29</c:v>
                </c:pt>
                <c:pt idx="117">
                  <c:v>29.25</c:v>
                </c:pt>
                <c:pt idx="118">
                  <c:v>29.5</c:v>
                </c:pt>
                <c:pt idx="119">
                  <c:v>29.75</c:v>
                </c:pt>
                <c:pt idx="120">
                  <c:v>30</c:v>
                </c:pt>
                <c:pt idx="121">
                  <c:v>30.25</c:v>
                </c:pt>
                <c:pt idx="122">
                  <c:v>30.5</c:v>
                </c:pt>
                <c:pt idx="123">
                  <c:v>30.75</c:v>
                </c:pt>
                <c:pt idx="124">
                  <c:v>31</c:v>
                </c:pt>
                <c:pt idx="125">
                  <c:v>31.25</c:v>
                </c:pt>
                <c:pt idx="126">
                  <c:v>31.5</c:v>
                </c:pt>
                <c:pt idx="127">
                  <c:v>31.75</c:v>
                </c:pt>
                <c:pt idx="128">
                  <c:v>32</c:v>
                </c:pt>
                <c:pt idx="129">
                  <c:v>32.25</c:v>
                </c:pt>
                <c:pt idx="130">
                  <c:v>32.5</c:v>
                </c:pt>
                <c:pt idx="131">
                  <c:v>32.75</c:v>
                </c:pt>
                <c:pt idx="132">
                  <c:v>33</c:v>
                </c:pt>
                <c:pt idx="133">
                  <c:v>33.25</c:v>
                </c:pt>
                <c:pt idx="134">
                  <c:v>33.5</c:v>
                </c:pt>
                <c:pt idx="135">
                  <c:v>33.75</c:v>
                </c:pt>
                <c:pt idx="136">
                  <c:v>34</c:v>
                </c:pt>
                <c:pt idx="137">
                  <c:v>34.25</c:v>
                </c:pt>
                <c:pt idx="138">
                  <c:v>34.5</c:v>
                </c:pt>
                <c:pt idx="139">
                  <c:v>34.75</c:v>
                </c:pt>
                <c:pt idx="140">
                  <c:v>35</c:v>
                </c:pt>
                <c:pt idx="141">
                  <c:v>35.25</c:v>
                </c:pt>
                <c:pt idx="142">
                  <c:v>35.5</c:v>
                </c:pt>
                <c:pt idx="143">
                  <c:v>35.75</c:v>
                </c:pt>
                <c:pt idx="144">
                  <c:v>36</c:v>
                </c:pt>
                <c:pt idx="145">
                  <c:v>36.25</c:v>
                </c:pt>
                <c:pt idx="146">
                  <c:v>36.5</c:v>
                </c:pt>
                <c:pt idx="147">
                  <c:v>36.75</c:v>
                </c:pt>
                <c:pt idx="148">
                  <c:v>37</c:v>
                </c:pt>
                <c:pt idx="149">
                  <c:v>37.25</c:v>
                </c:pt>
                <c:pt idx="150">
                  <c:v>37.5</c:v>
                </c:pt>
                <c:pt idx="151">
                  <c:v>37.75</c:v>
                </c:pt>
                <c:pt idx="152">
                  <c:v>38</c:v>
                </c:pt>
                <c:pt idx="153">
                  <c:v>38.25</c:v>
                </c:pt>
                <c:pt idx="154">
                  <c:v>38.5</c:v>
                </c:pt>
                <c:pt idx="155">
                  <c:v>38.75</c:v>
                </c:pt>
                <c:pt idx="156">
                  <c:v>39</c:v>
                </c:pt>
                <c:pt idx="157">
                  <c:v>39.25</c:v>
                </c:pt>
                <c:pt idx="158">
                  <c:v>39.5</c:v>
                </c:pt>
                <c:pt idx="159">
                  <c:v>39.75</c:v>
                </c:pt>
                <c:pt idx="160">
                  <c:v>40</c:v>
                </c:pt>
                <c:pt idx="161">
                  <c:v>40.25</c:v>
                </c:pt>
                <c:pt idx="162">
                  <c:v>40.5</c:v>
                </c:pt>
                <c:pt idx="163">
                  <c:v>40.75</c:v>
                </c:pt>
                <c:pt idx="164">
                  <c:v>41</c:v>
                </c:pt>
                <c:pt idx="165">
                  <c:v>41.25</c:v>
                </c:pt>
                <c:pt idx="166">
                  <c:v>41.5</c:v>
                </c:pt>
                <c:pt idx="167">
                  <c:v>41.75</c:v>
                </c:pt>
                <c:pt idx="168">
                  <c:v>42</c:v>
                </c:pt>
                <c:pt idx="169">
                  <c:v>42.25</c:v>
                </c:pt>
                <c:pt idx="170">
                  <c:v>42.5</c:v>
                </c:pt>
                <c:pt idx="171">
                  <c:v>42.75</c:v>
                </c:pt>
                <c:pt idx="172">
                  <c:v>43</c:v>
                </c:pt>
                <c:pt idx="173">
                  <c:v>43.25</c:v>
                </c:pt>
                <c:pt idx="174">
                  <c:v>43.5</c:v>
                </c:pt>
                <c:pt idx="175">
                  <c:v>43.75</c:v>
                </c:pt>
                <c:pt idx="176">
                  <c:v>44</c:v>
                </c:pt>
                <c:pt idx="177">
                  <c:v>44.25</c:v>
                </c:pt>
                <c:pt idx="178">
                  <c:v>44.5</c:v>
                </c:pt>
                <c:pt idx="179">
                  <c:v>44.75</c:v>
                </c:pt>
                <c:pt idx="180">
                  <c:v>45</c:v>
                </c:pt>
                <c:pt idx="181">
                  <c:v>45.25</c:v>
                </c:pt>
                <c:pt idx="182">
                  <c:v>45.5</c:v>
                </c:pt>
                <c:pt idx="183">
                  <c:v>45.75</c:v>
                </c:pt>
                <c:pt idx="184">
                  <c:v>46</c:v>
                </c:pt>
                <c:pt idx="185">
                  <c:v>46.25</c:v>
                </c:pt>
                <c:pt idx="186">
                  <c:v>46.5</c:v>
                </c:pt>
                <c:pt idx="187">
                  <c:v>46.75</c:v>
                </c:pt>
                <c:pt idx="188">
                  <c:v>47</c:v>
                </c:pt>
                <c:pt idx="189">
                  <c:v>47.25</c:v>
                </c:pt>
                <c:pt idx="190">
                  <c:v>47.5</c:v>
                </c:pt>
                <c:pt idx="191">
                  <c:v>47.75</c:v>
                </c:pt>
                <c:pt idx="192">
                  <c:v>48</c:v>
                </c:pt>
                <c:pt idx="193">
                  <c:v>48.25</c:v>
                </c:pt>
                <c:pt idx="194">
                  <c:v>48.5</c:v>
                </c:pt>
                <c:pt idx="195">
                  <c:v>48.75</c:v>
                </c:pt>
                <c:pt idx="196">
                  <c:v>49</c:v>
                </c:pt>
                <c:pt idx="197">
                  <c:v>49.25</c:v>
                </c:pt>
                <c:pt idx="198">
                  <c:v>49.5</c:v>
                </c:pt>
                <c:pt idx="199">
                  <c:v>49.75</c:v>
                </c:pt>
                <c:pt idx="200">
                  <c:v>50</c:v>
                </c:pt>
              </c:numCache>
            </c:numRef>
          </c:xVal>
          <c:yVal>
            <c:numRef>
              <c:f>Plan1!$B$1:$B$201</c:f>
              <c:numCache>
                <c:formatCode>General</c:formatCode>
                <c:ptCount val="201"/>
                <c:pt idx="0">
                  <c:v>1</c:v>
                </c:pt>
                <c:pt idx="1">
                  <c:v>1.2550512308441362</c:v>
                </c:pt>
                <c:pt idx="2">
                  <c:v>1.5741192664111208</c:v>
                </c:pt>
                <c:pt idx="3">
                  <c:v>1.9726825494554405</c:v>
                </c:pt>
                <c:pt idx="4">
                  <c:v>2.4696290238396226</c:v>
                </c:pt>
                <c:pt idx="5">
                  <c:v>3.0878199392016081</c:v>
                </c:pt>
                <c:pt idx="6">
                  <c:v>3.8546388896845696</c:v>
                </c:pt>
                <c:pt idx="7">
                  <c:v>4.8024504536261157</c:v>
                </c:pt>
                <c:pt idx="8">
                  <c:v>5.9688495579505521</c:v>
                </c:pt>
                <c:pt idx="9">
                  <c:v>7.3965281168404475</c:v>
                </c:pt>
                <c:pt idx="10">
                  <c:v>9.1325248684348974</c:v>
                </c:pt>
                <c:pt idx="11">
                  <c:v>11.226571701585698</c:v>
                </c:pt>
                <c:pt idx="12">
                  <c:v>13.728232287248344</c:v>
                </c:pt>
                <c:pt idx="13">
                  <c:v>16.682588926026934</c:v>
                </c:pt>
                <c:pt idx="14">
                  <c:v>20.124423471501064</c:v>
                </c:pt>
                <c:pt idx="15">
                  <c:v>24.071199842699656</c:v>
                </c:pt>
                <c:pt idx="16">
                  <c:v>28.515680886747983</c:v>
                </c:pt>
                <c:pt idx="17">
                  <c:v>33.419593507277639</c:v>
                </c:pt>
                <c:pt idx="18">
                  <c:v>38.710160096344424</c:v>
                </c:pt>
                <c:pt idx="19">
                  <c:v>44.281234842556302</c:v>
                </c:pt>
                <c:pt idx="20">
                  <c:v>50</c:v>
                </c:pt>
                <c:pt idx="21">
                  <c:v>55.718765157443691</c:v>
                </c:pt>
                <c:pt idx="22">
                  <c:v>61.289839903655569</c:v>
                </c:pt>
                <c:pt idx="23">
                  <c:v>66.580406492722346</c:v>
                </c:pt>
                <c:pt idx="24">
                  <c:v>71.484319113251999</c:v>
                </c:pt>
                <c:pt idx="25">
                  <c:v>75.928800157300344</c:v>
                </c:pt>
                <c:pt idx="26">
                  <c:v>79.875576528498939</c:v>
                </c:pt>
                <c:pt idx="27">
                  <c:v>83.317411073973062</c:v>
                </c:pt>
                <c:pt idx="28">
                  <c:v>86.271767712751668</c:v>
                </c:pt>
                <c:pt idx="29">
                  <c:v>88.773428298414302</c:v>
                </c:pt>
                <c:pt idx="30">
                  <c:v>90.867475131565087</c:v>
                </c:pt>
                <c:pt idx="31">
                  <c:v>92.603471883159543</c:v>
                </c:pt>
                <c:pt idx="32">
                  <c:v>94.031150442049451</c:v>
                </c:pt>
                <c:pt idx="33">
                  <c:v>95.197549546373892</c:v>
                </c:pt>
                <c:pt idx="34">
                  <c:v>96.14536111031542</c:v>
                </c:pt>
                <c:pt idx="35">
                  <c:v>96.912180060798391</c:v>
                </c:pt>
                <c:pt idx="36">
                  <c:v>97.53037097616037</c:v>
                </c:pt>
                <c:pt idx="37">
                  <c:v>98.027317450544558</c:v>
                </c:pt>
                <c:pt idx="38">
                  <c:v>98.425880733588883</c:v>
                </c:pt>
                <c:pt idx="39">
                  <c:v>98.744948769155869</c:v>
                </c:pt>
                <c:pt idx="40">
                  <c:v>99</c:v>
                </c:pt>
                <c:pt idx="41">
                  <c:v>99.203637789056032</c:v>
                </c:pt>
                <c:pt idx="42">
                  <c:v>99.366072763485164</c:v>
                </c:pt>
                <c:pt idx="43">
                  <c:v>99.495544155771285</c:v>
                </c:pt>
                <c:pt idx="44">
                  <c:v>99.598679497863159</c:v>
                </c:pt>
                <c:pt idx="45">
                  <c:v>99.680796601353507</c:v>
                </c:pt>
                <c:pt idx="46">
                  <c:v>99.746153952268813</c:v>
                </c:pt>
                <c:pt idx="47">
                  <c:v>99.798156389642571</c:v>
                </c:pt>
                <c:pt idx="48">
                  <c:v>99.839522842081436</c:v>
                </c:pt>
                <c:pt idx="49">
                  <c:v>99.872422363703436</c:v>
                </c:pt>
                <c:pt idx="50">
                  <c:v>99.898583985256522</c:v>
                </c:pt>
                <c:pt idx="51">
                  <c:v>99.919385121974202</c:v>
                </c:pt>
                <c:pt idx="52">
                  <c:v>99.935922536109842</c:v>
                </c:pt>
                <c:pt idx="53">
                  <c:v>99.949069178319647</c:v>
                </c:pt>
                <c:pt idx="54">
                  <c:v>99.959519643400341</c:v>
                </c:pt>
                <c:pt idx="55">
                  <c:v>99.967826474008362</c:v>
                </c:pt>
                <c:pt idx="56">
                  <c:v>99.974429125389278</c:v>
                </c:pt>
                <c:pt idx="57">
                  <c:v>99.979677056040202</c:v>
                </c:pt>
                <c:pt idx="58">
                  <c:v>99.983848123773981</c:v>
                </c:pt>
                <c:pt idx="59">
                  <c:v>99.987163234206278</c:v>
                </c:pt>
                <c:pt idx="60">
                  <c:v>99.989798000408072</c:v>
                </c:pt>
                <c:pt idx="61">
                  <c:v>99.991892020590043</c:v>
                </c:pt>
                <c:pt idx="62">
                  <c:v>99.993556258561085</c:v>
                </c:pt>
                <c:pt idx="63">
                  <c:v>99.994878913748693</c:v>
                </c:pt>
                <c:pt idx="64">
                  <c:v>99.99593008915123</c:v>
                </c:pt>
                <c:pt idx="65">
                  <c:v>99.996765502910492</c:v>
                </c:pt>
                <c:pt idx="66">
                  <c:v>99.997429439152427</c:v>
                </c:pt>
                <c:pt idx="67">
                  <c:v>99.997957093828646</c:v>
                </c:pt>
                <c:pt idx="68">
                  <c:v>99.998376439480708</c:v>
                </c:pt>
                <c:pt idx="69">
                  <c:v>99.99870970750996</c:v>
                </c:pt>
                <c:pt idx="70">
                  <c:v>99.998974566361326</c:v>
                </c:pt>
                <c:pt idx="71">
                  <c:v>99.999185057974259</c:v>
                </c:pt>
                <c:pt idx="72">
                  <c:v>99.999352342079192</c:v>
                </c:pt>
                <c:pt idx="73">
                  <c:v>99.999485287756528</c:v>
                </c:pt>
                <c:pt idx="74">
                  <c:v>99.9995909435942</c:v>
                </c:pt>
                <c:pt idx="75">
                  <c:v>99.999674911352983</c:v>
                </c:pt>
                <c:pt idx="76">
                  <c:v>99.999741642940435</c:v>
                </c:pt>
                <c:pt idx="77">
                  <c:v>99.999794676431478</c:v>
                </c:pt>
                <c:pt idx="78">
                  <c:v>99.999836823645268</c:v>
                </c:pt>
                <c:pt idx="79">
                  <c:v>99.999870319220392</c:v>
                </c:pt>
                <c:pt idx="80">
                  <c:v>99.999896939091002</c:v>
                </c:pt>
                <c:pt idx="81">
                  <c:v>99.999918094644286</c:v>
                </c:pt>
                <c:pt idx="82">
                  <c:v>99.999934907550625</c:v>
                </c:pt>
                <c:pt idx="83">
                  <c:v>99.999948269233627</c:v>
                </c:pt>
                <c:pt idx="84">
                  <c:v>99.999958888133094</c:v>
                </c:pt>
                <c:pt idx="85">
                  <c:v>99.999967327266106</c:v>
                </c:pt>
                <c:pt idx="86">
                  <c:v>99.999974034078178</c:v>
                </c:pt>
                <c:pt idx="87">
                  <c:v>99.999979364166819</c:v>
                </c:pt>
                <c:pt idx="88">
                  <c:v>99.999983600135224</c:v>
                </c:pt>
                <c:pt idx="89">
                  <c:v>99.999986966576046</c:v>
                </c:pt>
                <c:pt idx="90">
                  <c:v>99.999989641979326</c:v>
                </c:pt>
                <c:pt idx="91">
                  <c:v>99.999991768195954</c:v>
                </c:pt>
                <c:pt idx="92">
                  <c:v>99.999993457958851</c:v>
                </c:pt>
                <c:pt idx="93">
                  <c:v>99.999994800859923</c:v>
                </c:pt>
                <c:pt idx="94">
                  <c:v>99.999995868100399</c:v>
                </c:pt>
                <c:pt idx="95">
                  <c:v>99.999996716265741</c:v>
                </c:pt>
                <c:pt idx="96">
                  <c:v>99.999997390326058</c:v>
                </c:pt>
                <c:pt idx="97">
                  <c:v>99.999997926020342</c:v>
                </c:pt>
                <c:pt idx="98">
                  <c:v>99.99999835175133</c:v>
                </c:pt>
                <c:pt idx="99">
                  <c:v>99.999998690091459</c:v>
                </c:pt>
                <c:pt idx="100">
                  <c:v>99.999998958979646</c:v>
                </c:pt>
                <c:pt idx="101">
                  <c:v>99.999999172672517</c:v>
                </c:pt>
                <c:pt idx="102">
                  <c:v>99.999999342500089</c:v>
                </c:pt>
                <c:pt idx="103">
                  <c:v>99.999999477466744</c:v>
                </c:pt>
                <c:pt idx="104">
                  <c:v>99.999999584728457</c:v>
                </c:pt>
                <c:pt idx="105">
                  <c:v>99.999999669972283</c:v>
                </c:pt>
                <c:pt idx="106">
                  <c:v>99.9999997377179</c:v>
                </c:pt>
                <c:pt idx="107">
                  <c:v>99.999999791557201</c:v>
                </c:pt>
                <c:pt idx="108">
                  <c:v>99.999999834344777</c:v>
                </c:pt>
                <c:pt idx="109">
                  <c:v>99.999999868349249</c:v>
                </c:pt>
                <c:pt idx="110">
                  <c:v>99.99999989537352</c:v>
                </c:pt>
                <c:pt idx="111">
                  <c:v>99.99999991685047</c:v>
                </c:pt>
                <c:pt idx="112">
                  <c:v>99.999999933918772</c:v>
                </c:pt>
                <c:pt idx="113">
                  <c:v>99.999999947483431</c:v>
                </c:pt>
                <c:pt idx="114">
                  <c:v>99.999999958263629</c:v>
                </c:pt>
                <c:pt idx="115">
                  <c:v>99.999999966830984</c:v>
                </c:pt>
                <c:pt idx="116">
                  <c:v>99.99999997363966</c:v>
                </c:pt>
                <c:pt idx="117">
                  <c:v>99.999999979050713</c:v>
                </c:pt>
                <c:pt idx="118">
                  <c:v>99.999999983351032</c:v>
                </c:pt>
                <c:pt idx="119">
                  <c:v>99.9999999867686</c:v>
                </c:pt>
                <c:pt idx="120">
                  <c:v>99.999999989484635</c:v>
                </c:pt>
                <c:pt idx="121">
                  <c:v>99.999999991643151</c:v>
                </c:pt>
                <c:pt idx="122">
                  <c:v>99.999999993358585</c:v>
                </c:pt>
                <c:pt idx="123">
                  <c:v>99.99999999472189</c:v>
                </c:pt>
                <c:pt idx="124">
                  <c:v>99.999999995805339</c:v>
                </c:pt>
                <c:pt idx="125">
                  <c:v>99.999999996666375</c:v>
                </c:pt>
                <c:pt idx="126">
                  <c:v>99.99999999735067</c:v>
                </c:pt>
                <c:pt idx="127">
                  <c:v>99.999999997894506</c:v>
                </c:pt>
                <c:pt idx="128">
                  <c:v>99.999999998326714</c:v>
                </c:pt>
                <c:pt idx="129">
                  <c:v>99.999999998670191</c:v>
                </c:pt>
                <c:pt idx="130">
                  <c:v>99.999999998943153</c:v>
                </c:pt>
                <c:pt idx="131">
                  <c:v>99.99999999916011</c:v>
                </c:pt>
                <c:pt idx="132">
                  <c:v>99.999999999332516</c:v>
                </c:pt>
                <c:pt idx="133">
                  <c:v>99.999999999469537</c:v>
                </c:pt>
                <c:pt idx="134">
                  <c:v>99.999999999578421</c:v>
                </c:pt>
                <c:pt idx="135">
                  <c:v>99.999999999664951</c:v>
                </c:pt>
                <c:pt idx="136">
                  <c:v>99.999999999733731</c:v>
                </c:pt>
                <c:pt idx="137">
                  <c:v>99.999999999788386</c:v>
                </c:pt>
                <c:pt idx="138">
                  <c:v>99.999999999831829</c:v>
                </c:pt>
                <c:pt idx="139">
                  <c:v>99.999999999866347</c:v>
                </c:pt>
                <c:pt idx="140">
                  <c:v>99.999999999893774</c:v>
                </c:pt>
                <c:pt idx="141">
                  <c:v>99.999999999915573</c:v>
                </c:pt>
                <c:pt idx="142">
                  <c:v>99.999999999932925</c:v>
                </c:pt>
                <c:pt idx="143">
                  <c:v>99.999999999946681</c:v>
                </c:pt>
                <c:pt idx="144">
                  <c:v>99.999999999957637</c:v>
                </c:pt>
                <c:pt idx="145">
                  <c:v>99.999999999966334</c:v>
                </c:pt>
                <c:pt idx="146">
                  <c:v>99.999999999973241</c:v>
                </c:pt>
                <c:pt idx="147">
                  <c:v>99.999999999978726</c:v>
                </c:pt>
                <c:pt idx="148">
                  <c:v>99.999999999983103</c:v>
                </c:pt>
                <c:pt idx="149">
                  <c:v>99.999999999986571</c:v>
                </c:pt>
                <c:pt idx="150">
                  <c:v>99.999999999989313</c:v>
                </c:pt>
                <c:pt idx="151">
                  <c:v>99.999999999991516</c:v>
                </c:pt>
                <c:pt idx="152">
                  <c:v>99.99999999999325</c:v>
                </c:pt>
                <c:pt idx="153">
                  <c:v>99.999999999994643</c:v>
                </c:pt>
                <c:pt idx="154">
                  <c:v>99.999999999995737</c:v>
                </c:pt>
                <c:pt idx="155">
                  <c:v>99.999999999996632</c:v>
                </c:pt>
                <c:pt idx="156">
                  <c:v>99.999999999997314</c:v>
                </c:pt>
                <c:pt idx="157">
                  <c:v>99.999999999997868</c:v>
                </c:pt>
                <c:pt idx="158">
                  <c:v>99.999999999998295</c:v>
                </c:pt>
                <c:pt idx="159">
                  <c:v>99.99999999999865</c:v>
                </c:pt>
                <c:pt idx="160">
                  <c:v>99.999999999998934</c:v>
                </c:pt>
                <c:pt idx="161">
                  <c:v>99.999999999999162</c:v>
                </c:pt>
                <c:pt idx="162">
                  <c:v>99.999999999999318</c:v>
                </c:pt>
                <c:pt idx="163">
                  <c:v>99.999999999999474</c:v>
                </c:pt>
                <c:pt idx="164">
                  <c:v>99.999999999999574</c:v>
                </c:pt>
                <c:pt idx="165">
                  <c:v>99.999999999999673</c:v>
                </c:pt>
                <c:pt idx="166">
                  <c:v>99.99999999999973</c:v>
                </c:pt>
                <c:pt idx="167">
                  <c:v>99.999999999999773</c:v>
                </c:pt>
                <c:pt idx="168">
                  <c:v>99.999999999999829</c:v>
                </c:pt>
                <c:pt idx="169">
                  <c:v>99.999999999999872</c:v>
                </c:pt>
                <c:pt idx="170">
                  <c:v>99.999999999999886</c:v>
                </c:pt>
                <c:pt idx="171">
                  <c:v>99.999999999999915</c:v>
                </c:pt>
                <c:pt idx="172">
                  <c:v>99.999999999999929</c:v>
                </c:pt>
                <c:pt idx="173">
                  <c:v>99.999999999999957</c:v>
                </c:pt>
                <c:pt idx="174">
                  <c:v>99.999999999999957</c:v>
                </c:pt>
                <c:pt idx="175">
                  <c:v>99.999999999999957</c:v>
                </c:pt>
                <c:pt idx="176">
                  <c:v>99.999999999999972</c:v>
                </c:pt>
                <c:pt idx="177">
                  <c:v>99.999999999999972</c:v>
                </c:pt>
                <c:pt idx="178">
                  <c:v>99.999999999999972</c:v>
                </c:pt>
                <c:pt idx="179">
                  <c:v>99.999999999999972</c:v>
                </c:pt>
                <c:pt idx="180">
                  <c:v>100</c:v>
                </c:pt>
                <c:pt idx="181">
                  <c:v>100</c:v>
                </c:pt>
                <c:pt idx="182">
                  <c:v>100</c:v>
                </c:pt>
                <c:pt idx="183">
                  <c:v>100</c:v>
                </c:pt>
                <c:pt idx="184">
                  <c:v>100</c:v>
                </c:pt>
                <c:pt idx="185">
                  <c:v>100</c:v>
                </c:pt>
                <c:pt idx="186">
                  <c:v>100</c:v>
                </c:pt>
                <c:pt idx="187">
                  <c:v>100</c:v>
                </c:pt>
                <c:pt idx="188">
                  <c:v>100</c:v>
                </c:pt>
                <c:pt idx="189">
                  <c:v>100</c:v>
                </c:pt>
                <c:pt idx="190">
                  <c:v>100</c:v>
                </c:pt>
                <c:pt idx="191">
                  <c:v>100</c:v>
                </c:pt>
                <c:pt idx="192">
                  <c:v>100</c:v>
                </c:pt>
                <c:pt idx="193">
                  <c:v>100</c:v>
                </c:pt>
                <c:pt idx="194">
                  <c:v>100</c:v>
                </c:pt>
                <c:pt idx="195">
                  <c:v>100</c:v>
                </c:pt>
                <c:pt idx="196">
                  <c:v>100</c:v>
                </c:pt>
                <c:pt idx="197">
                  <c:v>100</c:v>
                </c:pt>
                <c:pt idx="198">
                  <c:v>100</c:v>
                </c:pt>
                <c:pt idx="199">
                  <c:v>100</c:v>
                </c:pt>
                <c:pt idx="200">
                  <c:v>100</c:v>
                </c:pt>
              </c:numCache>
            </c:numRef>
          </c:yVal>
          <c:smooth val="0"/>
        </c:ser>
        <c:dLbls>
          <c:showLegendKey val="0"/>
          <c:showVal val="0"/>
          <c:showCatName val="0"/>
          <c:showSerName val="0"/>
          <c:showPercent val="0"/>
          <c:showBubbleSize val="0"/>
        </c:dLbls>
        <c:axId val="154270720"/>
        <c:axId val="154272512"/>
      </c:scatterChart>
      <c:valAx>
        <c:axId val="154270720"/>
        <c:scaling>
          <c:orientation val="minMax"/>
          <c:max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Número de médicos por 1000 habitantes</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54272512"/>
        <c:crosses val="autoZero"/>
        <c:crossBetween val="midCat"/>
      </c:valAx>
      <c:valAx>
        <c:axId val="154272512"/>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Índice</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54270720"/>
        <c:crosses val="autoZero"/>
        <c:crossBetween val="midCat"/>
      </c:valAx>
      <c:spPr>
        <a:noFill/>
        <a:ln>
          <a:noFill/>
        </a:ln>
        <a:effectLst/>
      </c:spPr>
    </c:plotArea>
    <c:plotVisOnly val="1"/>
    <c:dispBlanksAs val="gap"/>
    <c:showDLblsOverMax val="0"/>
  </c:chart>
  <c:spPr>
    <a:solidFill>
      <a:schemeClr val="bg1"/>
    </a:solidFill>
    <a:ln>
      <a:noFill/>
    </a:ln>
    <a:effectLst/>
  </c:spPr>
  <c:txPr>
    <a:bodyPr/>
    <a:lstStyle/>
    <a:p>
      <a:pPr>
        <a:defRPr/>
      </a:pPr>
      <a:endParaRPr lang="pt-B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r>
              <a:rPr lang="pt-BR" sz="2400" b="1" dirty="0">
                <a:solidFill>
                  <a:schemeClr val="tx1"/>
                </a:solidFill>
              </a:rPr>
              <a:t>Taxa de Desemprego</a:t>
            </a:r>
          </a:p>
        </c:rich>
      </c:tx>
      <c:layout/>
      <c:overlay val="0"/>
      <c:spPr>
        <a:noFill/>
        <a:ln>
          <a:noFill/>
        </a:ln>
        <a:effectLst/>
      </c:sp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Plan1!$A$1:$A$51</c:f>
              <c:numCache>
                <c:formatCode>General</c:formatCode>
                <c:ptCount val="51"/>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numCache>
            </c:numRef>
          </c:xVal>
          <c:yVal>
            <c:numRef>
              <c:f>Plan1!$B$1:$B$51</c:f>
              <c:numCache>
                <c:formatCode>General</c:formatCode>
                <c:ptCount val="51"/>
                <c:pt idx="0">
                  <c:v>100</c:v>
                </c:pt>
                <c:pt idx="1">
                  <c:v>100</c:v>
                </c:pt>
                <c:pt idx="2">
                  <c:v>100</c:v>
                </c:pt>
                <c:pt idx="3">
                  <c:v>100</c:v>
                </c:pt>
                <c:pt idx="4">
                  <c:v>100</c:v>
                </c:pt>
                <c:pt idx="5">
                  <c:v>100</c:v>
                </c:pt>
                <c:pt idx="6">
                  <c:v>97.8</c:v>
                </c:pt>
                <c:pt idx="7">
                  <c:v>95.6</c:v>
                </c:pt>
                <c:pt idx="8">
                  <c:v>93.4</c:v>
                </c:pt>
                <c:pt idx="9">
                  <c:v>91.2</c:v>
                </c:pt>
                <c:pt idx="10">
                  <c:v>89</c:v>
                </c:pt>
                <c:pt idx="11">
                  <c:v>86.8</c:v>
                </c:pt>
                <c:pt idx="12">
                  <c:v>84.6</c:v>
                </c:pt>
                <c:pt idx="13">
                  <c:v>82.4</c:v>
                </c:pt>
                <c:pt idx="14">
                  <c:v>80.199999999999989</c:v>
                </c:pt>
                <c:pt idx="15">
                  <c:v>78</c:v>
                </c:pt>
                <c:pt idx="16">
                  <c:v>75.8</c:v>
                </c:pt>
                <c:pt idx="17">
                  <c:v>73.599999999999994</c:v>
                </c:pt>
                <c:pt idx="18">
                  <c:v>71.400000000000006</c:v>
                </c:pt>
                <c:pt idx="19">
                  <c:v>69.199999999999989</c:v>
                </c:pt>
                <c:pt idx="20">
                  <c:v>67</c:v>
                </c:pt>
                <c:pt idx="21">
                  <c:v>64.8</c:v>
                </c:pt>
                <c:pt idx="22">
                  <c:v>62.599999999999994</c:v>
                </c:pt>
                <c:pt idx="23">
                  <c:v>60.4</c:v>
                </c:pt>
                <c:pt idx="24">
                  <c:v>58.199999999999996</c:v>
                </c:pt>
                <c:pt idx="25">
                  <c:v>55.999999999999993</c:v>
                </c:pt>
                <c:pt idx="26">
                  <c:v>53.8</c:v>
                </c:pt>
                <c:pt idx="27">
                  <c:v>51.599999999999994</c:v>
                </c:pt>
                <c:pt idx="28">
                  <c:v>49.399999999999991</c:v>
                </c:pt>
                <c:pt idx="29">
                  <c:v>47.199999999999996</c:v>
                </c:pt>
                <c:pt idx="30">
                  <c:v>45</c:v>
                </c:pt>
                <c:pt idx="31">
                  <c:v>42.8</c:v>
                </c:pt>
                <c:pt idx="32">
                  <c:v>40.599999999999994</c:v>
                </c:pt>
                <c:pt idx="33">
                  <c:v>38.399999999999991</c:v>
                </c:pt>
                <c:pt idx="34">
                  <c:v>36.199999999999989</c:v>
                </c:pt>
                <c:pt idx="35">
                  <c:v>34</c:v>
                </c:pt>
                <c:pt idx="36">
                  <c:v>31.799999999999997</c:v>
                </c:pt>
                <c:pt idx="37">
                  <c:v>29.599999999999994</c:v>
                </c:pt>
                <c:pt idx="38">
                  <c:v>27.399999999999991</c:v>
                </c:pt>
                <c:pt idx="39">
                  <c:v>25.199999999999989</c:v>
                </c:pt>
                <c:pt idx="40">
                  <c:v>23</c:v>
                </c:pt>
                <c:pt idx="41">
                  <c:v>20.799999999999997</c:v>
                </c:pt>
                <c:pt idx="42">
                  <c:v>18.599999999999994</c:v>
                </c:pt>
                <c:pt idx="43">
                  <c:v>16.399999999999991</c:v>
                </c:pt>
                <c:pt idx="44">
                  <c:v>14.199999999999989</c:v>
                </c:pt>
                <c:pt idx="45">
                  <c:v>11.999999999999986</c:v>
                </c:pt>
                <c:pt idx="46">
                  <c:v>9.7999999999999972</c:v>
                </c:pt>
                <c:pt idx="47">
                  <c:v>7.5999999999999943</c:v>
                </c:pt>
                <c:pt idx="48">
                  <c:v>5.3999999999999915</c:v>
                </c:pt>
                <c:pt idx="49">
                  <c:v>3.1999999999999886</c:v>
                </c:pt>
                <c:pt idx="50">
                  <c:v>0.99999999999998579</c:v>
                </c:pt>
              </c:numCache>
            </c:numRef>
          </c:yVal>
          <c:smooth val="0"/>
        </c:ser>
        <c:dLbls>
          <c:showLegendKey val="0"/>
          <c:showVal val="0"/>
          <c:showCatName val="0"/>
          <c:showSerName val="0"/>
          <c:showPercent val="0"/>
          <c:showBubbleSize val="0"/>
        </c:dLbls>
        <c:axId val="154290048"/>
        <c:axId val="154306048"/>
      </c:scatterChart>
      <c:valAx>
        <c:axId val="154290048"/>
        <c:scaling>
          <c:orientation val="minMax"/>
          <c:max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pt-BR" sz="1600" b="1" dirty="0">
                    <a:solidFill>
                      <a:schemeClr val="tx1"/>
                    </a:solidFill>
                  </a:rPr>
                  <a:t>Porcentagem de desemprego</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54306048"/>
        <c:crosses val="autoZero"/>
        <c:crossBetween val="midCat"/>
        <c:majorUnit val="10"/>
      </c:valAx>
      <c:valAx>
        <c:axId val="15430604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en-US" sz="1600" b="1">
                    <a:solidFill>
                      <a:schemeClr val="tx1"/>
                    </a:solidFill>
                  </a:rPr>
                  <a:t>Índice</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54290048"/>
        <c:crosses val="autoZero"/>
        <c:crossBetween val="midCat"/>
      </c:valAx>
      <c:spPr>
        <a:noFill/>
        <a:ln>
          <a:noFill/>
        </a:ln>
        <a:effectLst/>
      </c:spPr>
    </c:plotArea>
    <c:plotVisOnly val="1"/>
    <c:dispBlanksAs val="gap"/>
    <c:showDLblsOverMax val="0"/>
  </c:chart>
  <c:spPr>
    <a:solidFill>
      <a:schemeClr val="bg1"/>
    </a:solidFill>
    <a:ln>
      <a:noFill/>
    </a:ln>
    <a:effectLst/>
  </c:spPr>
  <c:txPr>
    <a:bodyPr/>
    <a:lstStyle/>
    <a:p>
      <a:pPr>
        <a:defRPr/>
      </a:pPr>
      <a:endParaRPr lang="pt-B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mn-lt"/>
                <a:ea typeface="+mn-ea"/>
                <a:cs typeface="+mn-cs"/>
              </a:defRPr>
            </a:pPr>
            <a:r>
              <a:rPr lang="pt-BR" sz="2400" b="1"/>
              <a:t>População</a:t>
            </a:r>
            <a:r>
              <a:rPr lang="pt-BR" sz="2400" b="1" baseline="0"/>
              <a:t> Alfabetizada</a:t>
            </a:r>
            <a:endParaRPr lang="pt-BR" sz="2400" b="1"/>
          </a:p>
        </c:rich>
      </c:tx>
      <c:layout/>
      <c:overlay val="0"/>
      <c:spPr>
        <a:noFill/>
        <a:ln>
          <a:noFill/>
        </a:ln>
        <a:effectLst/>
      </c:spPr>
    </c:title>
    <c:autoTitleDeleted val="0"/>
    <c:plotArea>
      <c:layout/>
      <c:scatterChart>
        <c:scatterStyle val="lineMarker"/>
        <c:varyColors val="0"/>
        <c:ser>
          <c:idx val="0"/>
          <c:order val="0"/>
          <c:tx>
            <c:strRef>
              <c:f>Plan1!$B$1</c:f>
              <c:strCache>
                <c:ptCount val="1"/>
                <c:pt idx="0">
                  <c:v>Índice</c:v>
                </c:pt>
              </c:strCache>
            </c:strRef>
          </c:tx>
          <c:spPr>
            <a:ln w="19050" cap="rnd">
              <a:solidFill>
                <a:schemeClr val="accent1"/>
              </a:solidFill>
              <a:round/>
            </a:ln>
            <a:effectLst/>
          </c:spPr>
          <c:marker>
            <c:symbol val="none"/>
          </c:marker>
          <c:xVal>
            <c:numRef>
              <c:f>Plan1!$A$2:$A$102</c:f>
              <c:numCache>
                <c:formatCode>General</c:formatCode>
                <c:ptCount val="101"/>
                <c:pt idx="0">
                  <c:v>50</c:v>
                </c:pt>
                <c:pt idx="1">
                  <c:v>50.5</c:v>
                </c:pt>
                <c:pt idx="2">
                  <c:v>51</c:v>
                </c:pt>
                <c:pt idx="3">
                  <c:v>51.5</c:v>
                </c:pt>
                <c:pt idx="4">
                  <c:v>52</c:v>
                </c:pt>
                <c:pt idx="5">
                  <c:v>52.5</c:v>
                </c:pt>
                <c:pt idx="6">
                  <c:v>53</c:v>
                </c:pt>
                <c:pt idx="7">
                  <c:v>53.5</c:v>
                </c:pt>
                <c:pt idx="8">
                  <c:v>54</c:v>
                </c:pt>
                <c:pt idx="9">
                  <c:v>54.5</c:v>
                </c:pt>
                <c:pt idx="10">
                  <c:v>55</c:v>
                </c:pt>
                <c:pt idx="11">
                  <c:v>55.5</c:v>
                </c:pt>
                <c:pt idx="12">
                  <c:v>56</c:v>
                </c:pt>
                <c:pt idx="13">
                  <c:v>56.5</c:v>
                </c:pt>
                <c:pt idx="14">
                  <c:v>57</c:v>
                </c:pt>
                <c:pt idx="15">
                  <c:v>57.5</c:v>
                </c:pt>
                <c:pt idx="16">
                  <c:v>58</c:v>
                </c:pt>
                <c:pt idx="17">
                  <c:v>58.5</c:v>
                </c:pt>
                <c:pt idx="18">
                  <c:v>59</c:v>
                </c:pt>
                <c:pt idx="19">
                  <c:v>59.5</c:v>
                </c:pt>
                <c:pt idx="20">
                  <c:v>60</c:v>
                </c:pt>
                <c:pt idx="21">
                  <c:v>60.5</c:v>
                </c:pt>
                <c:pt idx="22">
                  <c:v>61</c:v>
                </c:pt>
                <c:pt idx="23">
                  <c:v>61.5</c:v>
                </c:pt>
                <c:pt idx="24">
                  <c:v>62</c:v>
                </c:pt>
                <c:pt idx="25">
                  <c:v>62.5</c:v>
                </c:pt>
                <c:pt idx="26">
                  <c:v>63</c:v>
                </c:pt>
                <c:pt idx="27">
                  <c:v>63.5</c:v>
                </c:pt>
                <c:pt idx="28">
                  <c:v>64</c:v>
                </c:pt>
                <c:pt idx="29">
                  <c:v>64.5</c:v>
                </c:pt>
                <c:pt idx="30">
                  <c:v>65</c:v>
                </c:pt>
                <c:pt idx="31">
                  <c:v>65.5</c:v>
                </c:pt>
                <c:pt idx="32">
                  <c:v>66</c:v>
                </c:pt>
                <c:pt idx="33">
                  <c:v>66.5</c:v>
                </c:pt>
                <c:pt idx="34">
                  <c:v>67</c:v>
                </c:pt>
                <c:pt idx="35">
                  <c:v>67.5</c:v>
                </c:pt>
                <c:pt idx="36">
                  <c:v>68</c:v>
                </c:pt>
                <c:pt idx="37">
                  <c:v>68.5</c:v>
                </c:pt>
                <c:pt idx="38">
                  <c:v>69</c:v>
                </c:pt>
                <c:pt idx="39">
                  <c:v>69.5</c:v>
                </c:pt>
                <c:pt idx="40">
                  <c:v>70</c:v>
                </c:pt>
                <c:pt idx="41">
                  <c:v>70.5</c:v>
                </c:pt>
                <c:pt idx="42">
                  <c:v>71</c:v>
                </c:pt>
                <c:pt idx="43">
                  <c:v>71.5</c:v>
                </c:pt>
                <c:pt idx="44">
                  <c:v>72</c:v>
                </c:pt>
                <c:pt idx="45">
                  <c:v>72.5</c:v>
                </c:pt>
                <c:pt idx="46">
                  <c:v>73</c:v>
                </c:pt>
                <c:pt idx="47">
                  <c:v>73.5</c:v>
                </c:pt>
                <c:pt idx="48">
                  <c:v>74</c:v>
                </c:pt>
                <c:pt idx="49">
                  <c:v>74.5</c:v>
                </c:pt>
                <c:pt idx="50">
                  <c:v>75</c:v>
                </c:pt>
                <c:pt idx="51">
                  <c:v>75.5</c:v>
                </c:pt>
                <c:pt idx="52">
                  <c:v>76</c:v>
                </c:pt>
                <c:pt idx="53">
                  <c:v>76.5</c:v>
                </c:pt>
                <c:pt idx="54">
                  <c:v>77</c:v>
                </c:pt>
                <c:pt idx="55">
                  <c:v>77.5</c:v>
                </c:pt>
                <c:pt idx="56">
                  <c:v>78</c:v>
                </c:pt>
                <c:pt idx="57">
                  <c:v>78.5</c:v>
                </c:pt>
                <c:pt idx="58">
                  <c:v>79</c:v>
                </c:pt>
                <c:pt idx="59">
                  <c:v>79.5</c:v>
                </c:pt>
                <c:pt idx="60">
                  <c:v>80</c:v>
                </c:pt>
                <c:pt idx="61">
                  <c:v>80.5</c:v>
                </c:pt>
                <c:pt idx="62">
                  <c:v>81</c:v>
                </c:pt>
                <c:pt idx="63">
                  <c:v>81.5</c:v>
                </c:pt>
                <c:pt idx="64">
                  <c:v>82</c:v>
                </c:pt>
                <c:pt idx="65">
                  <c:v>82.5</c:v>
                </c:pt>
                <c:pt idx="66">
                  <c:v>83</c:v>
                </c:pt>
                <c:pt idx="67">
                  <c:v>83.5</c:v>
                </c:pt>
                <c:pt idx="68">
                  <c:v>84</c:v>
                </c:pt>
                <c:pt idx="69">
                  <c:v>84.5</c:v>
                </c:pt>
                <c:pt idx="70">
                  <c:v>85</c:v>
                </c:pt>
                <c:pt idx="71">
                  <c:v>85.5</c:v>
                </c:pt>
                <c:pt idx="72">
                  <c:v>86</c:v>
                </c:pt>
                <c:pt idx="73">
                  <c:v>86.5</c:v>
                </c:pt>
                <c:pt idx="74">
                  <c:v>87</c:v>
                </c:pt>
                <c:pt idx="75">
                  <c:v>87.5</c:v>
                </c:pt>
                <c:pt idx="76">
                  <c:v>88</c:v>
                </c:pt>
                <c:pt idx="77">
                  <c:v>88.5</c:v>
                </c:pt>
                <c:pt idx="78">
                  <c:v>89</c:v>
                </c:pt>
                <c:pt idx="79">
                  <c:v>89.5</c:v>
                </c:pt>
                <c:pt idx="80">
                  <c:v>90</c:v>
                </c:pt>
                <c:pt idx="81">
                  <c:v>90.5</c:v>
                </c:pt>
                <c:pt idx="82">
                  <c:v>91</c:v>
                </c:pt>
                <c:pt idx="83">
                  <c:v>91.5</c:v>
                </c:pt>
                <c:pt idx="84">
                  <c:v>92</c:v>
                </c:pt>
                <c:pt idx="85">
                  <c:v>92.5</c:v>
                </c:pt>
                <c:pt idx="86">
                  <c:v>93</c:v>
                </c:pt>
                <c:pt idx="87">
                  <c:v>93.5</c:v>
                </c:pt>
                <c:pt idx="88">
                  <c:v>94</c:v>
                </c:pt>
                <c:pt idx="89">
                  <c:v>94.5</c:v>
                </c:pt>
                <c:pt idx="90">
                  <c:v>95</c:v>
                </c:pt>
                <c:pt idx="91">
                  <c:v>95.5</c:v>
                </c:pt>
                <c:pt idx="92">
                  <c:v>96</c:v>
                </c:pt>
                <c:pt idx="93">
                  <c:v>96.5</c:v>
                </c:pt>
                <c:pt idx="94">
                  <c:v>97</c:v>
                </c:pt>
                <c:pt idx="95">
                  <c:v>97.5</c:v>
                </c:pt>
                <c:pt idx="96">
                  <c:v>98</c:v>
                </c:pt>
                <c:pt idx="97">
                  <c:v>98.5</c:v>
                </c:pt>
                <c:pt idx="98">
                  <c:v>99</c:v>
                </c:pt>
                <c:pt idx="99">
                  <c:v>99.5</c:v>
                </c:pt>
                <c:pt idx="100">
                  <c:v>100</c:v>
                </c:pt>
              </c:numCache>
            </c:numRef>
          </c:xVal>
          <c:yVal>
            <c:numRef>
              <c:f>Plan1!$B$2:$B$102</c:f>
              <c:numCache>
                <c:formatCode>General</c:formatCode>
                <c:ptCount val="101"/>
                <c:pt idx="0">
                  <c:v>1</c:v>
                </c:pt>
                <c:pt idx="1">
                  <c:v>1.9899999999999949</c:v>
                </c:pt>
                <c:pt idx="2">
                  <c:v>2.980000000000004</c:v>
                </c:pt>
                <c:pt idx="3">
                  <c:v>3.9699999999999989</c:v>
                </c:pt>
                <c:pt idx="4">
                  <c:v>4.9599999999999937</c:v>
                </c:pt>
                <c:pt idx="5">
                  <c:v>5.9500000000000028</c:v>
                </c:pt>
                <c:pt idx="6">
                  <c:v>6.9399999999999977</c:v>
                </c:pt>
                <c:pt idx="7">
                  <c:v>7.9299999999999926</c:v>
                </c:pt>
                <c:pt idx="8">
                  <c:v>8.9200000000000017</c:v>
                </c:pt>
                <c:pt idx="9">
                  <c:v>9.9099999999999966</c:v>
                </c:pt>
                <c:pt idx="10">
                  <c:v>10.900000000000006</c:v>
                </c:pt>
                <c:pt idx="11">
                  <c:v>11.89</c:v>
                </c:pt>
                <c:pt idx="12">
                  <c:v>12.879999999999995</c:v>
                </c:pt>
                <c:pt idx="13">
                  <c:v>13.870000000000005</c:v>
                </c:pt>
                <c:pt idx="14">
                  <c:v>14.86</c:v>
                </c:pt>
                <c:pt idx="15">
                  <c:v>15.849999999999994</c:v>
                </c:pt>
                <c:pt idx="16">
                  <c:v>16.840000000000003</c:v>
                </c:pt>
                <c:pt idx="17">
                  <c:v>17.829999999999998</c:v>
                </c:pt>
                <c:pt idx="18">
                  <c:v>18.819999999999993</c:v>
                </c:pt>
                <c:pt idx="19">
                  <c:v>19.810000000000002</c:v>
                </c:pt>
                <c:pt idx="20">
                  <c:v>20.799999999999997</c:v>
                </c:pt>
                <c:pt idx="21">
                  <c:v>21.789999999999992</c:v>
                </c:pt>
                <c:pt idx="22">
                  <c:v>22.78</c:v>
                </c:pt>
                <c:pt idx="23">
                  <c:v>23.769999999999996</c:v>
                </c:pt>
                <c:pt idx="24">
                  <c:v>24.760000000000005</c:v>
                </c:pt>
                <c:pt idx="25">
                  <c:v>25.75</c:v>
                </c:pt>
                <c:pt idx="26">
                  <c:v>26.739999999999995</c:v>
                </c:pt>
                <c:pt idx="27">
                  <c:v>27.730000000000004</c:v>
                </c:pt>
                <c:pt idx="28">
                  <c:v>28.72</c:v>
                </c:pt>
                <c:pt idx="29">
                  <c:v>29.709999999999994</c:v>
                </c:pt>
                <c:pt idx="30">
                  <c:v>30.699999999999989</c:v>
                </c:pt>
                <c:pt idx="31">
                  <c:v>31.689999999999998</c:v>
                </c:pt>
                <c:pt idx="32">
                  <c:v>32.680000000000007</c:v>
                </c:pt>
                <c:pt idx="33">
                  <c:v>33.669999999999987</c:v>
                </c:pt>
                <c:pt idx="34">
                  <c:v>34.659999999999997</c:v>
                </c:pt>
                <c:pt idx="35">
                  <c:v>35.650000000000006</c:v>
                </c:pt>
                <c:pt idx="36">
                  <c:v>36.639999999999986</c:v>
                </c:pt>
                <c:pt idx="37">
                  <c:v>37.629999999999995</c:v>
                </c:pt>
                <c:pt idx="38">
                  <c:v>38.620000000000005</c:v>
                </c:pt>
                <c:pt idx="39">
                  <c:v>39.609999999999985</c:v>
                </c:pt>
                <c:pt idx="40">
                  <c:v>40.599999999999994</c:v>
                </c:pt>
                <c:pt idx="41">
                  <c:v>41.59</c:v>
                </c:pt>
                <c:pt idx="42">
                  <c:v>42.580000000000013</c:v>
                </c:pt>
                <c:pt idx="43">
                  <c:v>43.569999999999993</c:v>
                </c:pt>
                <c:pt idx="44">
                  <c:v>44.56</c:v>
                </c:pt>
                <c:pt idx="45">
                  <c:v>45.550000000000011</c:v>
                </c:pt>
                <c:pt idx="46">
                  <c:v>46.539999999999992</c:v>
                </c:pt>
                <c:pt idx="47">
                  <c:v>47.53</c:v>
                </c:pt>
                <c:pt idx="48">
                  <c:v>48.52000000000001</c:v>
                </c:pt>
                <c:pt idx="49">
                  <c:v>49.509999999999991</c:v>
                </c:pt>
                <c:pt idx="50">
                  <c:v>50.5</c:v>
                </c:pt>
                <c:pt idx="51">
                  <c:v>51.490000000000009</c:v>
                </c:pt>
                <c:pt idx="52">
                  <c:v>52.47999999999999</c:v>
                </c:pt>
                <c:pt idx="53">
                  <c:v>53.47</c:v>
                </c:pt>
                <c:pt idx="54">
                  <c:v>54.460000000000008</c:v>
                </c:pt>
                <c:pt idx="55">
                  <c:v>55.449999999999989</c:v>
                </c:pt>
                <c:pt idx="56">
                  <c:v>56.44</c:v>
                </c:pt>
                <c:pt idx="57">
                  <c:v>57.430000000000007</c:v>
                </c:pt>
                <c:pt idx="58">
                  <c:v>58.419999999999987</c:v>
                </c:pt>
                <c:pt idx="59">
                  <c:v>59.41</c:v>
                </c:pt>
                <c:pt idx="60">
                  <c:v>60.400000000000006</c:v>
                </c:pt>
                <c:pt idx="61">
                  <c:v>61.389999999999986</c:v>
                </c:pt>
                <c:pt idx="62">
                  <c:v>62.379999999999995</c:v>
                </c:pt>
                <c:pt idx="63">
                  <c:v>63.370000000000005</c:v>
                </c:pt>
                <c:pt idx="64">
                  <c:v>64.359999999999985</c:v>
                </c:pt>
                <c:pt idx="65">
                  <c:v>65.349999999999994</c:v>
                </c:pt>
                <c:pt idx="66">
                  <c:v>66.34</c:v>
                </c:pt>
                <c:pt idx="67">
                  <c:v>67.330000000000013</c:v>
                </c:pt>
                <c:pt idx="68">
                  <c:v>68.319999999999993</c:v>
                </c:pt>
                <c:pt idx="69">
                  <c:v>69.31</c:v>
                </c:pt>
                <c:pt idx="70">
                  <c:v>70.300000000000011</c:v>
                </c:pt>
                <c:pt idx="71">
                  <c:v>71.289999999999992</c:v>
                </c:pt>
                <c:pt idx="72">
                  <c:v>72.28</c:v>
                </c:pt>
                <c:pt idx="73">
                  <c:v>73.27000000000001</c:v>
                </c:pt>
                <c:pt idx="74">
                  <c:v>74.259999999999991</c:v>
                </c:pt>
                <c:pt idx="75">
                  <c:v>75.25</c:v>
                </c:pt>
                <c:pt idx="76">
                  <c:v>76.240000000000009</c:v>
                </c:pt>
                <c:pt idx="77">
                  <c:v>77.22999999999999</c:v>
                </c:pt>
                <c:pt idx="78">
                  <c:v>78.22</c:v>
                </c:pt>
                <c:pt idx="79">
                  <c:v>79.210000000000008</c:v>
                </c:pt>
                <c:pt idx="80">
                  <c:v>80.199999999999989</c:v>
                </c:pt>
                <c:pt idx="81">
                  <c:v>81.19</c:v>
                </c:pt>
                <c:pt idx="82">
                  <c:v>82.18</c:v>
                </c:pt>
                <c:pt idx="83">
                  <c:v>83.169999999999987</c:v>
                </c:pt>
                <c:pt idx="84">
                  <c:v>84.16</c:v>
                </c:pt>
                <c:pt idx="85">
                  <c:v>85.15</c:v>
                </c:pt>
                <c:pt idx="86">
                  <c:v>86.139999999999986</c:v>
                </c:pt>
                <c:pt idx="87">
                  <c:v>87.13</c:v>
                </c:pt>
                <c:pt idx="88">
                  <c:v>88.12</c:v>
                </c:pt>
                <c:pt idx="89">
                  <c:v>89.109999999999985</c:v>
                </c:pt>
                <c:pt idx="90">
                  <c:v>90.1</c:v>
                </c:pt>
                <c:pt idx="91">
                  <c:v>91.09</c:v>
                </c:pt>
                <c:pt idx="92">
                  <c:v>92.079999999999984</c:v>
                </c:pt>
                <c:pt idx="93">
                  <c:v>93.07</c:v>
                </c:pt>
                <c:pt idx="94">
                  <c:v>94.06</c:v>
                </c:pt>
                <c:pt idx="95">
                  <c:v>95.050000000000011</c:v>
                </c:pt>
                <c:pt idx="96">
                  <c:v>96.039999999999992</c:v>
                </c:pt>
                <c:pt idx="97">
                  <c:v>97.03</c:v>
                </c:pt>
                <c:pt idx="98">
                  <c:v>98.02000000000001</c:v>
                </c:pt>
                <c:pt idx="99">
                  <c:v>99.009999999999991</c:v>
                </c:pt>
                <c:pt idx="100">
                  <c:v>100</c:v>
                </c:pt>
              </c:numCache>
            </c:numRef>
          </c:yVal>
          <c:smooth val="0"/>
        </c:ser>
        <c:dLbls>
          <c:showLegendKey val="0"/>
          <c:showVal val="0"/>
          <c:showCatName val="0"/>
          <c:showSerName val="0"/>
          <c:showPercent val="0"/>
          <c:showBubbleSize val="0"/>
        </c:dLbls>
        <c:axId val="154342912"/>
        <c:axId val="154344832"/>
      </c:scatterChart>
      <c:valAx>
        <c:axId val="154342912"/>
        <c:scaling>
          <c:orientation val="minMax"/>
          <c:max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pt-BR" sz="1600" b="1"/>
                  <a:t>Porcentagem alfabetizada da população</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54344832"/>
        <c:crosses val="autoZero"/>
        <c:crossBetween val="midCat"/>
        <c:majorUnit val="10"/>
      </c:valAx>
      <c:valAx>
        <c:axId val="154344832"/>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Índice</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54342912"/>
        <c:crosses val="autoZero"/>
        <c:crossBetween val="midCat"/>
      </c:valAx>
      <c:spPr>
        <a:noFill/>
        <a:ln>
          <a:noFill/>
        </a:ln>
        <a:effectLst/>
      </c:spPr>
    </c:plotArea>
    <c:plotVisOnly val="1"/>
    <c:dispBlanksAs val="gap"/>
    <c:showDLblsOverMax val="0"/>
  </c:chart>
  <c:spPr>
    <a:solidFill>
      <a:schemeClr val="bg1"/>
    </a:solidFill>
    <a:ln>
      <a:noFill/>
    </a:ln>
    <a:effectLst/>
  </c:spPr>
  <c:txPr>
    <a:bodyPr/>
    <a:lstStyle/>
    <a:p>
      <a:pPr>
        <a:defRPr/>
      </a:pPr>
      <a:endParaRPr lang="pt-B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mn-lt"/>
                <a:ea typeface="+mn-ea"/>
                <a:cs typeface="+mn-cs"/>
              </a:defRPr>
            </a:pPr>
            <a:r>
              <a:rPr lang="pt-BR" sz="2400" b="1"/>
              <a:t>Expectativa de Vida</a:t>
            </a:r>
          </a:p>
        </c:rich>
      </c:tx>
      <c:layout/>
      <c:overlay val="0"/>
      <c:spPr>
        <a:noFill/>
        <a:ln>
          <a:noFill/>
        </a:ln>
        <a:effectLst/>
      </c:sp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Plan1!$A$1:$A$204</c:f>
              <c:numCache>
                <c:formatCode>General</c:formatCode>
                <c:ptCount val="204"/>
                <c:pt idx="0">
                  <c:v>38</c:v>
                </c:pt>
                <c:pt idx="1">
                  <c:v>38.5</c:v>
                </c:pt>
                <c:pt idx="2">
                  <c:v>39</c:v>
                </c:pt>
                <c:pt idx="3">
                  <c:v>39.5</c:v>
                </c:pt>
                <c:pt idx="4">
                  <c:v>40</c:v>
                </c:pt>
                <c:pt idx="5">
                  <c:v>40.5</c:v>
                </c:pt>
                <c:pt idx="6">
                  <c:v>41</c:v>
                </c:pt>
                <c:pt idx="7">
                  <c:v>41.5</c:v>
                </c:pt>
                <c:pt idx="8">
                  <c:v>42</c:v>
                </c:pt>
                <c:pt idx="9">
                  <c:v>42.5</c:v>
                </c:pt>
                <c:pt idx="10">
                  <c:v>43</c:v>
                </c:pt>
                <c:pt idx="11">
                  <c:v>43.5</c:v>
                </c:pt>
                <c:pt idx="12">
                  <c:v>44</c:v>
                </c:pt>
                <c:pt idx="13">
                  <c:v>44.5</c:v>
                </c:pt>
                <c:pt idx="14">
                  <c:v>45</c:v>
                </c:pt>
                <c:pt idx="15">
                  <c:v>45.5</c:v>
                </c:pt>
                <c:pt idx="16">
                  <c:v>46</c:v>
                </c:pt>
                <c:pt idx="17">
                  <c:v>46.5</c:v>
                </c:pt>
                <c:pt idx="18">
                  <c:v>47</c:v>
                </c:pt>
                <c:pt idx="19">
                  <c:v>47.5</c:v>
                </c:pt>
                <c:pt idx="20">
                  <c:v>48</c:v>
                </c:pt>
                <c:pt idx="21">
                  <c:v>48.5</c:v>
                </c:pt>
                <c:pt idx="22">
                  <c:v>49</c:v>
                </c:pt>
                <c:pt idx="23">
                  <c:v>49.5</c:v>
                </c:pt>
                <c:pt idx="24">
                  <c:v>50</c:v>
                </c:pt>
                <c:pt idx="25">
                  <c:v>50.5</c:v>
                </c:pt>
                <c:pt idx="26">
                  <c:v>51</c:v>
                </c:pt>
                <c:pt idx="27">
                  <c:v>51.5</c:v>
                </c:pt>
                <c:pt idx="28">
                  <c:v>52</c:v>
                </c:pt>
                <c:pt idx="29">
                  <c:v>52.5</c:v>
                </c:pt>
                <c:pt idx="30">
                  <c:v>53</c:v>
                </c:pt>
                <c:pt idx="31">
                  <c:v>53.5</c:v>
                </c:pt>
                <c:pt idx="32">
                  <c:v>54</c:v>
                </c:pt>
                <c:pt idx="33">
                  <c:v>54.5</c:v>
                </c:pt>
                <c:pt idx="34">
                  <c:v>55</c:v>
                </c:pt>
                <c:pt idx="35">
                  <c:v>55.5</c:v>
                </c:pt>
                <c:pt idx="36">
                  <c:v>56</c:v>
                </c:pt>
                <c:pt idx="37">
                  <c:v>56.5</c:v>
                </c:pt>
                <c:pt idx="38">
                  <c:v>57</c:v>
                </c:pt>
                <c:pt idx="39">
                  <c:v>57.5</c:v>
                </c:pt>
                <c:pt idx="40">
                  <c:v>58</c:v>
                </c:pt>
                <c:pt idx="41">
                  <c:v>58.5</c:v>
                </c:pt>
                <c:pt idx="42">
                  <c:v>59</c:v>
                </c:pt>
                <c:pt idx="43">
                  <c:v>59.5</c:v>
                </c:pt>
                <c:pt idx="44">
                  <c:v>60</c:v>
                </c:pt>
                <c:pt idx="45">
                  <c:v>60.5</c:v>
                </c:pt>
                <c:pt idx="46">
                  <c:v>61</c:v>
                </c:pt>
                <c:pt idx="47">
                  <c:v>61.5</c:v>
                </c:pt>
                <c:pt idx="48">
                  <c:v>62</c:v>
                </c:pt>
                <c:pt idx="49">
                  <c:v>62.5</c:v>
                </c:pt>
                <c:pt idx="50">
                  <c:v>63</c:v>
                </c:pt>
                <c:pt idx="51">
                  <c:v>63.5</c:v>
                </c:pt>
                <c:pt idx="52">
                  <c:v>64</c:v>
                </c:pt>
                <c:pt idx="53">
                  <c:v>64.5</c:v>
                </c:pt>
                <c:pt idx="54">
                  <c:v>65</c:v>
                </c:pt>
                <c:pt idx="55">
                  <c:v>65.5</c:v>
                </c:pt>
                <c:pt idx="56">
                  <c:v>66</c:v>
                </c:pt>
                <c:pt idx="57">
                  <c:v>66.5</c:v>
                </c:pt>
                <c:pt idx="58">
                  <c:v>67</c:v>
                </c:pt>
                <c:pt idx="59">
                  <c:v>67.5</c:v>
                </c:pt>
                <c:pt idx="60">
                  <c:v>68</c:v>
                </c:pt>
                <c:pt idx="61">
                  <c:v>68.5</c:v>
                </c:pt>
                <c:pt idx="62">
                  <c:v>69</c:v>
                </c:pt>
                <c:pt idx="63">
                  <c:v>69.5</c:v>
                </c:pt>
                <c:pt idx="64">
                  <c:v>70</c:v>
                </c:pt>
                <c:pt idx="65">
                  <c:v>70.5</c:v>
                </c:pt>
                <c:pt idx="66">
                  <c:v>71</c:v>
                </c:pt>
                <c:pt idx="67">
                  <c:v>71.5</c:v>
                </c:pt>
                <c:pt idx="68">
                  <c:v>72</c:v>
                </c:pt>
                <c:pt idx="69">
                  <c:v>72.5</c:v>
                </c:pt>
                <c:pt idx="70">
                  <c:v>73</c:v>
                </c:pt>
                <c:pt idx="71">
                  <c:v>73.5</c:v>
                </c:pt>
                <c:pt idx="72">
                  <c:v>74</c:v>
                </c:pt>
                <c:pt idx="73">
                  <c:v>74.5</c:v>
                </c:pt>
                <c:pt idx="74">
                  <c:v>75</c:v>
                </c:pt>
                <c:pt idx="75">
                  <c:v>75.5</c:v>
                </c:pt>
                <c:pt idx="76">
                  <c:v>76</c:v>
                </c:pt>
                <c:pt idx="77">
                  <c:v>76.5</c:v>
                </c:pt>
                <c:pt idx="78">
                  <c:v>77</c:v>
                </c:pt>
                <c:pt idx="79">
                  <c:v>77.5</c:v>
                </c:pt>
                <c:pt idx="80">
                  <c:v>78</c:v>
                </c:pt>
                <c:pt idx="81">
                  <c:v>78.5</c:v>
                </c:pt>
                <c:pt idx="82">
                  <c:v>79</c:v>
                </c:pt>
                <c:pt idx="83">
                  <c:v>79.5</c:v>
                </c:pt>
                <c:pt idx="84">
                  <c:v>80</c:v>
                </c:pt>
                <c:pt idx="85">
                  <c:v>80.5</c:v>
                </c:pt>
                <c:pt idx="86">
                  <c:v>81</c:v>
                </c:pt>
                <c:pt idx="87">
                  <c:v>81.5</c:v>
                </c:pt>
                <c:pt idx="88">
                  <c:v>82</c:v>
                </c:pt>
                <c:pt idx="89">
                  <c:v>82.5</c:v>
                </c:pt>
                <c:pt idx="90">
                  <c:v>83</c:v>
                </c:pt>
                <c:pt idx="91">
                  <c:v>83.5</c:v>
                </c:pt>
                <c:pt idx="92">
                  <c:v>84</c:v>
                </c:pt>
                <c:pt idx="93">
                  <c:v>84.5</c:v>
                </c:pt>
                <c:pt idx="94">
                  <c:v>85</c:v>
                </c:pt>
                <c:pt idx="95">
                  <c:v>85.5</c:v>
                </c:pt>
                <c:pt idx="96">
                  <c:v>86</c:v>
                </c:pt>
                <c:pt idx="97">
                  <c:v>86.5</c:v>
                </c:pt>
                <c:pt idx="98">
                  <c:v>87</c:v>
                </c:pt>
                <c:pt idx="99">
                  <c:v>87.5</c:v>
                </c:pt>
                <c:pt idx="100">
                  <c:v>88</c:v>
                </c:pt>
                <c:pt idx="101">
                  <c:v>88.5</c:v>
                </c:pt>
                <c:pt idx="102">
                  <c:v>89</c:v>
                </c:pt>
                <c:pt idx="103">
                  <c:v>89.5</c:v>
                </c:pt>
                <c:pt idx="104">
                  <c:v>90</c:v>
                </c:pt>
                <c:pt idx="105">
                  <c:v>90.5</c:v>
                </c:pt>
                <c:pt idx="106">
                  <c:v>91</c:v>
                </c:pt>
                <c:pt idx="107">
                  <c:v>91.5</c:v>
                </c:pt>
                <c:pt idx="108">
                  <c:v>92</c:v>
                </c:pt>
                <c:pt idx="109">
                  <c:v>92.5</c:v>
                </c:pt>
                <c:pt idx="110">
                  <c:v>93</c:v>
                </c:pt>
                <c:pt idx="111">
                  <c:v>93.5</c:v>
                </c:pt>
                <c:pt idx="112">
                  <c:v>94</c:v>
                </c:pt>
                <c:pt idx="113">
                  <c:v>94.5</c:v>
                </c:pt>
                <c:pt idx="114">
                  <c:v>95</c:v>
                </c:pt>
                <c:pt idx="115">
                  <c:v>95.5</c:v>
                </c:pt>
                <c:pt idx="116">
                  <c:v>96</c:v>
                </c:pt>
                <c:pt idx="117">
                  <c:v>96.5</c:v>
                </c:pt>
                <c:pt idx="118">
                  <c:v>97</c:v>
                </c:pt>
                <c:pt idx="119">
                  <c:v>97.5</c:v>
                </c:pt>
                <c:pt idx="120">
                  <c:v>98</c:v>
                </c:pt>
                <c:pt idx="121">
                  <c:v>98.5</c:v>
                </c:pt>
                <c:pt idx="122">
                  <c:v>99</c:v>
                </c:pt>
                <c:pt idx="123">
                  <c:v>99.5</c:v>
                </c:pt>
                <c:pt idx="124">
                  <c:v>100</c:v>
                </c:pt>
                <c:pt idx="125">
                  <c:v>100.5</c:v>
                </c:pt>
                <c:pt idx="126">
                  <c:v>101</c:v>
                </c:pt>
                <c:pt idx="127">
                  <c:v>101.5</c:v>
                </c:pt>
                <c:pt idx="128">
                  <c:v>102</c:v>
                </c:pt>
                <c:pt idx="129">
                  <c:v>102.5</c:v>
                </c:pt>
                <c:pt idx="130">
                  <c:v>103</c:v>
                </c:pt>
                <c:pt idx="131">
                  <c:v>103.5</c:v>
                </c:pt>
                <c:pt idx="132">
                  <c:v>104</c:v>
                </c:pt>
                <c:pt idx="133">
                  <c:v>104.5</c:v>
                </c:pt>
                <c:pt idx="134">
                  <c:v>105</c:v>
                </c:pt>
                <c:pt idx="135">
                  <c:v>105.5</c:v>
                </c:pt>
                <c:pt idx="136">
                  <c:v>106</c:v>
                </c:pt>
                <c:pt idx="137">
                  <c:v>106.5</c:v>
                </c:pt>
                <c:pt idx="138">
                  <c:v>107</c:v>
                </c:pt>
                <c:pt idx="139">
                  <c:v>107.5</c:v>
                </c:pt>
                <c:pt idx="140">
                  <c:v>108</c:v>
                </c:pt>
                <c:pt idx="141">
                  <c:v>108.5</c:v>
                </c:pt>
                <c:pt idx="142">
                  <c:v>109</c:v>
                </c:pt>
                <c:pt idx="143">
                  <c:v>109.5</c:v>
                </c:pt>
                <c:pt idx="144">
                  <c:v>110</c:v>
                </c:pt>
                <c:pt idx="145">
                  <c:v>110.5</c:v>
                </c:pt>
                <c:pt idx="146">
                  <c:v>111</c:v>
                </c:pt>
                <c:pt idx="147">
                  <c:v>111.5</c:v>
                </c:pt>
                <c:pt idx="148">
                  <c:v>112</c:v>
                </c:pt>
                <c:pt idx="149">
                  <c:v>112.5</c:v>
                </c:pt>
                <c:pt idx="150">
                  <c:v>113</c:v>
                </c:pt>
                <c:pt idx="151">
                  <c:v>113.5</c:v>
                </c:pt>
                <c:pt idx="152">
                  <c:v>114</c:v>
                </c:pt>
                <c:pt idx="153">
                  <c:v>114.5</c:v>
                </c:pt>
                <c:pt idx="154">
                  <c:v>115</c:v>
                </c:pt>
                <c:pt idx="155">
                  <c:v>115.5</c:v>
                </c:pt>
                <c:pt idx="156">
                  <c:v>116</c:v>
                </c:pt>
                <c:pt idx="157">
                  <c:v>116.5</c:v>
                </c:pt>
                <c:pt idx="158">
                  <c:v>117</c:v>
                </c:pt>
                <c:pt idx="159">
                  <c:v>117.5</c:v>
                </c:pt>
                <c:pt idx="160">
                  <c:v>118</c:v>
                </c:pt>
                <c:pt idx="161">
                  <c:v>118.5</c:v>
                </c:pt>
                <c:pt idx="162">
                  <c:v>119</c:v>
                </c:pt>
                <c:pt idx="163">
                  <c:v>119.5</c:v>
                </c:pt>
                <c:pt idx="164">
                  <c:v>120</c:v>
                </c:pt>
                <c:pt idx="165">
                  <c:v>120.5</c:v>
                </c:pt>
                <c:pt idx="166">
                  <c:v>121</c:v>
                </c:pt>
                <c:pt idx="167">
                  <c:v>121.5</c:v>
                </c:pt>
                <c:pt idx="168">
                  <c:v>122</c:v>
                </c:pt>
                <c:pt idx="169">
                  <c:v>122.5</c:v>
                </c:pt>
                <c:pt idx="170">
                  <c:v>123</c:v>
                </c:pt>
                <c:pt idx="171">
                  <c:v>123.5</c:v>
                </c:pt>
                <c:pt idx="172">
                  <c:v>124</c:v>
                </c:pt>
                <c:pt idx="173">
                  <c:v>124.5</c:v>
                </c:pt>
                <c:pt idx="174">
                  <c:v>125</c:v>
                </c:pt>
                <c:pt idx="175">
                  <c:v>125.5</c:v>
                </c:pt>
                <c:pt idx="176">
                  <c:v>126</c:v>
                </c:pt>
                <c:pt idx="177">
                  <c:v>126.5</c:v>
                </c:pt>
                <c:pt idx="178">
                  <c:v>127</c:v>
                </c:pt>
                <c:pt idx="179">
                  <c:v>127.5</c:v>
                </c:pt>
                <c:pt idx="180">
                  <c:v>128</c:v>
                </c:pt>
                <c:pt idx="181">
                  <c:v>128.5</c:v>
                </c:pt>
                <c:pt idx="182">
                  <c:v>129</c:v>
                </c:pt>
                <c:pt idx="183">
                  <c:v>129.5</c:v>
                </c:pt>
                <c:pt idx="184">
                  <c:v>130</c:v>
                </c:pt>
                <c:pt idx="185">
                  <c:v>130.5</c:v>
                </c:pt>
                <c:pt idx="186">
                  <c:v>131</c:v>
                </c:pt>
                <c:pt idx="187">
                  <c:v>131.5</c:v>
                </c:pt>
                <c:pt idx="188">
                  <c:v>132</c:v>
                </c:pt>
                <c:pt idx="189">
                  <c:v>132.5</c:v>
                </c:pt>
                <c:pt idx="190">
                  <c:v>133</c:v>
                </c:pt>
                <c:pt idx="191">
                  <c:v>133.5</c:v>
                </c:pt>
                <c:pt idx="192">
                  <c:v>134</c:v>
                </c:pt>
                <c:pt idx="193">
                  <c:v>134.5</c:v>
                </c:pt>
                <c:pt idx="194">
                  <c:v>135</c:v>
                </c:pt>
                <c:pt idx="195">
                  <c:v>135.5</c:v>
                </c:pt>
                <c:pt idx="196">
                  <c:v>136</c:v>
                </c:pt>
                <c:pt idx="197">
                  <c:v>136.5</c:v>
                </c:pt>
                <c:pt idx="198">
                  <c:v>137</c:v>
                </c:pt>
                <c:pt idx="199">
                  <c:v>137.5</c:v>
                </c:pt>
                <c:pt idx="200">
                  <c:v>138</c:v>
                </c:pt>
                <c:pt idx="201">
                  <c:v>138.5</c:v>
                </c:pt>
                <c:pt idx="202">
                  <c:v>139</c:v>
                </c:pt>
                <c:pt idx="203">
                  <c:v>139.5</c:v>
                </c:pt>
              </c:numCache>
            </c:numRef>
          </c:xVal>
          <c:yVal>
            <c:numRef>
              <c:f>Plan1!$B$1:$B$204</c:f>
              <c:numCache>
                <c:formatCode>General</c:formatCode>
                <c:ptCount val="204"/>
                <c:pt idx="0">
                  <c:v>1.0000000033864647</c:v>
                </c:pt>
                <c:pt idx="1">
                  <c:v>1.0798490441993565</c:v>
                </c:pt>
                <c:pt idx="2">
                  <c:v>1.1659988608110365</c:v>
                </c:pt>
                <c:pt idx="3">
                  <c:v>1.2589341957336511</c:v>
                </c:pt>
                <c:pt idx="4">
                  <c:v>1.359175026572943</c:v>
                </c:pt>
                <c:pt idx="5">
                  <c:v>1.4672787854022249</c:v>
                </c:pt>
                <c:pt idx="6">
                  <c:v>1.5838426597257822</c:v>
                </c:pt>
                <c:pt idx="7">
                  <c:v>1.7095059670771944</c:v>
                </c:pt>
                <c:pt idx="8">
                  <c:v>1.8449525926659542</c:v>
                </c:pt>
                <c:pt idx="9">
                  <c:v>1.990913476414393</c:v>
                </c:pt>
                <c:pt idx="10">
                  <c:v>2.1481691321674785</c:v>
                </c:pt>
                <c:pt idx="11">
                  <c:v>2.3175521777601538</c:v>
                </c:pt>
                <c:pt idx="12">
                  <c:v>2.4999498499409514</c:v>
                </c:pt>
                <c:pt idx="13">
                  <c:v>2.6963064728287622</c:v>
                </c:pt>
                <c:pt idx="14">
                  <c:v>2.90762584257876</c:v>
                </c:pt>
                <c:pt idx="15">
                  <c:v>3.13497348421825</c:v>
                </c:pt>
                <c:pt idx="16">
                  <c:v>3.3794787291593762</c:v>
                </c:pt>
                <c:pt idx="17">
                  <c:v>3.6423365536961225</c:v>
                </c:pt>
                <c:pt idx="18">
                  <c:v>3.9248091098623097</c:v>
                </c:pt>
                <c:pt idx="19">
                  <c:v>4.2282268704096051</c:v>
                </c:pt>
                <c:pt idx="20">
                  <c:v>4.5539892994415734</c:v>
                </c:pt>
                <c:pt idx="21">
                  <c:v>4.903564949539442</c:v>
                </c:pt>
                <c:pt idx="22">
                  <c:v>5.278490875223822</c:v>
                </c:pt>
                <c:pt idx="23">
                  <c:v>5.6803712415676539</c:v>
                </c:pt>
                <c:pt idx="24">
                  <c:v>6.1108749960443829</c:v>
                </c:pt>
                <c:pt idx="25">
                  <c:v>6.5717324616890718</c:v>
                </c:pt>
                <c:pt idx="26">
                  <c:v>7.0647307008991787</c:v>
                </c:pt>
                <c:pt idx="27">
                  <c:v>7.5917074923507712</c:v>
                </c:pt>
                <c:pt idx="28">
                  <c:v>8.1545437593169154</c:v>
                </c:pt>
                <c:pt idx="29">
                  <c:v>8.7551542870314272</c:v>
                </c:pt>
                <c:pt idx="30">
                  <c:v>9.3954765706398895</c:v>
                </c:pt>
                <c:pt idx="31">
                  <c:v>10.077457644815535</c:v>
                </c:pt>
                <c:pt idx="32">
                  <c:v>10.803038762456703</c:v>
                </c:pt>
                <c:pt idx="33">
                  <c:v>11.574137814218332</c:v>
                </c:pt>
                <c:pt idx="34">
                  <c:v>12.3926294141223</c:v>
                </c:pt>
                <c:pt idx="35">
                  <c:v>13.260322620191157</c:v>
                </c:pt>
                <c:pt idx="36">
                  <c:v>14.178936313792565</c:v>
                </c:pt>
                <c:pt idx="37">
                  <c:v>15.150072327673987</c:v>
                </c:pt>
                <c:pt idx="38">
                  <c:v>16.175186490550249</c:v>
                </c:pt>
                <c:pt idx="39">
                  <c:v>17.255557845007168</c:v>
                </c:pt>
                <c:pt idx="40">
                  <c:v>18.392256394070824</c:v>
                </c:pt>
                <c:pt idx="41">
                  <c:v>19.586109837841551</c:v>
                </c:pt>
                <c:pt idx="42">
                  <c:v>20.837669871877452</c:v>
                </c:pt>
                <c:pt idx="43">
                  <c:v>22.147178729257678</c:v>
                </c:pt>
                <c:pt idx="44">
                  <c:v>23.51453675313893</c:v>
                </c:pt>
                <c:pt idx="45">
                  <c:v>24.939271879890285</c:v>
                </c:pt>
                <c:pt idx="46">
                  <c:v>26.420511987584518</c:v>
                </c:pt>
                <c:pt idx="47">
                  <c:v>27.956961113397458</c:v>
                </c:pt>
                <c:pt idx="48">
                  <c:v>29.546880559072296</c:v>
                </c:pt>
                <c:pt idx="49">
                  <c:v>31.188075879445947</c:v>
                </c:pt>
                <c:pt idx="50">
                  <c:v>32.877890679817369</c:v>
                </c:pt>
                <c:pt idx="51">
                  <c:v>34.613208030345469</c:v>
                </c:pt>
                <c:pt idx="52">
                  <c:v>36.390460138972813</c:v>
                </c:pt>
                <c:pt idx="53">
                  <c:v>38.205646710977476</c:v>
                </c:pt>
                <c:pt idx="54">
                  <c:v>40.054362168969057</c:v>
                </c:pt>
                <c:pt idx="55">
                  <c:v>41.93183162125581</c:v>
                </c:pt>
                <c:pt idx="56">
                  <c:v>43.832955161480285</c:v>
                </c:pt>
                <c:pt idx="57">
                  <c:v>45.752359773290813</c:v>
                </c:pt>
                <c:pt idx="58">
                  <c:v>47.684457817247477</c:v>
                </c:pt>
                <c:pt idx="59">
                  <c:v>49.623510810244127</c:v>
                </c:pt>
                <c:pt idx="60">
                  <c:v>51.563696986646285</c:v>
                </c:pt>
                <c:pt idx="61">
                  <c:v>53.499180969001131</c:v>
                </c:pt>
                <c:pt idx="62">
                  <c:v>55.424183784993005</c:v>
                </c:pt>
                <c:pt idx="63">
                  <c:v>57.333051452272557</c:v>
                </c:pt>
                <c:pt idx="64">
                  <c:v>59.220320414872099</c:v>
                </c:pt>
                <c:pt idx="65">
                  <c:v>61.080778250051956</c:v>
                </c:pt>
                <c:pt idx="66">
                  <c:v>62.909518263810263</c:v>
                </c:pt>
                <c:pt idx="67">
                  <c:v>64.701986844245909</c:v>
                </c:pt>
                <c:pt idx="68">
                  <c:v>66.454022729039607</c:v>
                </c:pt>
                <c:pt idx="69">
                  <c:v>68.161887649603784</c:v>
                </c:pt>
                <c:pt idx="70">
                  <c:v>69.822288122971514</c:v>
                </c:pt>
                <c:pt idx="71">
                  <c:v>71.432388457448283</c:v>
                </c:pt>
                <c:pt idx="72">
                  <c:v>72.989815305886509</c:v>
                </c:pt>
                <c:pt idx="73">
                  <c:v>74.492654330585651</c:v>
                </c:pt>
                <c:pt idx="74">
                  <c:v>75.939439729099746</c:v>
                </c:pt>
                <c:pt idx="75">
                  <c:v>77.329137506953785</c:v>
                </c:pt>
                <c:pt idx="76">
                  <c:v>78.661123470992919</c:v>
                </c:pt>
                <c:pt idx="77">
                  <c:v>79.935156958193872</c:v>
                </c:pt>
                <c:pt idx="78">
                  <c:v>81.151351313867579</c:v>
                </c:pt>
                <c:pt idx="79">
                  <c:v>82.310142096438057</c:v>
                </c:pt>
                <c:pt idx="80">
                  <c:v>83.412253920468544</c:v>
                </c:pt>
                <c:pt idx="81">
                  <c:v>84.45866676268615</c:v>
                </c:pt>
                <c:pt idx="82">
                  <c:v>85.450582454591313</c:v>
                </c:pt>
                <c:pt idx="83">
                  <c:v>86.389391976386818</c:v>
                </c:pt>
                <c:pt idx="84">
                  <c:v>87.276644056124283</c:v>
                </c:pt>
                <c:pt idx="85">
                  <c:v>88.114015469833419</c:v>
                </c:pt>
                <c:pt idx="86">
                  <c:v>88.903283336599969</c:v>
                </c:pt>
                <c:pt idx="87">
                  <c:v>89.646299609694481</c:v>
                </c:pt>
                <c:pt idx="88">
                  <c:v>90.344967882590922</c:v>
                </c:pt>
                <c:pt idx="89">
                  <c:v>91.00122255789816</c:v>
                </c:pt>
                <c:pt idx="90">
                  <c:v>91.617010368041491</c:v>
                </c:pt>
                <c:pt idx="91">
                  <c:v>92.194274188630786</c:v>
                </c:pt>
                <c:pt idx="92">
                  <c:v>92.734939048114512</c:v>
                </c:pt>
                <c:pt idx="93">
                  <c:v>93.240900209563918</c:v>
                </c:pt>
                <c:pt idx="94">
                  <c:v>93.714013181131506</c:v>
                </c:pt>
                <c:pt idx="95">
                  <c:v>94.156085499693162</c:v>
                </c:pt>
                <c:pt idx="96">
                  <c:v>94.568870126232241</c:v>
                </c:pt>
                <c:pt idx="97">
                  <c:v>94.954060290529981</c:v>
                </c:pt>
                <c:pt idx="98">
                  <c:v>95.313285625649726</c:v>
                </c:pt>
                <c:pt idx="99">
                  <c:v>95.648109438619926</c:v>
                </c:pt>
                <c:pt idx="100">
                  <c:v>95.960026971815182</c:v>
                </c:pt>
                <c:pt idx="101">
                  <c:v>96.25046451912506</c:v>
                </c:pt>
                <c:pt idx="102">
                  <c:v>96.52077927150502</c:v>
                </c:pt>
                <c:pt idx="103">
                  <c:v>96.772259777462509</c:v>
                </c:pt>
                <c:pt idx="104">
                  <c:v>97.006126915071746</c:v>
                </c:pt>
                <c:pt idx="105">
                  <c:v>97.22353528294903</c:v>
                </c:pt>
                <c:pt idx="106">
                  <c:v>97.425574928046984</c:v>
                </c:pt>
                <c:pt idx="107">
                  <c:v>97.613273337991259</c:v>
                </c:pt>
                <c:pt idx="108">
                  <c:v>97.787597634886566</c:v>
                </c:pt>
                <c:pt idx="109">
                  <c:v>97.949456916006142</c:v>
                </c:pt>
                <c:pt idx="110">
                  <c:v>98.099704694521904</c:v>
                </c:pt>
                <c:pt idx="111">
                  <c:v>98.239141400432018</c:v>
                </c:pt>
                <c:pt idx="112">
                  <c:v>98.368516908117357</c:v>
                </c:pt>
                <c:pt idx="113">
                  <c:v>98.488533062538522</c:v>
                </c:pt>
                <c:pt idx="114">
                  <c:v>98.599846181012822</c:v>
                </c:pt>
                <c:pt idx="115">
                  <c:v>98.703069511830009</c:v>
                </c:pt>
                <c:pt idx="116">
                  <c:v>98.798775634728756</c:v>
                </c:pt>
                <c:pt idx="117">
                  <c:v>98.887498791510268</c:v>
                </c:pt>
                <c:pt idx="118">
                  <c:v>98.969737137862225</c:v>
                </c:pt>
                <c:pt idx="119">
                  <c:v>99.045954909853435</c:v>
                </c:pt>
                <c:pt idx="120">
                  <c:v>99.116584500580799</c:v>
                </c:pt>
                <c:pt idx="121">
                  <c:v>99.182028444151314</c:v>
                </c:pt>
                <c:pt idx="122">
                  <c:v>99.24266130559765</c:v>
                </c:pt>
                <c:pt idx="123">
                  <c:v>99.298831476496275</c:v>
                </c:pt>
                <c:pt idx="124">
                  <c:v>99.350862877012801</c:v>
                </c:pt>
                <c:pt idx="125">
                  <c:v>99.399056565868307</c:v>
                </c:pt>
                <c:pt idx="126">
                  <c:v>99.443692260332156</c:v>
                </c:pt>
                <c:pt idx="127">
                  <c:v>99.485029768821335</c:v>
                </c:pt>
                <c:pt idx="128">
                  <c:v>99.523310339045594</c:v>
                </c:pt>
                <c:pt idx="129">
                  <c:v>99.558757924899624</c:v>
                </c:pt>
                <c:pt idx="130">
                  <c:v>99.591580375483716</c:v>
                </c:pt>
                <c:pt idx="131">
                  <c:v>99.621970549745996</c:v>
                </c:pt>
                <c:pt idx="132">
                  <c:v>99.650107360294996</c:v>
                </c:pt>
                <c:pt idx="133">
                  <c:v>99.676156749940517</c:v>
                </c:pt>
                <c:pt idx="134">
                  <c:v>99.700272604494103</c:v>
                </c:pt>
                <c:pt idx="135">
                  <c:v>99.722597605300436</c:v>
                </c:pt>
                <c:pt idx="136">
                  <c:v>99.743264024892582</c:v>
                </c:pt>
                <c:pt idx="137">
                  <c:v>99.762394469062059</c:v>
                </c:pt>
                <c:pt idx="138">
                  <c:v>99.780102568523787</c:v>
                </c:pt>
                <c:pt idx="139">
                  <c:v>99.796493623232095</c:v>
                </c:pt>
                <c:pt idx="140">
                  <c:v>99.81166520227535</c:v>
                </c:pt>
                <c:pt idx="141">
                  <c:v>99.825707702142964</c:v>
                </c:pt>
                <c:pt idx="142">
                  <c:v>99.838704866023917</c:v>
                </c:pt>
                <c:pt idx="143">
                  <c:v>99.850734266660325</c:v>
                </c:pt>
                <c:pt idx="144">
                  <c:v>99.86186775514571</c:v>
                </c:pt>
                <c:pt idx="145">
                  <c:v>99.872171877925851</c:v>
                </c:pt>
                <c:pt idx="146">
                  <c:v>99.881708264132513</c:v>
                </c:pt>
                <c:pt idx="147">
                  <c:v>99.890533985254805</c:v>
                </c:pt>
                <c:pt idx="148">
                  <c:v>99.898701889034129</c:v>
                </c:pt>
                <c:pt idx="149">
                  <c:v>99.906260909352568</c:v>
                </c:pt>
                <c:pt idx="150">
                  <c:v>99.91325635377504</c:v>
                </c:pt>
                <c:pt idx="151">
                  <c:v>99.919730170299943</c:v>
                </c:pt>
                <c:pt idx="152">
                  <c:v>99.925721194773516</c:v>
                </c:pt>
                <c:pt idx="153">
                  <c:v>99.931265380328028</c:v>
                </c:pt>
                <c:pt idx="154">
                  <c:v>99.936396010114564</c:v>
                </c:pt>
                <c:pt idx="155">
                  <c:v>99.941143894516443</c:v>
                </c:pt>
                <c:pt idx="156">
                  <c:v>99.945537553949521</c:v>
                </c:pt>
                <c:pt idx="157">
                  <c:v>99.949603388280323</c:v>
                </c:pt>
                <c:pt idx="158">
                  <c:v>99.953365833822971</c:v>
                </c:pt>
                <c:pt idx="159">
                  <c:v>99.956847508809162</c:v>
                </c:pt>
                <c:pt idx="160">
                  <c:v>99.960069348163515</c:v>
                </c:pt>
                <c:pt idx="161">
                  <c:v>99.963050728358823</c:v>
                </c:pt>
                <c:pt idx="162">
                  <c:v>99.965809583070893</c:v>
                </c:pt>
                <c:pt idx="163">
                  <c:v>99.96836251030247</c:v>
                </c:pt>
                <c:pt idx="164">
                  <c:v>99.970724871597923</c:v>
                </c:pt>
                <c:pt idx="165">
                  <c:v>99.97291088392609</c:v>
                </c:pt>
                <c:pt idx="166">
                  <c:v>99.974933704767878</c:v>
                </c:pt>
                <c:pt idx="167">
                  <c:v>99.976805510906317</c:v>
                </c:pt>
                <c:pt idx="168">
                  <c:v>99.978537571381167</c:v>
                </c:pt>
                <c:pt idx="169">
                  <c:v>99.980140315036792</c:v>
                </c:pt>
                <c:pt idx="170">
                  <c:v>99.981623393061184</c:v>
                </c:pt>
                <c:pt idx="171">
                  <c:v>99.982995736884916</c:v>
                </c:pt>
                <c:pt idx="172">
                  <c:v>99.984265611782135</c:v>
                </c:pt>
                <c:pt idx="173">
                  <c:v>99.985440666490874</c:v>
                </c:pt>
                <c:pt idx="174">
                  <c:v>99.986527979146672</c:v>
                </c:pt>
                <c:pt idx="175">
                  <c:v>99.98753409980209</c:v>
                </c:pt>
                <c:pt idx="176">
                  <c:v>99.988465089784597</c:v>
                </c:pt>
                <c:pt idx="177">
                  <c:v>99.989326558127175</c:v>
                </c:pt>
                <c:pt idx="178">
                  <c:v>99.990123695288347</c:v>
                </c:pt>
                <c:pt idx="179">
                  <c:v>99.990861304362369</c:v>
                </c:pt>
                <c:pt idx="180">
                  <c:v>99.991543829966389</c:v>
                </c:pt>
                <c:pt idx="181">
                  <c:v>99.99217538497625</c:v>
                </c:pt>
                <c:pt idx="182">
                  <c:v>99.992759775271125</c:v>
                </c:pt>
                <c:pt idx="183">
                  <c:v>99.993300522634755</c:v>
                </c:pt>
                <c:pt idx="184">
                  <c:v>99.99380088595035</c:v>
                </c:pt>
                <c:pt idx="185">
                  <c:v>99.994263880815879</c:v>
                </c:pt>
                <c:pt idx="186">
                  <c:v>99.994692297697298</c:v>
                </c:pt>
                <c:pt idx="187">
                  <c:v>99.99508871872861</c:v>
                </c:pt>
                <c:pt idx="188">
                  <c:v>99.995455533259232</c:v>
                </c:pt>
                <c:pt idx="189">
                  <c:v>99.995794952241866</c:v>
                </c:pt>
                <c:pt idx="190">
                  <c:v>99.996109021547738</c:v>
                </c:pt>
                <c:pt idx="191">
                  <c:v>99.996399634288323</c:v>
                </c:pt>
                <c:pt idx="192">
                  <c:v>99.99666854221806</c:v>
                </c:pt>
                <c:pt idx="193">
                  <c:v>99.99691736628651</c:v>
                </c:pt>
                <c:pt idx="194">
                  <c:v>99.997147606403161</c:v>
                </c:pt>
                <c:pt idx="195">
                  <c:v>99.997360650473439</c:v>
                </c:pt>
                <c:pt idx="196">
                  <c:v>99.99755778276095</c:v>
                </c:pt>
                <c:pt idx="197">
                  <c:v>99.997740191625056</c:v>
                </c:pt>
                <c:pt idx="198">
                  <c:v>99.997908976681487</c:v>
                </c:pt>
                <c:pt idx="199">
                  <c:v>99.998065155428307</c:v>
                </c:pt>
                <c:pt idx="200">
                  <c:v>99.998209669377303</c:v>
                </c:pt>
                <c:pt idx="201">
                  <c:v>99.998343389727779</c:v>
                </c:pt>
                <c:pt idx="202">
                  <c:v>99.998467122616844</c:v>
                </c:pt>
                <c:pt idx="203">
                  <c:v>99.99858161397762</c:v>
                </c:pt>
              </c:numCache>
            </c:numRef>
          </c:yVal>
          <c:smooth val="0"/>
        </c:ser>
        <c:dLbls>
          <c:showLegendKey val="0"/>
          <c:showVal val="0"/>
          <c:showCatName val="0"/>
          <c:showSerName val="0"/>
          <c:showPercent val="0"/>
          <c:showBubbleSize val="0"/>
        </c:dLbls>
        <c:axId val="154361216"/>
        <c:axId val="154408448"/>
      </c:scatterChart>
      <c:valAx>
        <c:axId val="154361216"/>
        <c:scaling>
          <c:orientation val="minMax"/>
          <c:max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pt-BR" sz="1600" b="1"/>
                  <a:t>Expectativa de vida</a:t>
                </a:r>
                <a:r>
                  <a:rPr lang="pt-BR" sz="1600" b="1" baseline="0"/>
                  <a:t> (anos)</a:t>
                </a:r>
                <a:endParaRPr lang="pt-BR" sz="1600" b="1"/>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54408448"/>
        <c:crosses val="autoZero"/>
        <c:crossBetween val="midCat"/>
        <c:majorUnit val="10"/>
      </c:valAx>
      <c:valAx>
        <c:axId val="15440844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Índice</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54361216"/>
        <c:crosses val="autoZero"/>
        <c:crossBetween val="midCat"/>
      </c:valAx>
      <c:spPr>
        <a:noFill/>
        <a:ln>
          <a:noFill/>
        </a:ln>
        <a:effectLst/>
      </c:spPr>
    </c:plotArea>
    <c:plotVisOnly val="1"/>
    <c:dispBlanksAs val="gap"/>
    <c:showDLblsOverMax val="0"/>
  </c:chart>
  <c:spPr>
    <a:solidFill>
      <a:schemeClr val="bg1"/>
    </a:solidFill>
    <a:ln>
      <a:noFill/>
    </a:ln>
    <a:effectLst/>
  </c:spPr>
  <c:txPr>
    <a:bodyPr/>
    <a:lstStyle/>
    <a:p>
      <a:pPr>
        <a:defRPr/>
      </a:pPr>
      <a:endParaRPr lang="pt-B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mn-lt"/>
                <a:ea typeface="+mn-ea"/>
                <a:cs typeface="+mn-cs"/>
              </a:defRPr>
            </a:pPr>
            <a:r>
              <a:rPr lang="pt-BR" sz="2400" b="1" dirty="0"/>
              <a:t>PIB </a:t>
            </a:r>
            <a:r>
              <a:rPr lang="pt-BR" sz="2400" b="1" dirty="0" smtClean="0"/>
              <a:t>Nominal </a:t>
            </a:r>
            <a:r>
              <a:rPr lang="pt-BR" sz="2400" b="1" dirty="0"/>
              <a:t>per </a:t>
            </a:r>
            <a:r>
              <a:rPr lang="pt-BR" sz="2400" b="1" dirty="0" smtClean="0"/>
              <a:t>Capita</a:t>
            </a:r>
            <a:endParaRPr lang="pt-BR" sz="2400" b="1" dirty="0"/>
          </a:p>
        </c:rich>
      </c:tx>
      <c:layout/>
      <c:overlay val="0"/>
      <c:spPr>
        <a:noFill/>
        <a:ln>
          <a:noFill/>
        </a:ln>
        <a:effectLst/>
      </c:sp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Plan1!$A$2:$A$31822</c:f>
              <c:numCache>
                <c:formatCode>General</c:formatCode>
                <c:ptCount val="31821"/>
                <c:pt idx="0">
                  <c:v>300</c:v>
                </c:pt>
                <c:pt idx="1">
                  <c:v>305</c:v>
                </c:pt>
                <c:pt idx="2">
                  <c:v>310</c:v>
                </c:pt>
                <c:pt idx="3">
                  <c:v>315</c:v>
                </c:pt>
                <c:pt idx="4">
                  <c:v>320</c:v>
                </c:pt>
                <c:pt idx="5">
                  <c:v>325</c:v>
                </c:pt>
                <c:pt idx="6">
                  <c:v>330</c:v>
                </c:pt>
                <c:pt idx="7">
                  <c:v>335</c:v>
                </c:pt>
                <c:pt idx="8">
                  <c:v>340</c:v>
                </c:pt>
                <c:pt idx="9">
                  <c:v>345</c:v>
                </c:pt>
                <c:pt idx="10">
                  <c:v>350</c:v>
                </c:pt>
                <c:pt idx="11">
                  <c:v>355</c:v>
                </c:pt>
                <c:pt idx="12">
                  <c:v>360</c:v>
                </c:pt>
                <c:pt idx="13">
                  <c:v>365</c:v>
                </c:pt>
                <c:pt idx="14">
                  <c:v>370</c:v>
                </c:pt>
                <c:pt idx="15">
                  <c:v>375</c:v>
                </c:pt>
                <c:pt idx="16">
                  <c:v>380</c:v>
                </c:pt>
                <c:pt idx="17">
                  <c:v>385</c:v>
                </c:pt>
                <c:pt idx="18">
                  <c:v>390</c:v>
                </c:pt>
                <c:pt idx="19">
                  <c:v>395</c:v>
                </c:pt>
                <c:pt idx="20">
                  <c:v>400</c:v>
                </c:pt>
                <c:pt idx="21">
                  <c:v>405</c:v>
                </c:pt>
                <c:pt idx="22">
                  <c:v>410</c:v>
                </c:pt>
                <c:pt idx="23">
                  <c:v>415</c:v>
                </c:pt>
                <c:pt idx="24">
                  <c:v>420</c:v>
                </c:pt>
                <c:pt idx="25">
                  <c:v>425</c:v>
                </c:pt>
                <c:pt idx="26">
                  <c:v>430</c:v>
                </c:pt>
                <c:pt idx="27">
                  <c:v>435</c:v>
                </c:pt>
                <c:pt idx="28">
                  <c:v>440</c:v>
                </c:pt>
                <c:pt idx="29">
                  <c:v>445</c:v>
                </c:pt>
                <c:pt idx="30">
                  <c:v>450</c:v>
                </c:pt>
                <c:pt idx="31">
                  <c:v>455</c:v>
                </c:pt>
                <c:pt idx="32">
                  <c:v>460</c:v>
                </c:pt>
                <c:pt idx="33">
                  <c:v>465</c:v>
                </c:pt>
                <c:pt idx="34">
                  <c:v>470</c:v>
                </c:pt>
                <c:pt idx="35">
                  <c:v>475</c:v>
                </c:pt>
                <c:pt idx="36">
                  <c:v>480</c:v>
                </c:pt>
                <c:pt idx="37">
                  <c:v>485</c:v>
                </c:pt>
                <c:pt idx="38">
                  <c:v>490</c:v>
                </c:pt>
                <c:pt idx="39">
                  <c:v>495</c:v>
                </c:pt>
                <c:pt idx="40">
                  <c:v>500</c:v>
                </c:pt>
                <c:pt idx="41">
                  <c:v>505</c:v>
                </c:pt>
                <c:pt idx="42">
                  <c:v>510</c:v>
                </c:pt>
                <c:pt idx="43">
                  <c:v>515</c:v>
                </c:pt>
                <c:pt idx="44">
                  <c:v>520</c:v>
                </c:pt>
                <c:pt idx="45">
                  <c:v>525</c:v>
                </c:pt>
                <c:pt idx="46">
                  <c:v>530</c:v>
                </c:pt>
                <c:pt idx="47">
                  <c:v>535</c:v>
                </c:pt>
                <c:pt idx="48">
                  <c:v>540</c:v>
                </c:pt>
                <c:pt idx="49">
                  <c:v>545</c:v>
                </c:pt>
                <c:pt idx="50">
                  <c:v>550</c:v>
                </c:pt>
                <c:pt idx="51">
                  <c:v>555</c:v>
                </c:pt>
                <c:pt idx="52">
                  <c:v>560</c:v>
                </c:pt>
                <c:pt idx="53">
                  <c:v>565</c:v>
                </c:pt>
                <c:pt idx="54">
                  <c:v>570</c:v>
                </c:pt>
                <c:pt idx="55">
                  <c:v>575</c:v>
                </c:pt>
                <c:pt idx="56">
                  <c:v>580</c:v>
                </c:pt>
                <c:pt idx="57">
                  <c:v>585</c:v>
                </c:pt>
                <c:pt idx="58">
                  <c:v>590</c:v>
                </c:pt>
                <c:pt idx="59">
                  <c:v>595</c:v>
                </c:pt>
                <c:pt idx="60">
                  <c:v>600</c:v>
                </c:pt>
                <c:pt idx="61">
                  <c:v>605</c:v>
                </c:pt>
                <c:pt idx="62">
                  <c:v>610</c:v>
                </c:pt>
                <c:pt idx="63">
                  <c:v>615</c:v>
                </c:pt>
                <c:pt idx="64">
                  <c:v>620</c:v>
                </c:pt>
                <c:pt idx="65">
                  <c:v>625</c:v>
                </c:pt>
                <c:pt idx="66">
                  <c:v>630</c:v>
                </c:pt>
                <c:pt idx="67">
                  <c:v>635</c:v>
                </c:pt>
                <c:pt idx="68">
                  <c:v>640</c:v>
                </c:pt>
                <c:pt idx="69">
                  <c:v>645</c:v>
                </c:pt>
                <c:pt idx="70">
                  <c:v>650</c:v>
                </c:pt>
                <c:pt idx="71">
                  <c:v>655</c:v>
                </c:pt>
                <c:pt idx="72">
                  <c:v>660</c:v>
                </c:pt>
                <c:pt idx="73">
                  <c:v>665</c:v>
                </c:pt>
                <c:pt idx="74">
                  <c:v>670</c:v>
                </c:pt>
                <c:pt idx="75">
                  <c:v>675</c:v>
                </c:pt>
                <c:pt idx="76">
                  <c:v>680</c:v>
                </c:pt>
                <c:pt idx="77">
                  <c:v>685</c:v>
                </c:pt>
                <c:pt idx="78">
                  <c:v>690</c:v>
                </c:pt>
                <c:pt idx="79">
                  <c:v>695</c:v>
                </c:pt>
                <c:pt idx="80">
                  <c:v>700</c:v>
                </c:pt>
                <c:pt idx="81">
                  <c:v>705</c:v>
                </c:pt>
                <c:pt idx="82">
                  <c:v>710</c:v>
                </c:pt>
                <c:pt idx="83">
                  <c:v>715</c:v>
                </c:pt>
                <c:pt idx="84">
                  <c:v>720</c:v>
                </c:pt>
                <c:pt idx="85">
                  <c:v>725</c:v>
                </c:pt>
                <c:pt idx="86">
                  <c:v>730</c:v>
                </c:pt>
                <c:pt idx="87">
                  <c:v>735</c:v>
                </c:pt>
                <c:pt idx="88">
                  <c:v>740</c:v>
                </c:pt>
                <c:pt idx="89">
                  <c:v>745</c:v>
                </c:pt>
                <c:pt idx="90">
                  <c:v>750</c:v>
                </c:pt>
                <c:pt idx="91">
                  <c:v>755</c:v>
                </c:pt>
                <c:pt idx="92">
                  <c:v>760</c:v>
                </c:pt>
                <c:pt idx="93">
                  <c:v>765</c:v>
                </c:pt>
                <c:pt idx="94">
                  <c:v>770</c:v>
                </c:pt>
                <c:pt idx="95">
                  <c:v>775</c:v>
                </c:pt>
                <c:pt idx="96">
                  <c:v>780</c:v>
                </c:pt>
                <c:pt idx="97">
                  <c:v>785</c:v>
                </c:pt>
                <c:pt idx="98">
                  <c:v>790</c:v>
                </c:pt>
                <c:pt idx="99">
                  <c:v>795</c:v>
                </c:pt>
                <c:pt idx="100">
                  <c:v>800</c:v>
                </c:pt>
                <c:pt idx="101">
                  <c:v>805</c:v>
                </c:pt>
                <c:pt idx="102">
                  <c:v>810</c:v>
                </c:pt>
                <c:pt idx="103">
                  <c:v>815</c:v>
                </c:pt>
                <c:pt idx="104">
                  <c:v>820</c:v>
                </c:pt>
                <c:pt idx="105">
                  <c:v>825</c:v>
                </c:pt>
                <c:pt idx="106">
                  <c:v>830</c:v>
                </c:pt>
                <c:pt idx="107">
                  <c:v>835</c:v>
                </c:pt>
                <c:pt idx="108">
                  <c:v>840</c:v>
                </c:pt>
                <c:pt idx="109">
                  <c:v>845</c:v>
                </c:pt>
                <c:pt idx="110">
                  <c:v>850</c:v>
                </c:pt>
                <c:pt idx="111">
                  <c:v>855</c:v>
                </c:pt>
                <c:pt idx="112">
                  <c:v>860</c:v>
                </c:pt>
                <c:pt idx="113">
                  <c:v>865</c:v>
                </c:pt>
                <c:pt idx="114">
                  <c:v>870</c:v>
                </c:pt>
                <c:pt idx="115">
                  <c:v>875</c:v>
                </c:pt>
                <c:pt idx="116">
                  <c:v>880</c:v>
                </c:pt>
                <c:pt idx="117">
                  <c:v>885</c:v>
                </c:pt>
                <c:pt idx="118">
                  <c:v>890</c:v>
                </c:pt>
                <c:pt idx="119">
                  <c:v>895</c:v>
                </c:pt>
                <c:pt idx="120">
                  <c:v>900</c:v>
                </c:pt>
                <c:pt idx="121">
                  <c:v>905</c:v>
                </c:pt>
                <c:pt idx="122">
                  <c:v>910</c:v>
                </c:pt>
                <c:pt idx="123">
                  <c:v>915</c:v>
                </c:pt>
                <c:pt idx="124">
                  <c:v>920</c:v>
                </c:pt>
                <c:pt idx="125">
                  <c:v>925</c:v>
                </c:pt>
                <c:pt idx="126">
                  <c:v>930</c:v>
                </c:pt>
                <c:pt idx="127">
                  <c:v>935</c:v>
                </c:pt>
                <c:pt idx="128">
                  <c:v>940</c:v>
                </c:pt>
                <c:pt idx="129">
                  <c:v>945</c:v>
                </c:pt>
                <c:pt idx="130">
                  <c:v>950</c:v>
                </c:pt>
                <c:pt idx="131">
                  <c:v>955</c:v>
                </c:pt>
                <c:pt idx="132">
                  <c:v>960</c:v>
                </c:pt>
                <c:pt idx="133">
                  <c:v>965</c:v>
                </c:pt>
                <c:pt idx="134">
                  <c:v>970</c:v>
                </c:pt>
                <c:pt idx="135">
                  <c:v>975</c:v>
                </c:pt>
                <c:pt idx="136">
                  <c:v>980</c:v>
                </c:pt>
                <c:pt idx="137">
                  <c:v>985</c:v>
                </c:pt>
                <c:pt idx="138">
                  <c:v>990</c:v>
                </c:pt>
                <c:pt idx="139">
                  <c:v>995</c:v>
                </c:pt>
                <c:pt idx="140">
                  <c:v>1000</c:v>
                </c:pt>
                <c:pt idx="141">
                  <c:v>1005</c:v>
                </c:pt>
                <c:pt idx="142">
                  <c:v>1010</c:v>
                </c:pt>
                <c:pt idx="143">
                  <c:v>1015</c:v>
                </c:pt>
                <c:pt idx="144">
                  <c:v>1020</c:v>
                </c:pt>
                <c:pt idx="145">
                  <c:v>1025</c:v>
                </c:pt>
                <c:pt idx="146">
                  <c:v>1030</c:v>
                </c:pt>
                <c:pt idx="147">
                  <c:v>1035</c:v>
                </c:pt>
                <c:pt idx="148">
                  <c:v>1040</c:v>
                </c:pt>
                <c:pt idx="149">
                  <c:v>1045</c:v>
                </c:pt>
                <c:pt idx="150">
                  <c:v>1050</c:v>
                </c:pt>
                <c:pt idx="151">
                  <c:v>1055</c:v>
                </c:pt>
                <c:pt idx="152">
                  <c:v>1060</c:v>
                </c:pt>
                <c:pt idx="153">
                  <c:v>1065</c:v>
                </c:pt>
                <c:pt idx="154">
                  <c:v>1070</c:v>
                </c:pt>
                <c:pt idx="155">
                  <c:v>1075</c:v>
                </c:pt>
                <c:pt idx="156">
                  <c:v>1080</c:v>
                </c:pt>
                <c:pt idx="157">
                  <c:v>1085</c:v>
                </c:pt>
                <c:pt idx="158">
                  <c:v>1090</c:v>
                </c:pt>
                <c:pt idx="159">
                  <c:v>1095</c:v>
                </c:pt>
                <c:pt idx="160">
                  <c:v>1100</c:v>
                </c:pt>
                <c:pt idx="161">
                  <c:v>1105</c:v>
                </c:pt>
                <c:pt idx="162">
                  <c:v>1110</c:v>
                </c:pt>
                <c:pt idx="163">
                  <c:v>1115</c:v>
                </c:pt>
                <c:pt idx="164">
                  <c:v>1120</c:v>
                </c:pt>
                <c:pt idx="165">
                  <c:v>1125</c:v>
                </c:pt>
                <c:pt idx="166">
                  <c:v>1130</c:v>
                </c:pt>
                <c:pt idx="167">
                  <c:v>1135</c:v>
                </c:pt>
                <c:pt idx="168">
                  <c:v>1140</c:v>
                </c:pt>
                <c:pt idx="169">
                  <c:v>1145</c:v>
                </c:pt>
                <c:pt idx="170">
                  <c:v>1150</c:v>
                </c:pt>
                <c:pt idx="171">
                  <c:v>1155</c:v>
                </c:pt>
                <c:pt idx="172">
                  <c:v>1160</c:v>
                </c:pt>
                <c:pt idx="173">
                  <c:v>1165</c:v>
                </c:pt>
                <c:pt idx="174">
                  <c:v>1170</c:v>
                </c:pt>
                <c:pt idx="175">
                  <c:v>1175</c:v>
                </c:pt>
                <c:pt idx="176">
                  <c:v>1180</c:v>
                </c:pt>
                <c:pt idx="177">
                  <c:v>1185</c:v>
                </c:pt>
                <c:pt idx="178">
                  <c:v>1190</c:v>
                </c:pt>
                <c:pt idx="179">
                  <c:v>1195</c:v>
                </c:pt>
                <c:pt idx="180">
                  <c:v>1200</c:v>
                </c:pt>
                <c:pt idx="181">
                  <c:v>1205</c:v>
                </c:pt>
                <c:pt idx="182">
                  <c:v>1210</c:v>
                </c:pt>
                <c:pt idx="183">
                  <c:v>1215</c:v>
                </c:pt>
                <c:pt idx="184">
                  <c:v>1220</c:v>
                </c:pt>
                <c:pt idx="185">
                  <c:v>1225</c:v>
                </c:pt>
                <c:pt idx="186">
                  <c:v>1230</c:v>
                </c:pt>
                <c:pt idx="187">
                  <c:v>1235</c:v>
                </c:pt>
                <c:pt idx="188">
                  <c:v>1240</c:v>
                </c:pt>
                <c:pt idx="189">
                  <c:v>1245</c:v>
                </c:pt>
                <c:pt idx="190">
                  <c:v>1250</c:v>
                </c:pt>
                <c:pt idx="191">
                  <c:v>1255</c:v>
                </c:pt>
                <c:pt idx="192">
                  <c:v>1260</c:v>
                </c:pt>
                <c:pt idx="193">
                  <c:v>1265</c:v>
                </c:pt>
                <c:pt idx="194">
                  <c:v>1270</c:v>
                </c:pt>
                <c:pt idx="195">
                  <c:v>1275</c:v>
                </c:pt>
                <c:pt idx="196">
                  <c:v>1280</c:v>
                </c:pt>
                <c:pt idx="197">
                  <c:v>1285</c:v>
                </c:pt>
                <c:pt idx="198">
                  <c:v>1290</c:v>
                </c:pt>
                <c:pt idx="199">
                  <c:v>1295</c:v>
                </c:pt>
                <c:pt idx="200">
                  <c:v>1300</c:v>
                </c:pt>
                <c:pt idx="201">
                  <c:v>1305</c:v>
                </c:pt>
                <c:pt idx="202">
                  <c:v>1310</c:v>
                </c:pt>
                <c:pt idx="203">
                  <c:v>1315</c:v>
                </c:pt>
                <c:pt idx="204">
                  <c:v>1320</c:v>
                </c:pt>
                <c:pt idx="205">
                  <c:v>1325</c:v>
                </c:pt>
                <c:pt idx="206">
                  <c:v>1330</c:v>
                </c:pt>
                <c:pt idx="207">
                  <c:v>1335</c:v>
                </c:pt>
                <c:pt idx="208">
                  <c:v>1340</c:v>
                </c:pt>
                <c:pt idx="209">
                  <c:v>1345</c:v>
                </c:pt>
                <c:pt idx="210">
                  <c:v>1350</c:v>
                </c:pt>
                <c:pt idx="211">
                  <c:v>1355</c:v>
                </c:pt>
                <c:pt idx="212">
                  <c:v>1360</c:v>
                </c:pt>
                <c:pt idx="213">
                  <c:v>1365</c:v>
                </c:pt>
                <c:pt idx="214">
                  <c:v>1370</c:v>
                </c:pt>
                <c:pt idx="215">
                  <c:v>1375</c:v>
                </c:pt>
                <c:pt idx="216">
                  <c:v>1380</c:v>
                </c:pt>
                <c:pt idx="217">
                  <c:v>1385</c:v>
                </c:pt>
                <c:pt idx="218">
                  <c:v>1390</c:v>
                </c:pt>
                <c:pt idx="219">
                  <c:v>1395</c:v>
                </c:pt>
                <c:pt idx="220">
                  <c:v>1400</c:v>
                </c:pt>
                <c:pt idx="221">
                  <c:v>1405</c:v>
                </c:pt>
                <c:pt idx="222">
                  <c:v>1410</c:v>
                </c:pt>
                <c:pt idx="223">
                  <c:v>1415</c:v>
                </c:pt>
                <c:pt idx="224">
                  <c:v>1420</c:v>
                </c:pt>
                <c:pt idx="225">
                  <c:v>1425</c:v>
                </c:pt>
                <c:pt idx="226">
                  <c:v>1430</c:v>
                </c:pt>
                <c:pt idx="227">
                  <c:v>1435</c:v>
                </c:pt>
                <c:pt idx="228">
                  <c:v>1440</c:v>
                </c:pt>
                <c:pt idx="229">
                  <c:v>1445</c:v>
                </c:pt>
                <c:pt idx="230">
                  <c:v>1450</c:v>
                </c:pt>
                <c:pt idx="231">
                  <c:v>1455</c:v>
                </c:pt>
                <c:pt idx="232">
                  <c:v>1460</c:v>
                </c:pt>
                <c:pt idx="233">
                  <c:v>1465</c:v>
                </c:pt>
                <c:pt idx="234">
                  <c:v>1470</c:v>
                </c:pt>
                <c:pt idx="235">
                  <c:v>1475</c:v>
                </c:pt>
                <c:pt idx="236">
                  <c:v>1480</c:v>
                </c:pt>
                <c:pt idx="237">
                  <c:v>1485</c:v>
                </c:pt>
                <c:pt idx="238">
                  <c:v>1490</c:v>
                </c:pt>
                <c:pt idx="239">
                  <c:v>1495</c:v>
                </c:pt>
                <c:pt idx="240">
                  <c:v>1500</c:v>
                </c:pt>
                <c:pt idx="241">
                  <c:v>1505</c:v>
                </c:pt>
                <c:pt idx="242">
                  <c:v>1510</c:v>
                </c:pt>
                <c:pt idx="243">
                  <c:v>1515</c:v>
                </c:pt>
                <c:pt idx="244">
                  <c:v>1520</c:v>
                </c:pt>
                <c:pt idx="245">
                  <c:v>1525</c:v>
                </c:pt>
                <c:pt idx="246">
                  <c:v>1530</c:v>
                </c:pt>
                <c:pt idx="247">
                  <c:v>1535</c:v>
                </c:pt>
                <c:pt idx="248">
                  <c:v>1540</c:v>
                </c:pt>
                <c:pt idx="249">
                  <c:v>1545</c:v>
                </c:pt>
                <c:pt idx="250">
                  <c:v>1550</c:v>
                </c:pt>
                <c:pt idx="251">
                  <c:v>1555</c:v>
                </c:pt>
                <c:pt idx="252">
                  <c:v>1560</c:v>
                </c:pt>
                <c:pt idx="253">
                  <c:v>1565</c:v>
                </c:pt>
                <c:pt idx="254">
                  <c:v>1570</c:v>
                </c:pt>
                <c:pt idx="255">
                  <c:v>1575</c:v>
                </c:pt>
                <c:pt idx="256">
                  <c:v>1580</c:v>
                </c:pt>
                <c:pt idx="257">
                  <c:v>1585</c:v>
                </c:pt>
                <c:pt idx="258">
                  <c:v>1590</c:v>
                </c:pt>
                <c:pt idx="259">
                  <c:v>1595</c:v>
                </c:pt>
                <c:pt idx="260">
                  <c:v>1600</c:v>
                </c:pt>
                <c:pt idx="261">
                  <c:v>1605</c:v>
                </c:pt>
                <c:pt idx="262">
                  <c:v>1610</c:v>
                </c:pt>
                <c:pt idx="263">
                  <c:v>1615</c:v>
                </c:pt>
                <c:pt idx="264">
                  <c:v>1620</c:v>
                </c:pt>
                <c:pt idx="265">
                  <c:v>1625</c:v>
                </c:pt>
                <c:pt idx="266">
                  <c:v>1630</c:v>
                </c:pt>
                <c:pt idx="267">
                  <c:v>1635</c:v>
                </c:pt>
                <c:pt idx="268">
                  <c:v>1640</c:v>
                </c:pt>
                <c:pt idx="269">
                  <c:v>1645</c:v>
                </c:pt>
                <c:pt idx="270">
                  <c:v>1650</c:v>
                </c:pt>
                <c:pt idx="271">
                  <c:v>1655</c:v>
                </c:pt>
                <c:pt idx="272">
                  <c:v>1660</c:v>
                </c:pt>
                <c:pt idx="273">
                  <c:v>1665</c:v>
                </c:pt>
                <c:pt idx="274">
                  <c:v>1670</c:v>
                </c:pt>
                <c:pt idx="275">
                  <c:v>1675</c:v>
                </c:pt>
                <c:pt idx="276">
                  <c:v>1680</c:v>
                </c:pt>
                <c:pt idx="277">
                  <c:v>1685</c:v>
                </c:pt>
                <c:pt idx="278">
                  <c:v>1690</c:v>
                </c:pt>
                <c:pt idx="279">
                  <c:v>1695</c:v>
                </c:pt>
                <c:pt idx="280">
                  <c:v>1700</c:v>
                </c:pt>
                <c:pt idx="281">
                  <c:v>1705</c:v>
                </c:pt>
                <c:pt idx="282">
                  <c:v>1710</c:v>
                </c:pt>
                <c:pt idx="283">
                  <c:v>1715</c:v>
                </c:pt>
                <c:pt idx="284">
                  <c:v>1720</c:v>
                </c:pt>
                <c:pt idx="285">
                  <c:v>1725</c:v>
                </c:pt>
                <c:pt idx="286">
                  <c:v>1730</c:v>
                </c:pt>
                <c:pt idx="287">
                  <c:v>1735</c:v>
                </c:pt>
                <c:pt idx="288">
                  <c:v>1740</c:v>
                </c:pt>
                <c:pt idx="289">
                  <c:v>1745</c:v>
                </c:pt>
                <c:pt idx="290">
                  <c:v>1750</c:v>
                </c:pt>
                <c:pt idx="291">
                  <c:v>1755</c:v>
                </c:pt>
                <c:pt idx="292">
                  <c:v>1760</c:v>
                </c:pt>
                <c:pt idx="293">
                  <c:v>1765</c:v>
                </c:pt>
                <c:pt idx="294">
                  <c:v>1770</c:v>
                </c:pt>
                <c:pt idx="295">
                  <c:v>1775</c:v>
                </c:pt>
                <c:pt idx="296">
                  <c:v>1780</c:v>
                </c:pt>
                <c:pt idx="297">
                  <c:v>1785</c:v>
                </c:pt>
                <c:pt idx="298">
                  <c:v>1790</c:v>
                </c:pt>
                <c:pt idx="299">
                  <c:v>1795</c:v>
                </c:pt>
                <c:pt idx="300">
                  <c:v>1800</c:v>
                </c:pt>
                <c:pt idx="301">
                  <c:v>1805</c:v>
                </c:pt>
                <c:pt idx="302">
                  <c:v>1810</c:v>
                </c:pt>
                <c:pt idx="303">
                  <c:v>1815</c:v>
                </c:pt>
                <c:pt idx="304">
                  <c:v>1820</c:v>
                </c:pt>
                <c:pt idx="305">
                  <c:v>1825</c:v>
                </c:pt>
                <c:pt idx="306">
                  <c:v>1830</c:v>
                </c:pt>
                <c:pt idx="307">
                  <c:v>1835</c:v>
                </c:pt>
                <c:pt idx="308">
                  <c:v>1840</c:v>
                </c:pt>
                <c:pt idx="309">
                  <c:v>1845</c:v>
                </c:pt>
                <c:pt idx="310">
                  <c:v>1850</c:v>
                </c:pt>
                <c:pt idx="311">
                  <c:v>1855</c:v>
                </c:pt>
                <c:pt idx="312">
                  <c:v>1860</c:v>
                </c:pt>
                <c:pt idx="313">
                  <c:v>1865</c:v>
                </c:pt>
                <c:pt idx="314">
                  <c:v>1870</c:v>
                </c:pt>
                <c:pt idx="315">
                  <c:v>1875</c:v>
                </c:pt>
                <c:pt idx="316">
                  <c:v>1880</c:v>
                </c:pt>
                <c:pt idx="317">
                  <c:v>1885</c:v>
                </c:pt>
                <c:pt idx="318">
                  <c:v>1890</c:v>
                </c:pt>
                <c:pt idx="319">
                  <c:v>1895</c:v>
                </c:pt>
                <c:pt idx="320">
                  <c:v>1900</c:v>
                </c:pt>
                <c:pt idx="321">
                  <c:v>1905</c:v>
                </c:pt>
                <c:pt idx="322">
                  <c:v>1910</c:v>
                </c:pt>
                <c:pt idx="323">
                  <c:v>1915</c:v>
                </c:pt>
                <c:pt idx="324">
                  <c:v>1920</c:v>
                </c:pt>
                <c:pt idx="325">
                  <c:v>1925</c:v>
                </c:pt>
                <c:pt idx="326">
                  <c:v>1930</c:v>
                </c:pt>
                <c:pt idx="327">
                  <c:v>1935</c:v>
                </c:pt>
                <c:pt idx="328">
                  <c:v>1940</c:v>
                </c:pt>
                <c:pt idx="329">
                  <c:v>1945</c:v>
                </c:pt>
                <c:pt idx="330">
                  <c:v>1950</c:v>
                </c:pt>
                <c:pt idx="331">
                  <c:v>1955</c:v>
                </c:pt>
                <c:pt idx="332">
                  <c:v>1960</c:v>
                </c:pt>
                <c:pt idx="333">
                  <c:v>1965</c:v>
                </c:pt>
                <c:pt idx="334">
                  <c:v>1970</c:v>
                </c:pt>
                <c:pt idx="335">
                  <c:v>1975</c:v>
                </c:pt>
                <c:pt idx="336">
                  <c:v>1980</c:v>
                </c:pt>
                <c:pt idx="337">
                  <c:v>1985</c:v>
                </c:pt>
                <c:pt idx="338">
                  <c:v>1990</c:v>
                </c:pt>
                <c:pt idx="339">
                  <c:v>1995</c:v>
                </c:pt>
                <c:pt idx="340">
                  <c:v>2000</c:v>
                </c:pt>
                <c:pt idx="341">
                  <c:v>2005</c:v>
                </c:pt>
                <c:pt idx="342">
                  <c:v>2010</c:v>
                </c:pt>
                <c:pt idx="343">
                  <c:v>2015</c:v>
                </c:pt>
                <c:pt idx="344">
                  <c:v>2020</c:v>
                </c:pt>
                <c:pt idx="345">
                  <c:v>2025</c:v>
                </c:pt>
                <c:pt idx="346">
                  <c:v>2030</c:v>
                </c:pt>
                <c:pt idx="347">
                  <c:v>2035</c:v>
                </c:pt>
                <c:pt idx="348">
                  <c:v>2040</c:v>
                </c:pt>
                <c:pt idx="349">
                  <c:v>2045</c:v>
                </c:pt>
                <c:pt idx="350">
                  <c:v>2050</c:v>
                </c:pt>
                <c:pt idx="351">
                  <c:v>2055</c:v>
                </c:pt>
                <c:pt idx="352">
                  <c:v>2060</c:v>
                </c:pt>
                <c:pt idx="353">
                  <c:v>2065</c:v>
                </c:pt>
                <c:pt idx="354">
                  <c:v>2070</c:v>
                </c:pt>
                <c:pt idx="355">
                  <c:v>2075</c:v>
                </c:pt>
                <c:pt idx="356">
                  <c:v>2080</c:v>
                </c:pt>
                <c:pt idx="357">
                  <c:v>2085</c:v>
                </c:pt>
                <c:pt idx="358">
                  <c:v>2090</c:v>
                </c:pt>
                <c:pt idx="359">
                  <c:v>2095</c:v>
                </c:pt>
                <c:pt idx="360">
                  <c:v>2100</c:v>
                </c:pt>
                <c:pt idx="361">
                  <c:v>2105</c:v>
                </c:pt>
                <c:pt idx="362">
                  <c:v>2110</c:v>
                </c:pt>
                <c:pt idx="363">
                  <c:v>2115</c:v>
                </c:pt>
                <c:pt idx="364">
                  <c:v>2120</c:v>
                </c:pt>
                <c:pt idx="365">
                  <c:v>2125</c:v>
                </c:pt>
                <c:pt idx="366">
                  <c:v>2130</c:v>
                </c:pt>
                <c:pt idx="367">
                  <c:v>2135</c:v>
                </c:pt>
                <c:pt idx="368">
                  <c:v>2140</c:v>
                </c:pt>
                <c:pt idx="369">
                  <c:v>2145</c:v>
                </c:pt>
                <c:pt idx="370">
                  <c:v>2150</c:v>
                </c:pt>
                <c:pt idx="371">
                  <c:v>2155</c:v>
                </c:pt>
                <c:pt idx="372">
                  <c:v>2160</c:v>
                </c:pt>
                <c:pt idx="373">
                  <c:v>2165</c:v>
                </c:pt>
                <c:pt idx="374">
                  <c:v>2170</c:v>
                </c:pt>
                <c:pt idx="375">
                  <c:v>2175</c:v>
                </c:pt>
                <c:pt idx="376">
                  <c:v>2180</c:v>
                </c:pt>
                <c:pt idx="377">
                  <c:v>2185</c:v>
                </c:pt>
                <c:pt idx="378">
                  <c:v>2190</c:v>
                </c:pt>
                <c:pt idx="379">
                  <c:v>2195</c:v>
                </c:pt>
                <c:pt idx="380">
                  <c:v>2200</c:v>
                </c:pt>
                <c:pt idx="381">
                  <c:v>2205</c:v>
                </c:pt>
                <c:pt idx="382">
                  <c:v>2210</c:v>
                </c:pt>
                <c:pt idx="383">
                  <c:v>2215</c:v>
                </c:pt>
                <c:pt idx="384">
                  <c:v>2220</c:v>
                </c:pt>
                <c:pt idx="385">
                  <c:v>2225</c:v>
                </c:pt>
                <c:pt idx="386">
                  <c:v>2230</c:v>
                </c:pt>
                <c:pt idx="387">
                  <c:v>2235</c:v>
                </c:pt>
                <c:pt idx="388">
                  <c:v>2240</c:v>
                </c:pt>
                <c:pt idx="389">
                  <c:v>2245</c:v>
                </c:pt>
                <c:pt idx="390">
                  <c:v>2250</c:v>
                </c:pt>
                <c:pt idx="391">
                  <c:v>2255</c:v>
                </c:pt>
                <c:pt idx="392">
                  <c:v>2260</c:v>
                </c:pt>
                <c:pt idx="393">
                  <c:v>2265</c:v>
                </c:pt>
                <c:pt idx="394">
                  <c:v>2270</c:v>
                </c:pt>
                <c:pt idx="395">
                  <c:v>2275</c:v>
                </c:pt>
                <c:pt idx="396">
                  <c:v>2280</c:v>
                </c:pt>
                <c:pt idx="397">
                  <c:v>2285</c:v>
                </c:pt>
                <c:pt idx="398">
                  <c:v>2290</c:v>
                </c:pt>
                <c:pt idx="399">
                  <c:v>2295</c:v>
                </c:pt>
                <c:pt idx="400">
                  <c:v>2300</c:v>
                </c:pt>
                <c:pt idx="401">
                  <c:v>2305</c:v>
                </c:pt>
                <c:pt idx="402">
                  <c:v>2310</c:v>
                </c:pt>
                <c:pt idx="403">
                  <c:v>2315</c:v>
                </c:pt>
                <c:pt idx="404">
                  <c:v>2320</c:v>
                </c:pt>
                <c:pt idx="405">
                  <c:v>2325</c:v>
                </c:pt>
                <c:pt idx="406">
                  <c:v>2330</c:v>
                </c:pt>
                <c:pt idx="407">
                  <c:v>2335</c:v>
                </c:pt>
                <c:pt idx="408">
                  <c:v>2340</c:v>
                </c:pt>
                <c:pt idx="409">
                  <c:v>2345</c:v>
                </c:pt>
                <c:pt idx="410">
                  <c:v>2350</c:v>
                </c:pt>
                <c:pt idx="411">
                  <c:v>2355</c:v>
                </c:pt>
                <c:pt idx="412">
                  <c:v>2360</c:v>
                </c:pt>
                <c:pt idx="413">
                  <c:v>2365</c:v>
                </c:pt>
                <c:pt idx="414">
                  <c:v>2370</c:v>
                </c:pt>
                <c:pt idx="415">
                  <c:v>2375</c:v>
                </c:pt>
                <c:pt idx="416">
                  <c:v>2380</c:v>
                </c:pt>
                <c:pt idx="417">
                  <c:v>2385</c:v>
                </c:pt>
                <c:pt idx="418">
                  <c:v>2390</c:v>
                </c:pt>
                <c:pt idx="419">
                  <c:v>2395</c:v>
                </c:pt>
                <c:pt idx="420">
                  <c:v>2400</c:v>
                </c:pt>
                <c:pt idx="421">
                  <c:v>2405</c:v>
                </c:pt>
                <c:pt idx="422">
                  <c:v>2410</c:v>
                </c:pt>
                <c:pt idx="423">
                  <c:v>2415</c:v>
                </c:pt>
                <c:pt idx="424">
                  <c:v>2420</c:v>
                </c:pt>
                <c:pt idx="425">
                  <c:v>2425</c:v>
                </c:pt>
                <c:pt idx="426">
                  <c:v>2430</c:v>
                </c:pt>
                <c:pt idx="427">
                  <c:v>2435</c:v>
                </c:pt>
                <c:pt idx="428">
                  <c:v>2440</c:v>
                </c:pt>
                <c:pt idx="429">
                  <c:v>2445</c:v>
                </c:pt>
                <c:pt idx="430">
                  <c:v>2450</c:v>
                </c:pt>
                <c:pt idx="431">
                  <c:v>2455</c:v>
                </c:pt>
                <c:pt idx="432">
                  <c:v>2460</c:v>
                </c:pt>
                <c:pt idx="433">
                  <c:v>2465</c:v>
                </c:pt>
                <c:pt idx="434">
                  <c:v>2470</c:v>
                </c:pt>
                <c:pt idx="435">
                  <c:v>2475</c:v>
                </c:pt>
                <c:pt idx="436">
                  <c:v>2480</c:v>
                </c:pt>
                <c:pt idx="437">
                  <c:v>2485</c:v>
                </c:pt>
                <c:pt idx="438">
                  <c:v>2490</c:v>
                </c:pt>
                <c:pt idx="439">
                  <c:v>2495</c:v>
                </c:pt>
                <c:pt idx="440">
                  <c:v>2500</c:v>
                </c:pt>
                <c:pt idx="441">
                  <c:v>2505</c:v>
                </c:pt>
                <c:pt idx="442">
                  <c:v>2510</c:v>
                </c:pt>
                <c:pt idx="443">
                  <c:v>2515</c:v>
                </c:pt>
                <c:pt idx="444">
                  <c:v>2520</c:v>
                </c:pt>
                <c:pt idx="445">
                  <c:v>2525</c:v>
                </c:pt>
                <c:pt idx="446">
                  <c:v>2530</c:v>
                </c:pt>
                <c:pt idx="447">
                  <c:v>2535</c:v>
                </c:pt>
                <c:pt idx="448">
                  <c:v>2540</c:v>
                </c:pt>
                <c:pt idx="449">
                  <c:v>2545</c:v>
                </c:pt>
                <c:pt idx="450">
                  <c:v>2550</c:v>
                </c:pt>
                <c:pt idx="451">
                  <c:v>2555</c:v>
                </c:pt>
                <c:pt idx="452">
                  <c:v>2560</c:v>
                </c:pt>
                <c:pt idx="453">
                  <c:v>2565</c:v>
                </c:pt>
                <c:pt idx="454">
                  <c:v>2570</c:v>
                </c:pt>
                <c:pt idx="455">
                  <c:v>2575</c:v>
                </c:pt>
                <c:pt idx="456">
                  <c:v>2580</c:v>
                </c:pt>
                <c:pt idx="457">
                  <c:v>2585</c:v>
                </c:pt>
                <c:pt idx="458">
                  <c:v>2590</c:v>
                </c:pt>
                <c:pt idx="459">
                  <c:v>2595</c:v>
                </c:pt>
                <c:pt idx="460">
                  <c:v>2600</c:v>
                </c:pt>
                <c:pt idx="461">
                  <c:v>2605</c:v>
                </c:pt>
                <c:pt idx="462">
                  <c:v>2610</c:v>
                </c:pt>
                <c:pt idx="463">
                  <c:v>2615</c:v>
                </c:pt>
                <c:pt idx="464">
                  <c:v>2620</c:v>
                </c:pt>
                <c:pt idx="465">
                  <c:v>2625</c:v>
                </c:pt>
                <c:pt idx="466">
                  <c:v>2630</c:v>
                </c:pt>
                <c:pt idx="467">
                  <c:v>2635</c:v>
                </c:pt>
                <c:pt idx="468">
                  <c:v>2640</c:v>
                </c:pt>
                <c:pt idx="469">
                  <c:v>2645</c:v>
                </c:pt>
                <c:pt idx="470">
                  <c:v>2650</c:v>
                </c:pt>
                <c:pt idx="471">
                  <c:v>2655</c:v>
                </c:pt>
                <c:pt idx="472">
                  <c:v>2660</c:v>
                </c:pt>
                <c:pt idx="473">
                  <c:v>2665</c:v>
                </c:pt>
                <c:pt idx="474">
                  <c:v>2670</c:v>
                </c:pt>
                <c:pt idx="475">
                  <c:v>2675</c:v>
                </c:pt>
                <c:pt idx="476">
                  <c:v>2680</c:v>
                </c:pt>
                <c:pt idx="477">
                  <c:v>2685</c:v>
                </c:pt>
                <c:pt idx="478">
                  <c:v>2690</c:v>
                </c:pt>
                <c:pt idx="479">
                  <c:v>2695</c:v>
                </c:pt>
                <c:pt idx="480">
                  <c:v>2700</c:v>
                </c:pt>
                <c:pt idx="481">
                  <c:v>2705</c:v>
                </c:pt>
                <c:pt idx="482">
                  <c:v>2710</c:v>
                </c:pt>
                <c:pt idx="483">
                  <c:v>2715</c:v>
                </c:pt>
                <c:pt idx="484">
                  <c:v>2720</c:v>
                </c:pt>
                <c:pt idx="485">
                  <c:v>2725</c:v>
                </c:pt>
                <c:pt idx="486">
                  <c:v>2730</c:v>
                </c:pt>
                <c:pt idx="487">
                  <c:v>2735</c:v>
                </c:pt>
                <c:pt idx="488">
                  <c:v>2740</c:v>
                </c:pt>
                <c:pt idx="489">
                  <c:v>2745</c:v>
                </c:pt>
                <c:pt idx="490">
                  <c:v>2750</c:v>
                </c:pt>
                <c:pt idx="491">
                  <c:v>2755</c:v>
                </c:pt>
                <c:pt idx="492">
                  <c:v>2760</c:v>
                </c:pt>
                <c:pt idx="493">
                  <c:v>2765</c:v>
                </c:pt>
                <c:pt idx="494">
                  <c:v>2770</c:v>
                </c:pt>
                <c:pt idx="495">
                  <c:v>2775</c:v>
                </c:pt>
                <c:pt idx="496">
                  <c:v>2780</c:v>
                </c:pt>
                <c:pt idx="497">
                  <c:v>2785</c:v>
                </c:pt>
                <c:pt idx="498">
                  <c:v>2790</c:v>
                </c:pt>
                <c:pt idx="499">
                  <c:v>2795</c:v>
                </c:pt>
                <c:pt idx="500">
                  <c:v>2800</c:v>
                </c:pt>
                <c:pt idx="501">
                  <c:v>2805</c:v>
                </c:pt>
                <c:pt idx="502">
                  <c:v>2810</c:v>
                </c:pt>
                <c:pt idx="503">
                  <c:v>2815</c:v>
                </c:pt>
                <c:pt idx="504">
                  <c:v>2820</c:v>
                </c:pt>
                <c:pt idx="505">
                  <c:v>2825</c:v>
                </c:pt>
                <c:pt idx="506">
                  <c:v>2830</c:v>
                </c:pt>
                <c:pt idx="507">
                  <c:v>2835</c:v>
                </c:pt>
                <c:pt idx="508">
                  <c:v>2840</c:v>
                </c:pt>
                <c:pt idx="509">
                  <c:v>2845</c:v>
                </c:pt>
                <c:pt idx="510">
                  <c:v>2850</c:v>
                </c:pt>
                <c:pt idx="511">
                  <c:v>2855</c:v>
                </c:pt>
                <c:pt idx="512">
                  <c:v>2860</c:v>
                </c:pt>
                <c:pt idx="513">
                  <c:v>2865</c:v>
                </c:pt>
                <c:pt idx="514">
                  <c:v>2870</c:v>
                </c:pt>
                <c:pt idx="515">
                  <c:v>2875</c:v>
                </c:pt>
                <c:pt idx="516">
                  <c:v>2880</c:v>
                </c:pt>
                <c:pt idx="517">
                  <c:v>2885</c:v>
                </c:pt>
                <c:pt idx="518">
                  <c:v>2890</c:v>
                </c:pt>
                <c:pt idx="519">
                  <c:v>2895</c:v>
                </c:pt>
                <c:pt idx="520">
                  <c:v>2900</c:v>
                </c:pt>
                <c:pt idx="521">
                  <c:v>2905</c:v>
                </c:pt>
                <c:pt idx="522">
                  <c:v>2910</c:v>
                </c:pt>
                <c:pt idx="523">
                  <c:v>2915</c:v>
                </c:pt>
                <c:pt idx="524">
                  <c:v>2920</c:v>
                </c:pt>
                <c:pt idx="525">
                  <c:v>2925</c:v>
                </c:pt>
                <c:pt idx="526">
                  <c:v>2930</c:v>
                </c:pt>
                <c:pt idx="527">
                  <c:v>2935</c:v>
                </c:pt>
                <c:pt idx="528">
                  <c:v>2940</c:v>
                </c:pt>
                <c:pt idx="529">
                  <c:v>2945</c:v>
                </c:pt>
                <c:pt idx="530">
                  <c:v>2950</c:v>
                </c:pt>
                <c:pt idx="531">
                  <c:v>2955</c:v>
                </c:pt>
                <c:pt idx="532">
                  <c:v>2960</c:v>
                </c:pt>
                <c:pt idx="533">
                  <c:v>2965</c:v>
                </c:pt>
                <c:pt idx="534">
                  <c:v>2970</c:v>
                </c:pt>
                <c:pt idx="535">
                  <c:v>2975</c:v>
                </c:pt>
                <c:pt idx="536">
                  <c:v>2980</c:v>
                </c:pt>
                <c:pt idx="537">
                  <c:v>2985</c:v>
                </c:pt>
                <c:pt idx="538">
                  <c:v>2990</c:v>
                </c:pt>
                <c:pt idx="539">
                  <c:v>2995</c:v>
                </c:pt>
                <c:pt idx="540">
                  <c:v>3000</c:v>
                </c:pt>
                <c:pt idx="541">
                  <c:v>3005</c:v>
                </c:pt>
                <c:pt idx="542">
                  <c:v>3010</c:v>
                </c:pt>
                <c:pt idx="543">
                  <c:v>3015</c:v>
                </c:pt>
                <c:pt idx="544">
                  <c:v>3020</c:v>
                </c:pt>
                <c:pt idx="545">
                  <c:v>3025</c:v>
                </c:pt>
                <c:pt idx="546">
                  <c:v>3030</c:v>
                </c:pt>
                <c:pt idx="547">
                  <c:v>3035</c:v>
                </c:pt>
                <c:pt idx="548">
                  <c:v>3040</c:v>
                </c:pt>
                <c:pt idx="549">
                  <c:v>3045</c:v>
                </c:pt>
                <c:pt idx="550">
                  <c:v>3050</c:v>
                </c:pt>
                <c:pt idx="551">
                  <c:v>3055</c:v>
                </c:pt>
                <c:pt idx="552">
                  <c:v>3060</c:v>
                </c:pt>
                <c:pt idx="553">
                  <c:v>3065</c:v>
                </c:pt>
                <c:pt idx="554">
                  <c:v>3070</c:v>
                </c:pt>
                <c:pt idx="555">
                  <c:v>3075</c:v>
                </c:pt>
                <c:pt idx="556">
                  <c:v>3080</c:v>
                </c:pt>
                <c:pt idx="557">
                  <c:v>3085</c:v>
                </c:pt>
                <c:pt idx="558">
                  <c:v>3090</c:v>
                </c:pt>
                <c:pt idx="559">
                  <c:v>3095</c:v>
                </c:pt>
                <c:pt idx="560">
                  <c:v>3100</c:v>
                </c:pt>
                <c:pt idx="561">
                  <c:v>3105</c:v>
                </c:pt>
                <c:pt idx="562">
                  <c:v>3110</c:v>
                </c:pt>
                <c:pt idx="563">
                  <c:v>3115</c:v>
                </c:pt>
                <c:pt idx="564">
                  <c:v>3120</c:v>
                </c:pt>
                <c:pt idx="565">
                  <c:v>3125</c:v>
                </c:pt>
                <c:pt idx="566">
                  <c:v>3130</c:v>
                </c:pt>
                <c:pt idx="567">
                  <c:v>3135</c:v>
                </c:pt>
                <c:pt idx="568">
                  <c:v>3140</c:v>
                </c:pt>
                <c:pt idx="569">
                  <c:v>3145</c:v>
                </c:pt>
                <c:pt idx="570">
                  <c:v>3150</c:v>
                </c:pt>
                <c:pt idx="571">
                  <c:v>3155</c:v>
                </c:pt>
                <c:pt idx="572">
                  <c:v>3160</c:v>
                </c:pt>
                <c:pt idx="573">
                  <c:v>3165</c:v>
                </c:pt>
                <c:pt idx="574">
                  <c:v>3170</c:v>
                </c:pt>
                <c:pt idx="575">
                  <c:v>3175</c:v>
                </c:pt>
                <c:pt idx="576">
                  <c:v>3180</c:v>
                </c:pt>
                <c:pt idx="577">
                  <c:v>3185</c:v>
                </c:pt>
                <c:pt idx="578">
                  <c:v>3190</c:v>
                </c:pt>
                <c:pt idx="579">
                  <c:v>3195</c:v>
                </c:pt>
                <c:pt idx="580">
                  <c:v>3200</c:v>
                </c:pt>
                <c:pt idx="581">
                  <c:v>3205</c:v>
                </c:pt>
                <c:pt idx="582">
                  <c:v>3210</c:v>
                </c:pt>
                <c:pt idx="583">
                  <c:v>3215</c:v>
                </c:pt>
                <c:pt idx="584">
                  <c:v>3220</c:v>
                </c:pt>
                <c:pt idx="585">
                  <c:v>3225</c:v>
                </c:pt>
                <c:pt idx="586">
                  <c:v>3230</c:v>
                </c:pt>
                <c:pt idx="587">
                  <c:v>3235</c:v>
                </c:pt>
                <c:pt idx="588">
                  <c:v>3240</c:v>
                </c:pt>
                <c:pt idx="589">
                  <c:v>3245</c:v>
                </c:pt>
                <c:pt idx="590">
                  <c:v>3250</c:v>
                </c:pt>
                <c:pt idx="591">
                  <c:v>3255</c:v>
                </c:pt>
                <c:pt idx="592">
                  <c:v>3260</c:v>
                </c:pt>
                <c:pt idx="593">
                  <c:v>3265</c:v>
                </c:pt>
                <c:pt idx="594">
                  <c:v>3270</c:v>
                </c:pt>
                <c:pt idx="595">
                  <c:v>3275</c:v>
                </c:pt>
                <c:pt idx="596">
                  <c:v>3280</c:v>
                </c:pt>
                <c:pt idx="597">
                  <c:v>3285</c:v>
                </c:pt>
                <c:pt idx="598">
                  <c:v>3290</c:v>
                </c:pt>
                <c:pt idx="599">
                  <c:v>3295</c:v>
                </c:pt>
                <c:pt idx="600">
                  <c:v>3300</c:v>
                </c:pt>
                <c:pt idx="601">
                  <c:v>3305</c:v>
                </c:pt>
                <c:pt idx="602">
                  <c:v>3310</c:v>
                </c:pt>
                <c:pt idx="603">
                  <c:v>3315</c:v>
                </c:pt>
                <c:pt idx="604">
                  <c:v>3320</c:v>
                </c:pt>
                <c:pt idx="605">
                  <c:v>3325</c:v>
                </c:pt>
                <c:pt idx="606">
                  <c:v>3330</c:v>
                </c:pt>
                <c:pt idx="607">
                  <c:v>3335</c:v>
                </c:pt>
                <c:pt idx="608">
                  <c:v>3340</c:v>
                </c:pt>
                <c:pt idx="609">
                  <c:v>3345</c:v>
                </c:pt>
                <c:pt idx="610">
                  <c:v>3350</c:v>
                </c:pt>
                <c:pt idx="611">
                  <c:v>3355</c:v>
                </c:pt>
                <c:pt idx="612">
                  <c:v>3360</c:v>
                </c:pt>
                <c:pt idx="613">
                  <c:v>3365</c:v>
                </c:pt>
                <c:pt idx="614">
                  <c:v>3370</c:v>
                </c:pt>
                <c:pt idx="615">
                  <c:v>3375</c:v>
                </c:pt>
                <c:pt idx="616">
                  <c:v>3380</c:v>
                </c:pt>
                <c:pt idx="617">
                  <c:v>3385</c:v>
                </c:pt>
                <c:pt idx="618">
                  <c:v>3390</c:v>
                </c:pt>
                <c:pt idx="619">
                  <c:v>3395</c:v>
                </c:pt>
                <c:pt idx="620">
                  <c:v>3400</c:v>
                </c:pt>
                <c:pt idx="621">
                  <c:v>3405</c:v>
                </c:pt>
                <c:pt idx="622">
                  <c:v>3410</c:v>
                </c:pt>
                <c:pt idx="623">
                  <c:v>3415</c:v>
                </c:pt>
                <c:pt idx="624">
                  <c:v>3420</c:v>
                </c:pt>
                <c:pt idx="625">
                  <c:v>3425</c:v>
                </c:pt>
                <c:pt idx="626">
                  <c:v>3430</c:v>
                </c:pt>
                <c:pt idx="627">
                  <c:v>3435</c:v>
                </c:pt>
                <c:pt idx="628">
                  <c:v>3440</c:v>
                </c:pt>
                <c:pt idx="629">
                  <c:v>3445</c:v>
                </c:pt>
                <c:pt idx="630">
                  <c:v>3450</c:v>
                </c:pt>
                <c:pt idx="631">
                  <c:v>3455</c:v>
                </c:pt>
                <c:pt idx="632">
                  <c:v>3460</c:v>
                </c:pt>
                <c:pt idx="633">
                  <c:v>3465</c:v>
                </c:pt>
                <c:pt idx="634">
                  <c:v>3470</c:v>
                </c:pt>
                <c:pt idx="635">
                  <c:v>3475</c:v>
                </c:pt>
                <c:pt idx="636">
                  <c:v>3480</c:v>
                </c:pt>
                <c:pt idx="637">
                  <c:v>3485</c:v>
                </c:pt>
                <c:pt idx="638">
                  <c:v>3490</c:v>
                </c:pt>
                <c:pt idx="639">
                  <c:v>3495</c:v>
                </c:pt>
                <c:pt idx="640">
                  <c:v>3500</c:v>
                </c:pt>
                <c:pt idx="641">
                  <c:v>3505</c:v>
                </c:pt>
                <c:pt idx="642">
                  <c:v>3510</c:v>
                </c:pt>
                <c:pt idx="643">
                  <c:v>3515</c:v>
                </c:pt>
                <c:pt idx="644">
                  <c:v>3520</c:v>
                </c:pt>
                <c:pt idx="645">
                  <c:v>3525</c:v>
                </c:pt>
                <c:pt idx="646">
                  <c:v>3530</c:v>
                </c:pt>
                <c:pt idx="647">
                  <c:v>3535</c:v>
                </c:pt>
                <c:pt idx="648">
                  <c:v>3540</c:v>
                </c:pt>
                <c:pt idx="649">
                  <c:v>3545</c:v>
                </c:pt>
                <c:pt idx="650">
                  <c:v>3550</c:v>
                </c:pt>
                <c:pt idx="651">
                  <c:v>3555</c:v>
                </c:pt>
                <c:pt idx="652">
                  <c:v>3560</c:v>
                </c:pt>
                <c:pt idx="653">
                  <c:v>3565</c:v>
                </c:pt>
                <c:pt idx="654">
                  <c:v>3570</c:v>
                </c:pt>
                <c:pt idx="655">
                  <c:v>3575</c:v>
                </c:pt>
                <c:pt idx="656">
                  <c:v>3580</c:v>
                </c:pt>
                <c:pt idx="657">
                  <c:v>3585</c:v>
                </c:pt>
                <c:pt idx="658">
                  <c:v>3590</c:v>
                </c:pt>
                <c:pt idx="659">
                  <c:v>3595</c:v>
                </c:pt>
                <c:pt idx="660">
                  <c:v>3600</c:v>
                </c:pt>
                <c:pt idx="661">
                  <c:v>3605</c:v>
                </c:pt>
                <c:pt idx="662">
                  <c:v>3610</c:v>
                </c:pt>
                <c:pt idx="663">
                  <c:v>3615</c:v>
                </c:pt>
                <c:pt idx="664">
                  <c:v>3620</c:v>
                </c:pt>
                <c:pt idx="665">
                  <c:v>3625</c:v>
                </c:pt>
                <c:pt idx="666">
                  <c:v>3630</c:v>
                </c:pt>
                <c:pt idx="667">
                  <c:v>3635</c:v>
                </c:pt>
                <c:pt idx="668">
                  <c:v>3640</c:v>
                </c:pt>
                <c:pt idx="669">
                  <c:v>3645</c:v>
                </c:pt>
                <c:pt idx="670">
                  <c:v>3650</c:v>
                </c:pt>
                <c:pt idx="671">
                  <c:v>3655</c:v>
                </c:pt>
                <c:pt idx="672">
                  <c:v>3660</c:v>
                </c:pt>
                <c:pt idx="673">
                  <c:v>3665</c:v>
                </c:pt>
                <c:pt idx="674">
                  <c:v>3670</c:v>
                </c:pt>
                <c:pt idx="675">
                  <c:v>3675</c:v>
                </c:pt>
                <c:pt idx="676">
                  <c:v>3680</c:v>
                </c:pt>
                <c:pt idx="677">
                  <c:v>3685</c:v>
                </c:pt>
                <c:pt idx="678">
                  <c:v>3690</c:v>
                </c:pt>
                <c:pt idx="679">
                  <c:v>3695</c:v>
                </c:pt>
                <c:pt idx="680">
                  <c:v>3700</c:v>
                </c:pt>
                <c:pt idx="681">
                  <c:v>3705</c:v>
                </c:pt>
                <c:pt idx="682">
                  <c:v>3710</c:v>
                </c:pt>
                <c:pt idx="683">
                  <c:v>3715</c:v>
                </c:pt>
                <c:pt idx="684">
                  <c:v>3720</c:v>
                </c:pt>
                <c:pt idx="685">
                  <c:v>3725</c:v>
                </c:pt>
                <c:pt idx="686">
                  <c:v>3730</c:v>
                </c:pt>
                <c:pt idx="687">
                  <c:v>3735</c:v>
                </c:pt>
                <c:pt idx="688">
                  <c:v>3740</c:v>
                </c:pt>
                <c:pt idx="689">
                  <c:v>3745</c:v>
                </c:pt>
                <c:pt idx="690">
                  <c:v>3750</c:v>
                </c:pt>
                <c:pt idx="691">
                  <c:v>3755</c:v>
                </c:pt>
                <c:pt idx="692">
                  <c:v>3760</c:v>
                </c:pt>
                <c:pt idx="693">
                  <c:v>3765</c:v>
                </c:pt>
                <c:pt idx="694">
                  <c:v>3770</c:v>
                </c:pt>
                <c:pt idx="695">
                  <c:v>3775</c:v>
                </c:pt>
                <c:pt idx="696">
                  <c:v>3780</c:v>
                </c:pt>
                <c:pt idx="697">
                  <c:v>3785</c:v>
                </c:pt>
                <c:pt idx="698">
                  <c:v>3790</c:v>
                </c:pt>
                <c:pt idx="699">
                  <c:v>3795</c:v>
                </c:pt>
                <c:pt idx="700">
                  <c:v>3800</c:v>
                </c:pt>
                <c:pt idx="701">
                  <c:v>3805</c:v>
                </c:pt>
                <c:pt idx="702">
                  <c:v>3810</c:v>
                </c:pt>
                <c:pt idx="703">
                  <c:v>3815</c:v>
                </c:pt>
                <c:pt idx="704">
                  <c:v>3820</c:v>
                </c:pt>
                <c:pt idx="705">
                  <c:v>3825</c:v>
                </c:pt>
                <c:pt idx="706">
                  <c:v>3830</c:v>
                </c:pt>
                <c:pt idx="707">
                  <c:v>3835</c:v>
                </c:pt>
                <c:pt idx="708">
                  <c:v>3840</c:v>
                </c:pt>
                <c:pt idx="709">
                  <c:v>3845</c:v>
                </c:pt>
                <c:pt idx="710">
                  <c:v>3850</c:v>
                </c:pt>
                <c:pt idx="711">
                  <c:v>3855</c:v>
                </c:pt>
                <c:pt idx="712">
                  <c:v>3860</c:v>
                </c:pt>
                <c:pt idx="713">
                  <c:v>3865</c:v>
                </c:pt>
                <c:pt idx="714">
                  <c:v>3870</c:v>
                </c:pt>
                <c:pt idx="715">
                  <c:v>3875</c:v>
                </c:pt>
                <c:pt idx="716">
                  <c:v>3880</c:v>
                </c:pt>
                <c:pt idx="717">
                  <c:v>3885</c:v>
                </c:pt>
                <c:pt idx="718">
                  <c:v>3890</c:v>
                </c:pt>
                <c:pt idx="719">
                  <c:v>3895</c:v>
                </c:pt>
                <c:pt idx="720">
                  <c:v>3900</c:v>
                </c:pt>
                <c:pt idx="721">
                  <c:v>3905</c:v>
                </c:pt>
                <c:pt idx="722">
                  <c:v>3910</c:v>
                </c:pt>
                <c:pt idx="723">
                  <c:v>3915</c:v>
                </c:pt>
                <c:pt idx="724">
                  <c:v>3920</c:v>
                </c:pt>
                <c:pt idx="725">
                  <c:v>3925</c:v>
                </c:pt>
                <c:pt idx="726">
                  <c:v>3930</c:v>
                </c:pt>
                <c:pt idx="727">
                  <c:v>3935</c:v>
                </c:pt>
                <c:pt idx="728">
                  <c:v>3940</c:v>
                </c:pt>
                <c:pt idx="729">
                  <c:v>3945</c:v>
                </c:pt>
                <c:pt idx="730">
                  <c:v>3950</c:v>
                </c:pt>
                <c:pt idx="731">
                  <c:v>3955</c:v>
                </c:pt>
                <c:pt idx="732">
                  <c:v>3960</c:v>
                </c:pt>
                <c:pt idx="733">
                  <c:v>3965</c:v>
                </c:pt>
                <c:pt idx="734">
                  <c:v>3970</c:v>
                </c:pt>
                <c:pt idx="735">
                  <c:v>3975</c:v>
                </c:pt>
                <c:pt idx="736">
                  <c:v>3980</c:v>
                </c:pt>
                <c:pt idx="737">
                  <c:v>3985</c:v>
                </c:pt>
                <c:pt idx="738">
                  <c:v>3990</c:v>
                </c:pt>
                <c:pt idx="739">
                  <c:v>3995</c:v>
                </c:pt>
                <c:pt idx="740">
                  <c:v>4000</c:v>
                </c:pt>
                <c:pt idx="741">
                  <c:v>4005</c:v>
                </c:pt>
                <c:pt idx="742">
                  <c:v>4010</c:v>
                </c:pt>
                <c:pt idx="743">
                  <c:v>4015</c:v>
                </c:pt>
                <c:pt idx="744">
                  <c:v>4020</c:v>
                </c:pt>
                <c:pt idx="745">
                  <c:v>4025</c:v>
                </c:pt>
                <c:pt idx="746">
                  <c:v>4030</c:v>
                </c:pt>
                <c:pt idx="747">
                  <c:v>4035</c:v>
                </c:pt>
                <c:pt idx="748">
                  <c:v>4040</c:v>
                </c:pt>
                <c:pt idx="749">
                  <c:v>4045</c:v>
                </c:pt>
                <c:pt idx="750">
                  <c:v>4050</c:v>
                </c:pt>
                <c:pt idx="751">
                  <c:v>4055</c:v>
                </c:pt>
                <c:pt idx="752">
                  <c:v>4060</c:v>
                </c:pt>
                <c:pt idx="753">
                  <c:v>4065</c:v>
                </c:pt>
                <c:pt idx="754">
                  <c:v>4070</c:v>
                </c:pt>
                <c:pt idx="755">
                  <c:v>4075</c:v>
                </c:pt>
                <c:pt idx="756">
                  <c:v>4080</c:v>
                </c:pt>
                <c:pt idx="757">
                  <c:v>4085</c:v>
                </c:pt>
                <c:pt idx="758">
                  <c:v>4090</c:v>
                </c:pt>
                <c:pt idx="759">
                  <c:v>4095</c:v>
                </c:pt>
                <c:pt idx="760">
                  <c:v>4100</c:v>
                </c:pt>
                <c:pt idx="761">
                  <c:v>4105</c:v>
                </c:pt>
                <c:pt idx="762">
                  <c:v>4110</c:v>
                </c:pt>
                <c:pt idx="763">
                  <c:v>4115</c:v>
                </c:pt>
                <c:pt idx="764">
                  <c:v>4120</c:v>
                </c:pt>
                <c:pt idx="765">
                  <c:v>4125</c:v>
                </c:pt>
                <c:pt idx="766">
                  <c:v>4130</c:v>
                </c:pt>
                <c:pt idx="767">
                  <c:v>4135</c:v>
                </c:pt>
                <c:pt idx="768">
                  <c:v>4140</c:v>
                </c:pt>
                <c:pt idx="769">
                  <c:v>4145</c:v>
                </c:pt>
                <c:pt idx="770">
                  <c:v>4150</c:v>
                </c:pt>
                <c:pt idx="771">
                  <c:v>4155</c:v>
                </c:pt>
                <c:pt idx="772">
                  <c:v>4160</c:v>
                </c:pt>
                <c:pt idx="773">
                  <c:v>4165</c:v>
                </c:pt>
                <c:pt idx="774">
                  <c:v>4170</c:v>
                </c:pt>
                <c:pt idx="775">
                  <c:v>4175</c:v>
                </c:pt>
                <c:pt idx="776">
                  <c:v>4180</c:v>
                </c:pt>
                <c:pt idx="777">
                  <c:v>4185</c:v>
                </c:pt>
                <c:pt idx="778">
                  <c:v>4190</c:v>
                </c:pt>
                <c:pt idx="779">
                  <c:v>4195</c:v>
                </c:pt>
                <c:pt idx="780">
                  <c:v>4200</c:v>
                </c:pt>
                <c:pt idx="781">
                  <c:v>4205</c:v>
                </c:pt>
                <c:pt idx="782">
                  <c:v>4210</c:v>
                </c:pt>
                <c:pt idx="783">
                  <c:v>4215</c:v>
                </c:pt>
                <c:pt idx="784">
                  <c:v>4220</c:v>
                </c:pt>
                <c:pt idx="785">
                  <c:v>4225</c:v>
                </c:pt>
                <c:pt idx="786">
                  <c:v>4230</c:v>
                </c:pt>
                <c:pt idx="787">
                  <c:v>4235</c:v>
                </c:pt>
                <c:pt idx="788">
                  <c:v>4240</c:v>
                </c:pt>
                <c:pt idx="789">
                  <c:v>4245</c:v>
                </c:pt>
                <c:pt idx="790">
                  <c:v>4250</c:v>
                </c:pt>
                <c:pt idx="791">
                  <c:v>4255</c:v>
                </c:pt>
                <c:pt idx="792">
                  <c:v>4260</c:v>
                </c:pt>
                <c:pt idx="793">
                  <c:v>4265</c:v>
                </c:pt>
                <c:pt idx="794">
                  <c:v>4270</c:v>
                </c:pt>
                <c:pt idx="795">
                  <c:v>4275</c:v>
                </c:pt>
                <c:pt idx="796">
                  <c:v>4280</c:v>
                </c:pt>
                <c:pt idx="797">
                  <c:v>4285</c:v>
                </c:pt>
                <c:pt idx="798">
                  <c:v>4290</c:v>
                </c:pt>
                <c:pt idx="799">
                  <c:v>4295</c:v>
                </c:pt>
                <c:pt idx="800">
                  <c:v>4300</c:v>
                </c:pt>
                <c:pt idx="801">
                  <c:v>4305</c:v>
                </c:pt>
                <c:pt idx="802">
                  <c:v>4310</c:v>
                </c:pt>
                <c:pt idx="803">
                  <c:v>4315</c:v>
                </c:pt>
                <c:pt idx="804">
                  <c:v>4320</c:v>
                </c:pt>
                <c:pt idx="805">
                  <c:v>4325</c:v>
                </c:pt>
                <c:pt idx="806">
                  <c:v>4330</c:v>
                </c:pt>
                <c:pt idx="807">
                  <c:v>4335</c:v>
                </c:pt>
                <c:pt idx="808">
                  <c:v>4340</c:v>
                </c:pt>
                <c:pt idx="809">
                  <c:v>4345</c:v>
                </c:pt>
                <c:pt idx="810">
                  <c:v>4350</c:v>
                </c:pt>
                <c:pt idx="811">
                  <c:v>4355</c:v>
                </c:pt>
                <c:pt idx="812">
                  <c:v>4360</c:v>
                </c:pt>
                <c:pt idx="813">
                  <c:v>4365</c:v>
                </c:pt>
                <c:pt idx="814">
                  <c:v>4370</c:v>
                </c:pt>
                <c:pt idx="815">
                  <c:v>4375</c:v>
                </c:pt>
                <c:pt idx="816">
                  <c:v>4380</c:v>
                </c:pt>
                <c:pt idx="817">
                  <c:v>4385</c:v>
                </c:pt>
                <c:pt idx="818">
                  <c:v>4390</c:v>
                </c:pt>
                <c:pt idx="819">
                  <c:v>4395</c:v>
                </c:pt>
                <c:pt idx="820">
                  <c:v>4400</c:v>
                </c:pt>
                <c:pt idx="821">
                  <c:v>4405</c:v>
                </c:pt>
                <c:pt idx="822">
                  <c:v>4410</c:v>
                </c:pt>
                <c:pt idx="823">
                  <c:v>4415</c:v>
                </c:pt>
                <c:pt idx="824">
                  <c:v>4420</c:v>
                </c:pt>
                <c:pt idx="825">
                  <c:v>4425</c:v>
                </c:pt>
                <c:pt idx="826">
                  <c:v>4430</c:v>
                </c:pt>
                <c:pt idx="827">
                  <c:v>4435</c:v>
                </c:pt>
                <c:pt idx="828">
                  <c:v>4440</c:v>
                </c:pt>
                <c:pt idx="829">
                  <c:v>4445</c:v>
                </c:pt>
                <c:pt idx="830">
                  <c:v>4450</c:v>
                </c:pt>
                <c:pt idx="831">
                  <c:v>4455</c:v>
                </c:pt>
                <c:pt idx="832">
                  <c:v>4460</c:v>
                </c:pt>
                <c:pt idx="833">
                  <c:v>4465</c:v>
                </c:pt>
                <c:pt idx="834">
                  <c:v>4470</c:v>
                </c:pt>
                <c:pt idx="835">
                  <c:v>4475</c:v>
                </c:pt>
                <c:pt idx="836">
                  <c:v>4480</c:v>
                </c:pt>
                <c:pt idx="837">
                  <c:v>4485</c:v>
                </c:pt>
                <c:pt idx="838">
                  <c:v>4490</c:v>
                </c:pt>
                <c:pt idx="839">
                  <c:v>4495</c:v>
                </c:pt>
                <c:pt idx="840">
                  <c:v>4500</c:v>
                </c:pt>
                <c:pt idx="841">
                  <c:v>4505</c:v>
                </c:pt>
                <c:pt idx="842">
                  <c:v>4510</c:v>
                </c:pt>
                <c:pt idx="843">
                  <c:v>4515</c:v>
                </c:pt>
                <c:pt idx="844">
                  <c:v>4520</c:v>
                </c:pt>
                <c:pt idx="845">
                  <c:v>4525</c:v>
                </c:pt>
                <c:pt idx="846">
                  <c:v>4530</c:v>
                </c:pt>
                <c:pt idx="847">
                  <c:v>4535</c:v>
                </c:pt>
                <c:pt idx="848">
                  <c:v>4540</c:v>
                </c:pt>
                <c:pt idx="849">
                  <c:v>4545</c:v>
                </c:pt>
                <c:pt idx="850">
                  <c:v>4550</c:v>
                </c:pt>
                <c:pt idx="851">
                  <c:v>4555</c:v>
                </c:pt>
                <c:pt idx="852">
                  <c:v>4560</c:v>
                </c:pt>
                <c:pt idx="853">
                  <c:v>4565</c:v>
                </c:pt>
                <c:pt idx="854">
                  <c:v>4570</c:v>
                </c:pt>
                <c:pt idx="855">
                  <c:v>4575</c:v>
                </c:pt>
                <c:pt idx="856">
                  <c:v>4580</c:v>
                </c:pt>
                <c:pt idx="857">
                  <c:v>4585</c:v>
                </c:pt>
                <c:pt idx="858">
                  <c:v>4590</c:v>
                </c:pt>
                <c:pt idx="859">
                  <c:v>4595</c:v>
                </c:pt>
                <c:pt idx="860">
                  <c:v>4600</c:v>
                </c:pt>
                <c:pt idx="861">
                  <c:v>4605</c:v>
                </c:pt>
                <c:pt idx="862">
                  <c:v>4610</c:v>
                </c:pt>
                <c:pt idx="863">
                  <c:v>4615</c:v>
                </c:pt>
                <c:pt idx="864">
                  <c:v>4620</c:v>
                </c:pt>
                <c:pt idx="865">
                  <c:v>4625</c:v>
                </c:pt>
                <c:pt idx="866">
                  <c:v>4630</c:v>
                </c:pt>
                <c:pt idx="867">
                  <c:v>4635</c:v>
                </c:pt>
                <c:pt idx="868">
                  <c:v>4640</c:v>
                </c:pt>
                <c:pt idx="869">
                  <c:v>4645</c:v>
                </c:pt>
                <c:pt idx="870">
                  <c:v>4650</c:v>
                </c:pt>
                <c:pt idx="871">
                  <c:v>4655</c:v>
                </c:pt>
                <c:pt idx="872">
                  <c:v>4660</c:v>
                </c:pt>
                <c:pt idx="873">
                  <c:v>4665</c:v>
                </c:pt>
                <c:pt idx="874">
                  <c:v>4670</c:v>
                </c:pt>
                <c:pt idx="875">
                  <c:v>4675</c:v>
                </c:pt>
                <c:pt idx="876">
                  <c:v>4680</c:v>
                </c:pt>
                <c:pt idx="877">
                  <c:v>4685</c:v>
                </c:pt>
                <c:pt idx="878">
                  <c:v>4690</c:v>
                </c:pt>
                <c:pt idx="879">
                  <c:v>4695</c:v>
                </c:pt>
                <c:pt idx="880">
                  <c:v>4700</c:v>
                </c:pt>
                <c:pt idx="881">
                  <c:v>4705</c:v>
                </c:pt>
                <c:pt idx="882">
                  <c:v>4710</c:v>
                </c:pt>
                <c:pt idx="883">
                  <c:v>4715</c:v>
                </c:pt>
                <c:pt idx="884">
                  <c:v>4720</c:v>
                </c:pt>
                <c:pt idx="885">
                  <c:v>4725</c:v>
                </c:pt>
                <c:pt idx="886">
                  <c:v>4730</c:v>
                </c:pt>
                <c:pt idx="887">
                  <c:v>4735</c:v>
                </c:pt>
                <c:pt idx="888">
                  <c:v>4740</c:v>
                </c:pt>
                <c:pt idx="889">
                  <c:v>4745</c:v>
                </c:pt>
                <c:pt idx="890">
                  <c:v>4750</c:v>
                </c:pt>
                <c:pt idx="891">
                  <c:v>4755</c:v>
                </c:pt>
                <c:pt idx="892">
                  <c:v>4760</c:v>
                </c:pt>
                <c:pt idx="893">
                  <c:v>4765</c:v>
                </c:pt>
                <c:pt idx="894">
                  <c:v>4770</c:v>
                </c:pt>
                <c:pt idx="895">
                  <c:v>4775</c:v>
                </c:pt>
                <c:pt idx="896">
                  <c:v>4780</c:v>
                </c:pt>
                <c:pt idx="897">
                  <c:v>4785</c:v>
                </c:pt>
                <c:pt idx="898">
                  <c:v>4790</c:v>
                </c:pt>
                <c:pt idx="899">
                  <c:v>4795</c:v>
                </c:pt>
                <c:pt idx="900">
                  <c:v>4800</c:v>
                </c:pt>
                <c:pt idx="901">
                  <c:v>4805</c:v>
                </c:pt>
                <c:pt idx="902">
                  <c:v>4810</c:v>
                </c:pt>
                <c:pt idx="903">
                  <c:v>4815</c:v>
                </c:pt>
                <c:pt idx="904">
                  <c:v>4820</c:v>
                </c:pt>
                <c:pt idx="905">
                  <c:v>4825</c:v>
                </c:pt>
                <c:pt idx="906">
                  <c:v>4830</c:v>
                </c:pt>
                <c:pt idx="907">
                  <c:v>4835</c:v>
                </c:pt>
                <c:pt idx="908">
                  <c:v>4840</c:v>
                </c:pt>
                <c:pt idx="909">
                  <c:v>4845</c:v>
                </c:pt>
                <c:pt idx="910">
                  <c:v>4850</c:v>
                </c:pt>
                <c:pt idx="911">
                  <c:v>4855</c:v>
                </c:pt>
                <c:pt idx="912">
                  <c:v>4860</c:v>
                </c:pt>
                <c:pt idx="913">
                  <c:v>4865</c:v>
                </c:pt>
                <c:pt idx="914">
                  <c:v>4870</c:v>
                </c:pt>
                <c:pt idx="915">
                  <c:v>4875</c:v>
                </c:pt>
                <c:pt idx="916">
                  <c:v>4880</c:v>
                </c:pt>
                <c:pt idx="917">
                  <c:v>4885</c:v>
                </c:pt>
                <c:pt idx="918">
                  <c:v>4890</c:v>
                </c:pt>
                <c:pt idx="919">
                  <c:v>4895</c:v>
                </c:pt>
                <c:pt idx="920">
                  <c:v>4900</c:v>
                </c:pt>
                <c:pt idx="921">
                  <c:v>4905</c:v>
                </c:pt>
                <c:pt idx="922">
                  <c:v>4910</c:v>
                </c:pt>
                <c:pt idx="923">
                  <c:v>4915</c:v>
                </c:pt>
                <c:pt idx="924">
                  <c:v>4920</c:v>
                </c:pt>
                <c:pt idx="925">
                  <c:v>4925</c:v>
                </c:pt>
                <c:pt idx="926">
                  <c:v>4930</c:v>
                </c:pt>
                <c:pt idx="927">
                  <c:v>4935</c:v>
                </c:pt>
                <c:pt idx="928">
                  <c:v>4940</c:v>
                </c:pt>
                <c:pt idx="929">
                  <c:v>4945</c:v>
                </c:pt>
                <c:pt idx="930">
                  <c:v>4950</c:v>
                </c:pt>
                <c:pt idx="931">
                  <c:v>4955</c:v>
                </c:pt>
                <c:pt idx="932">
                  <c:v>4960</c:v>
                </c:pt>
                <c:pt idx="933">
                  <c:v>4965</c:v>
                </c:pt>
                <c:pt idx="934">
                  <c:v>4970</c:v>
                </c:pt>
                <c:pt idx="935">
                  <c:v>4975</c:v>
                </c:pt>
                <c:pt idx="936">
                  <c:v>4980</c:v>
                </c:pt>
                <c:pt idx="937">
                  <c:v>4985</c:v>
                </c:pt>
                <c:pt idx="938">
                  <c:v>4990</c:v>
                </c:pt>
                <c:pt idx="939">
                  <c:v>4995</c:v>
                </c:pt>
                <c:pt idx="940">
                  <c:v>5000</c:v>
                </c:pt>
                <c:pt idx="941">
                  <c:v>5005</c:v>
                </c:pt>
                <c:pt idx="942">
                  <c:v>5010</c:v>
                </c:pt>
                <c:pt idx="943">
                  <c:v>5015</c:v>
                </c:pt>
                <c:pt idx="944">
                  <c:v>5020</c:v>
                </c:pt>
                <c:pt idx="945">
                  <c:v>5025</c:v>
                </c:pt>
                <c:pt idx="946">
                  <c:v>5030</c:v>
                </c:pt>
                <c:pt idx="947">
                  <c:v>5035</c:v>
                </c:pt>
                <c:pt idx="948">
                  <c:v>5040</c:v>
                </c:pt>
                <c:pt idx="949">
                  <c:v>5045</c:v>
                </c:pt>
                <c:pt idx="950">
                  <c:v>5050</c:v>
                </c:pt>
                <c:pt idx="951">
                  <c:v>5055</c:v>
                </c:pt>
                <c:pt idx="952">
                  <c:v>5060</c:v>
                </c:pt>
                <c:pt idx="953">
                  <c:v>5065</c:v>
                </c:pt>
                <c:pt idx="954">
                  <c:v>5070</c:v>
                </c:pt>
                <c:pt idx="955">
                  <c:v>5075</c:v>
                </c:pt>
                <c:pt idx="956">
                  <c:v>5080</c:v>
                </c:pt>
                <c:pt idx="957">
                  <c:v>5085</c:v>
                </c:pt>
                <c:pt idx="958">
                  <c:v>5090</c:v>
                </c:pt>
                <c:pt idx="959">
                  <c:v>5095</c:v>
                </c:pt>
                <c:pt idx="960">
                  <c:v>5100</c:v>
                </c:pt>
                <c:pt idx="961">
                  <c:v>5105</c:v>
                </c:pt>
                <c:pt idx="962">
                  <c:v>5110</c:v>
                </c:pt>
                <c:pt idx="963">
                  <c:v>5115</c:v>
                </c:pt>
                <c:pt idx="964">
                  <c:v>5120</c:v>
                </c:pt>
                <c:pt idx="965">
                  <c:v>5125</c:v>
                </c:pt>
                <c:pt idx="966">
                  <c:v>5130</c:v>
                </c:pt>
                <c:pt idx="967">
                  <c:v>5135</c:v>
                </c:pt>
                <c:pt idx="968">
                  <c:v>5140</c:v>
                </c:pt>
                <c:pt idx="969">
                  <c:v>5145</c:v>
                </c:pt>
                <c:pt idx="970">
                  <c:v>5150</c:v>
                </c:pt>
                <c:pt idx="971">
                  <c:v>5155</c:v>
                </c:pt>
                <c:pt idx="972">
                  <c:v>5160</c:v>
                </c:pt>
                <c:pt idx="973">
                  <c:v>5165</c:v>
                </c:pt>
                <c:pt idx="974">
                  <c:v>5170</c:v>
                </c:pt>
                <c:pt idx="975">
                  <c:v>5175</c:v>
                </c:pt>
                <c:pt idx="976">
                  <c:v>5180</c:v>
                </c:pt>
                <c:pt idx="977">
                  <c:v>5185</c:v>
                </c:pt>
                <c:pt idx="978">
                  <c:v>5190</c:v>
                </c:pt>
                <c:pt idx="979">
                  <c:v>5195</c:v>
                </c:pt>
                <c:pt idx="980">
                  <c:v>5200</c:v>
                </c:pt>
                <c:pt idx="981">
                  <c:v>5205</c:v>
                </c:pt>
                <c:pt idx="982">
                  <c:v>5210</c:v>
                </c:pt>
                <c:pt idx="983">
                  <c:v>5215</c:v>
                </c:pt>
                <c:pt idx="984">
                  <c:v>5220</c:v>
                </c:pt>
                <c:pt idx="985">
                  <c:v>5225</c:v>
                </c:pt>
                <c:pt idx="986">
                  <c:v>5230</c:v>
                </c:pt>
                <c:pt idx="987">
                  <c:v>5235</c:v>
                </c:pt>
                <c:pt idx="988">
                  <c:v>5240</c:v>
                </c:pt>
                <c:pt idx="989">
                  <c:v>5245</c:v>
                </c:pt>
                <c:pt idx="990">
                  <c:v>5250</c:v>
                </c:pt>
                <c:pt idx="991">
                  <c:v>5255</c:v>
                </c:pt>
                <c:pt idx="992">
                  <c:v>5260</c:v>
                </c:pt>
                <c:pt idx="993">
                  <c:v>5265</c:v>
                </c:pt>
                <c:pt idx="994">
                  <c:v>5270</c:v>
                </c:pt>
                <c:pt idx="995">
                  <c:v>5275</c:v>
                </c:pt>
                <c:pt idx="996">
                  <c:v>5280</c:v>
                </c:pt>
                <c:pt idx="997">
                  <c:v>5285</c:v>
                </c:pt>
                <c:pt idx="998">
                  <c:v>5290</c:v>
                </c:pt>
                <c:pt idx="999">
                  <c:v>5295</c:v>
                </c:pt>
                <c:pt idx="1000">
                  <c:v>5300</c:v>
                </c:pt>
                <c:pt idx="1001">
                  <c:v>5305</c:v>
                </c:pt>
                <c:pt idx="1002">
                  <c:v>5310</c:v>
                </c:pt>
                <c:pt idx="1003">
                  <c:v>5315</c:v>
                </c:pt>
                <c:pt idx="1004">
                  <c:v>5320</c:v>
                </c:pt>
                <c:pt idx="1005">
                  <c:v>5325</c:v>
                </c:pt>
                <c:pt idx="1006">
                  <c:v>5330</c:v>
                </c:pt>
                <c:pt idx="1007">
                  <c:v>5335</c:v>
                </c:pt>
                <c:pt idx="1008">
                  <c:v>5340</c:v>
                </c:pt>
                <c:pt idx="1009">
                  <c:v>5345</c:v>
                </c:pt>
                <c:pt idx="1010">
                  <c:v>5350</c:v>
                </c:pt>
                <c:pt idx="1011">
                  <c:v>5355</c:v>
                </c:pt>
                <c:pt idx="1012">
                  <c:v>5360</c:v>
                </c:pt>
                <c:pt idx="1013">
                  <c:v>5365</c:v>
                </c:pt>
                <c:pt idx="1014">
                  <c:v>5370</c:v>
                </c:pt>
                <c:pt idx="1015">
                  <c:v>5375</c:v>
                </c:pt>
                <c:pt idx="1016">
                  <c:v>5380</c:v>
                </c:pt>
                <c:pt idx="1017">
                  <c:v>5385</c:v>
                </c:pt>
                <c:pt idx="1018">
                  <c:v>5390</c:v>
                </c:pt>
                <c:pt idx="1019">
                  <c:v>5395</c:v>
                </c:pt>
                <c:pt idx="1020">
                  <c:v>5400</c:v>
                </c:pt>
                <c:pt idx="1021">
                  <c:v>5405</c:v>
                </c:pt>
                <c:pt idx="1022">
                  <c:v>5410</c:v>
                </c:pt>
                <c:pt idx="1023">
                  <c:v>5415</c:v>
                </c:pt>
                <c:pt idx="1024">
                  <c:v>5420</c:v>
                </c:pt>
                <c:pt idx="1025">
                  <c:v>5425</c:v>
                </c:pt>
                <c:pt idx="1026">
                  <c:v>5430</c:v>
                </c:pt>
                <c:pt idx="1027">
                  <c:v>5435</c:v>
                </c:pt>
                <c:pt idx="1028">
                  <c:v>5440</c:v>
                </c:pt>
                <c:pt idx="1029">
                  <c:v>5445</c:v>
                </c:pt>
                <c:pt idx="1030">
                  <c:v>5450</c:v>
                </c:pt>
                <c:pt idx="1031">
                  <c:v>5455</c:v>
                </c:pt>
                <c:pt idx="1032">
                  <c:v>5460</c:v>
                </c:pt>
                <c:pt idx="1033">
                  <c:v>5465</c:v>
                </c:pt>
                <c:pt idx="1034">
                  <c:v>5470</c:v>
                </c:pt>
                <c:pt idx="1035">
                  <c:v>5475</c:v>
                </c:pt>
                <c:pt idx="1036">
                  <c:v>5480</c:v>
                </c:pt>
                <c:pt idx="1037">
                  <c:v>5485</c:v>
                </c:pt>
                <c:pt idx="1038">
                  <c:v>5490</c:v>
                </c:pt>
                <c:pt idx="1039">
                  <c:v>5495</c:v>
                </c:pt>
                <c:pt idx="1040">
                  <c:v>5500</c:v>
                </c:pt>
                <c:pt idx="1041">
                  <c:v>5505</c:v>
                </c:pt>
                <c:pt idx="1042">
                  <c:v>5510</c:v>
                </c:pt>
                <c:pt idx="1043">
                  <c:v>5515</c:v>
                </c:pt>
                <c:pt idx="1044">
                  <c:v>5520</c:v>
                </c:pt>
                <c:pt idx="1045">
                  <c:v>5525</c:v>
                </c:pt>
                <c:pt idx="1046">
                  <c:v>5530</c:v>
                </c:pt>
                <c:pt idx="1047">
                  <c:v>5535</c:v>
                </c:pt>
                <c:pt idx="1048">
                  <c:v>5540</c:v>
                </c:pt>
                <c:pt idx="1049">
                  <c:v>5545</c:v>
                </c:pt>
                <c:pt idx="1050">
                  <c:v>5550</c:v>
                </c:pt>
                <c:pt idx="1051">
                  <c:v>5555</c:v>
                </c:pt>
                <c:pt idx="1052">
                  <c:v>5560</c:v>
                </c:pt>
                <c:pt idx="1053">
                  <c:v>5565</c:v>
                </c:pt>
                <c:pt idx="1054">
                  <c:v>5570</c:v>
                </c:pt>
                <c:pt idx="1055">
                  <c:v>5575</c:v>
                </c:pt>
                <c:pt idx="1056">
                  <c:v>5580</c:v>
                </c:pt>
                <c:pt idx="1057">
                  <c:v>5585</c:v>
                </c:pt>
                <c:pt idx="1058">
                  <c:v>5590</c:v>
                </c:pt>
                <c:pt idx="1059">
                  <c:v>5595</c:v>
                </c:pt>
                <c:pt idx="1060">
                  <c:v>5600</c:v>
                </c:pt>
                <c:pt idx="1061">
                  <c:v>5605</c:v>
                </c:pt>
                <c:pt idx="1062">
                  <c:v>5610</c:v>
                </c:pt>
                <c:pt idx="1063">
                  <c:v>5615</c:v>
                </c:pt>
                <c:pt idx="1064">
                  <c:v>5620</c:v>
                </c:pt>
                <c:pt idx="1065">
                  <c:v>5625</c:v>
                </c:pt>
                <c:pt idx="1066">
                  <c:v>5630</c:v>
                </c:pt>
                <c:pt idx="1067">
                  <c:v>5635</c:v>
                </c:pt>
                <c:pt idx="1068">
                  <c:v>5640</c:v>
                </c:pt>
                <c:pt idx="1069">
                  <c:v>5645</c:v>
                </c:pt>
                <c:pt idx="1070">
                  <c:v>5650</c:v>
                </c:pt>
                <c:pt idx="1071">
                  <c:v>5655</c:v>
                </c:pt>
                <c:pt idx="1072">
                  <c:v>5660</c:v>
                </c:pt>
                <c:pt idx="1073">
                  <c:v>5665</c:v>
                </c:pt>
                <c:pt idx="1074">
                  <c:v>5670</c:v>
                </c:pt>
                <c:pt idx="1075">
                  <c:v>5675</c:v>
                </c:pt>
                <c:pt idx="1076">
                  <c:v>5680</c:v>
                </c:pt>
                <c:pt idx="1077">
                  <c:v>5685</c:v>
                </c:pt>
                <c:pt idx="1078">
                  <c:v>5690</c:v>
                </c:pt>
                <c:pt idx="1079">
                  <c:v>5695</c:v>
                </c:pt>
                <c:pt idx="1080">
                  <c:v>5700</c:v>
                </c:pt>
                <c:pt idx="1081">
                  <c:v>5705</c:v>
                </c:pt>
                <c:pt idx="1082">
                  <c:v>5710</c:v>
                </c:pt>
                <c:pt idx="1083">
                  <c:v>5715</c:v>
                </c:pt>
                <c:pt idx="1084">
                  <c:v>5720</c:v>
                </c:pt>
                <c:pt idx="1085">
                  <c:v>5725</c:v>
                </c:pt>
                <c:pt idx="1086">
                  <c:v>5730</c:v>
                </c:pt>
                <c:pt idx="1087">
                  <c:v>5735</c:v>
                </c:pt>
                <c:pt idx="1088">
                  <c:v>5740</c:v>
                </c:pt>
                <c:pt idx="1089">
                  <c:v>5745</c:v>
                </c:pt>
                <c:pt idx="1090">
                  <c:v>5750</c:v>
                </c:pt>
                <c:pt idx="1091">
                  <c:v>5755</c:v>
                </c:pt>
                <c:pt idx="1092">
                  <c:v>5760</c:v>
                </c:pt>
                <c:pt idx="1093">
                  <c:v>5765</c:v>
                </c:pt>
                <c:pt idx="1094">
                  <c:v>5770</c:v>
                </c:pt>
                <c:pt idx="1095">
                  <c:v>5775</c:v>
                </c:pt>
                <c:pt idx="1096">
                  <c:v>5780</c:v>
                </c:pt>
                <c:pt idx="1097">
                  <c:v>5785</c:v>
                </c:pt>
                <c:pt idx="1098">
                  <c:v>5790</c:v>
                </c:pt>
                <c:pt idx="1099">
                  <c:v>5795</c:v>
                </c:pt>
                <c:pt idx="1100">
                  <c:v>5800</c:v>
                </c:pt>
                <c:pt idx="1101">
                  <c:v>5805</c:v>
                </c:pt>
                <c:pt idx="1102">
                  <c:v>5810</c:v>
                </c:pt>
                <c:pt idx="1103">
                  <c:v>5815</c:v>
                </c:pt>
                <c:pt idx="1104">
                  <c:v>5820</c:v>
                </c:pt>
                <c:pt idx="1105">
                  <c:v>5825</c:v>
                </c:pt>
                <c:pt idx="1106">
                  <c:v>5830</c:v>
                </c:pt>
                <c:pt idx="1107">
                  <c:v>5835</c:v>
                </c:pt>
                <c:pt idx="1108">
                  <c:v>5840</c:v>
                </c:pt>
                <c:pt idx="1109">
                  <c:v>5845</c:v>
                </c:pt>
                <c:pt idx="1110">
                  <c:v>5850</c:v>
                </c:pt>
                <c:pt idx="1111">
                  <c:v>5855</c:v>
                </c:pt>
                <c:pt idx="1112">
                  <c:v>5860</c:v>
                </c:pt>
                <c:pt idx="1113">
                  <c:v>5865</c:v>
                </c:pt>
                <c:pt idx="1114">
                  <c:v>5870</c:v>
                </c:pt>
                <c:pt idx="1115">
                  <c:v>5875</c:v>
                </c:pt>
                <c:pt idx="1116">
                  <c:v>5880</c:v>
                </c:pt>
                <c:pt idx="1117">
                  <c:v>5885</c:v>
                </c:pt>
                <c:pt idx="1118">
                  <c:v>5890</c:v>
                </c:pt>
                <c:pt idx="1119">
                  <c:v>5895</c:v>
                </c:pt>
                <c:pt idx="1120">
                  <c:v>5900</c:v>
                </c:pt>
                <c:pt idx="1121">
                  <c:v>5905</c:v>
                </c:pt>
                <c:pt idx="1122">
                  <c:v>5910</c:v>
                </c:pt>
                <c:pt idx="1123">
                  <c:v>5915</c:v>
                </c:pt>
                <c:pt idx="1124">
                  <c:v>5920</c:v>
                </c:pt>
                <c:pt idx="1125">
                  <c:v>5925</c:v>
                </c:pt>
                <c:pt idx="1126">
                  <c:v>5930</c:v>
                </c:pt>
                <c:pt idx="1127">
                  <c:v>5935</c:v>
                </c:pt>
                <c:pt idx="1128">
                  <c:v>5940</c:v>
                </c:pt>
                <c:pt idx="1129">
                  <c:v>5945</c:v>
                </c:pt>
                <c:pt idx="1130">
                  <c:v>5950</c:v>
                </c:pt>
                <c:pt idx="1131">
                  <c:v>5955</c:v>
                </c:pt>
                <c:pt idx="1132">
                  <c:v>5960</c:v>
                </c:pt>
                <c:pt idx="1133">
                  <c:v>5965</c:v>
                </c:pt>
                <c:pt idx="1134">
                  <c:v>5970</c:v>
                </c:pt>
                <c:pt idx="1135">
                  <c:v>5975</c:v>
                </c:pt>
                <c:pt idx="1136">
                  <c:v>5980</c:v>
                </c:pt>
                <c:pt idx="1137">
                  <c:v>5985</c:v>
                </c:pt>
                <c:pt idx="1138">
                  <c:v>5990</c:v>
                </c:pt>
                <c:pt idx="1139">
                  <c:v>5995</c:v>
                </c:pt>
                <c:pt idx="1140">
                  <c:v>6000</c:v>
                </c:pt>
                <c:pt idx="1141">
                  <c:v>6005</c:v>
                </c:pt>
                <c:pt idx="1142">
                  <c:v>6010</c:v>
                </c:pt>
                <c:pt idx="1143">
                  <c:v>6015</c:v>
                </c:pt>
                <c:pt idx="1144">
                  <c:v>6020</c:v>
                </c:pt>
                <c:pt idx="1145">
                  <c:v>6025</c:v>
                </c:pt>
                <c:pt idx="1146">
                  <c:v>6030</c:v>
                </c:pt>
                <c:pt idx="1147">
                  <c:v>6035</c:v>
                </c:pt>
                <c:pt idx="1148">
                  <c:v>6040</c:v>
                </c:pt>
                <c:pt idx="1149">
                  <c:v>6045</c:v>
                </c:pt>
                <c:pt idx="1150">
                  <c:v>6050</c:v>
                </c:pt>
                <c:pt idx="1151">
                  <c:v>6055</c:v>
                </c:pt>
                <c:pt idx="1152">
                  <c:v>6060</c:v>
                </c:pt>
                <c:pt idx="1153">
                  <c:v>6065</c:v>
                </c:pt>
                <c:pt idx="1154">
                  <c:v>6070</c:v>
                </c:pt>
                <c:pt idx="1155">
                  <c:v>6075</c:v>
                </c:pt>
                <c:pt idx="1156">
                  <c:v>6080</c:v>
                </c:pt>
                <c:pt idx="1157">
                  <c:v>6085</c:v>
                </c:pt>
                <c:pt idx="1158">
                  <c:v>6090</c:v>
                </c:pt>
                <c:pt idx="1159">
                  <c:v>6095</c:v>
                </c:pt>
                <c:pt idx="1160">
                  <c:v>6100</c:v>
                </c:pt>
                <c:pt idx="1161">
                  <c:v>6105</c:v>
                </c:pt>
                <c:pt idx="1162">
                  <c:v>6110</c:v>
                </c:pt>
                <c:pt idx="1163">
                  <c:v>6115</c:v>
                </c:pt>
                <c:pt idx="1164">
                  <c:v>6120</c:v>
                </c:pt>
                <c:pt idx="1165">
                  <c:v>6125</c:v>
                </c:pt>
                <c:pt idx="1166">
                  <c:v>6130</c:v>
                </c:pt>
                <c:pt idx="1167">
                  <c:v>6135</c:v>
                </c:pt>
                <c:pt idx="1168">
                  <c:v>6140</c:v>
                </c:pt>
                <c:pt idx="1169">
                  <c:v>6145</c:v>
                </c:pt>
                <c:pt idx="1170">
                  <c:v>6150</c:v>
                </c:pt>
                <c:pt idx="1171">
                  <c:v>6155</c:v>
                </c:pt>
                <c:pt idx="1172">
                  <c:v>6160</c:v>
                </c:pt>
                <c:pt idx="1173">
                  <c:v>6165</c:v>
                </c:pt>
                <c:pt idx="1174">
                  <c:v>6170</c:v>
                </c:pt>
                <c:pt idx="1175">
                  <c:v>6175</c:v>
                </c:pt>
                <c:pt idx="1176">
                  <c:v>6180</c:v>
                </c:pt>
                <c:pt idx="1177">
                  <c:v>6185</c:v>
                </c:pt>
                <c:pt idx="1178">
                  <c:v>6190</c:v>
                </c:pt>
                <c:pt idx="1179">
                  <c:v>6195</c:v>
                </c:pt>
                <c:pt idx="1180">
                  <c:v>6200</c:v>
                </c:pt>
                <c:pt idx="1181">
                  <c:v>6205</c:v>
                </c:pt>
                <c:pt idx="1182">
                  <c:v>6210</c:v>
                </c:pt>
                <c:pt idx="1183">
                  <c:v>6215</c:v>
                </c:pt>
                <c:pt idx="1184">
                  <c:v>6220</c:v>
                </c:pt>
                <c:pt idx="1185">
                  <c:v>6225</c:v>
                </c:pt>
                <c:pt idx="1186">
                  <c:v>6230</c:v>
                </c:pt>
                <c:pt idx="1187">
                  <c:v>6235</c:v>
                </c:pt>
                <c:pt idx="1188">
                  <c:v>6240</c:v>
                </c:pt>
                <c:pt idx="1189">
                  <c:v>6245</c:v>
                </c:pt>
                <c:pt idx="1190">
                  <c:v>6250</c:v>
                </c:pt>
                <c:pt idx="1191">
                  <c:v>6255</c:v>
                </c:pt>
                <c:pt idx="1192">
                  <c:v>6260</c:v>
                </c:pt>
                <c:pt idx="1193">
                  <c:v>6265</c:v>
                </c:pt>
                <c:pt idx="1194">
                  <c:v>6270</c:v>
                </c:pt>
                <c:pt idx="1195">
                  <c:v>6275</c:v>
                </c:pt>
                <c:pt idx="1196">
                  <c:v>6280</c:v>
                </c:pt>
                <c:pt idx="1197">
                  <c:v>6285</c:v>
                </c:pt>
                <c:pt idx="1198">
                  <c:v>6290</c:v>
                </c:pt>
                <c:pt idx="1199">
                  <c:v>6295</c:v>
                </c:pt>
                <c:pt idx="1200">
                  <c:v>6300</c:v>
                </c:pt>
                <c:pt idx="1201">
                  <c:v>6305</c:v>
                </c:pt>
                <c:pt idx="1202">
                  <c:v>6310</c:v>
                </c:pt>
                <c:pt idx="1203">
                  <c:v>6315</c:v>
                </c:pt>
                <c:pt idx="1204">
                  <c:v>6320</c:v>
                </c:pt>
                <c:pt idx="1205">
                  <c:v>6325</c:v>
                </c:pt>
                <c:pt idx="1206">
                  <c:v>6330</c:v>
                </c:pt>
                <c:pt idx="1207">
                  <c:v>6335</c:v>
                </c:pt>
                <c:pt idx="1208">
                  <c:v>6340</c:v>
                </c:pt>
                <c:pt idx="1209">
                  <c:v>6345</c:v>
                </c:pt>
                <c:pt idx="1210">
                  <c:v>6350</c:v>
                </c:pt>
                <c:pt idx="1211">
                  <c:v>6355</c:v>
                </c:pt>
                <c:pt idx="1212">
                  <c:v>6360</c:v>
                </c:pt>
                <c:pt idx="1213">
                  <c:v>6365</c:v>
                </c:pt>
                <c:pt idx="1214">
                  <c:v>6370</c:v>
                </c:pt>
                <c:pt idx="1215">
                  <c:v>6375</c:v>
                </c:pt>
                <c:pt idx="1216">
                  <c:v>6380</c:v>
                </c:pt>
                <c:pt idx="1217">
                  <c:v>6385</c:v>
                </c:pt>
                <c:pt idx="1218">
                  <c:v>6390</c:v>
                </c:pt>
                <c:pt idx="1219">
                  <c:v>6395</c:v>
                </c:pt>
                <c:pt idx="1220">
                  <c:v>6400</c:v>
                </c:pt>
                <c:pt idx="1221">
                  <c:v>6405</c:v>
                </c:pt>
                <c:pt idx="1222">
                  <c:v>6410</c:v>
                </c:pt>
                <c:pt idx="1223">
                  <c:v>6415</c:v>
                </c:pt>
                <c:pt idx="1224">
                  <c:v>6420</c:v>
                </c:pt>
                <c:pt idx="1225">
                  <c:v>6425</c:v>
                </c:pt>
                <c:pt idx="1226">
                  <c:v>6430</c:v>
                </c:pt>
                <c:pt idx="1227">
                  <c:v>6435</c:v>
                </c:pt>
                <c:pt idx="1228">
                  <c:v>6440</c:v>
                </c:pt>
                <c:pt idx="1229">
                  <c:v>6445</c:v>
                </c:pt>
                <c:pt idx="1230">
                  <c:v>6450</c:v>
                </c:pt>
                <c:pt idx="1231">
                  <c:v>6455</c:v>
                </c:pt>
                <c:pt idx="1232">
                  <c:v>6460</c:v>
                </c:pt>
                <c:pt idx="1233">
                  <c:v>6465</c:v>
                </c:pt>
                <c:pt idx="1234">
                  <c:v>6470</c:v>
                </c:pt>
                <c:pt idx="1235">
                  <c:v>6475</c:v>
                </c:pt>
                <c:pt idx="1236">
                  <c:v>6480</c:v>
                </c:pt>
                <c:pt idx="1237">
                  <c:v>6485</c:v>
                </c:pt>
                <c:pt idx="1238">
                  <c:v>6490</c:v>
                </c:pt>
                <c:pt idx="1239">
                  <c:v>6495</c:v>
                </c:pt>
                <c:pt idx="1240">
                  <c:v>6500</c:v>
                </c:pt>
                <c:pt idx="1241">
                  <c:v>6505</c:v>
                </c:pt>
                <c:pt idx="1242">
                  <c:v>6510</c:v>
                </c:pt>
                <c:pt idx="1243">
                  <c:v>6515</c:v>
                </c:pt>
                <c:pt idx="1244">
                  <c:v>6520</c:v>
                </c:pt>
                <c:pt idx="1245">
                  <c:v>6525</c:v>
                </c:pt>
                <c:pt idx="1246">
                  <c:v>6530</c:v>
                </c:pt>
                <c:pt idx="1247">
                  <c:v>6535</c:v>
                </c:pt>
                <c:pt idx="1248">
                  <c:v>6540</c:v>
                </c:pt>
                <c:pt idx="1249">
                  <c:v>6545</c:v>
                </c:pt>
                <c:pt idx="1250">
                  <c:v>6550</c:v>
                </c:pt>
                <c:pt idx="1251">
                  <c:v>6555</c:v>
                </c:pt>
                <c:pt idx="1252">
                  <c:v>6560</c:v>
                </c:pt>
                <c:pt idx="1253">
                  <c:v>6565</c:v>
                </c:pt>
                <c:pt idx="1254">
                  <c:v>6570</c:v>
                </c:pt>
                <c:pt idx="1255">
                  <c:v>6575</c:v>
                </c:pt>
                <c:pt idx="1256">
                  <c:v>6580</c:v>
                </c:pt>
                <c:pt idx="1257">
                  <c:v>6585</c:v>
                </c:pt>
                <c:pt idx="1258">
                  <c:v>6590</c:v>
                </c:pt>
                <c:pt idx="1259">
                  <c:v>6595</c:v>
                </c:pt>
                <c:pt idx="1260">
                  <c:v>6600</c:v>
                </c:pt>
                <c:pt idx="1261">
                  <c:v>6605</c:v>
                </c:pt>
                <c:pt idx="1262">
                  <c:v>6610</c:v>
                </c:pt>
                <c:pt idx="1263">
                  <c:v>6615</c:v>
                </c:pt>
                <c:pt idx="1264">
                  <c:v>6620</c:v>
                </c:pt>
                <c:pt idx="1265">
                  <c:v>6625</c:v>
                </c:pt>
                <c:pt idx="1266">
                  <c:v>6630</c:v>
                </c:pt>
                <c:pt idx="1267">
                  <c:v>6635</c:v>
                </c:pt>
                <c:pt idx="1268">
                  <c:v>6640</c:v>
                </c:pt>
                <c:pt idx="1269">
                  <c:v>6645</c:v>
                </c:pt>
                <c:pt idx="1270">
                  <c:v>6650</c:v>
                </c:pt>
                <c:pt idx="1271">
                  <c:v>6655</c:v>
                </c:pt>
                <c:pt idx="1272">
                  <c:v>6660</c:v>
                </c:pt>
                <c:pt idx="1273">
                  <c:v>6665</c:v>
                </c:pt>
                <c:pt idx="1274">
                  <c:v>6670</c:v>
                </c:pt>
                <c:pt idx="1275">
                  <c:v>6675</c:v>
                </c:pt>
                <c:pt idx="1276">
                  <c:v>6680</c:v>
                </c:pt>
                <c:pt idx="1277">
                  <c:v>6685</c:v>
                </c:pt>
                <c:pt idx="1278">
                  <c:v>6690</c:v>
                </c:pt>
                <c:pt idx="1279">
                  <c:v>6695</c:v>
                </c:pt>
                <c:pt idx="1280">
                  <c:v>6700</c:v>
                </c:pt>
                <c:pt idx="1281">
                  <c:v>6705</c:v>
                </c:pt>
                <c:pt idx="1282">
                  <c:v>6710</c:v>
                </c:pt>
                <c:pt idx="1283">
                  <c:v>6715</c:v>
                </c:pt>
                <c:pt idx="1284">
                  <c:v>6720</c:v>
                </c:pt>
                <c:pt idx="1285">
                  <c:v>6725</c:v>
                </c:pt>
                <c:pt idx="1286">
                  <c:v>6730</c:v>
                </c:pt>
                <c:pt idx="1287">
                  <c:v>6735</c:v>
                </c:pt>
                <c:pt idx="1288">
                  <c:v>6740</c:v>
                </c:pt>
                <c:pt idx="1289">
                  <c:v>6745</c:v>
                </c:pt>
                <c:pt idx="1290">
                  <c:v>6750</c:v>
                </c:pt>
                <c:pt idx="1291">
                  <c:v>6755</c:v>
                </c:pt>
                <c:pt idx="1292">
                  <c:v>6760</c:v>
                </c:pt>
                <c:pt idx="1293">
                  <c:v>6765</c:v>
                </c:pt>
                <c:pt idx="1294">
                  <c:v>6770</c:v>
                </c:pt>
                <c:pt idx="1295">
                  <c:v>6775</c:v>
                </c:pt>
                <c:pt idx="1296">
                  <c:v>6780</c:v>
                </c:pt>
                <c:pt idx="1297">
                  <c:v>6785</c:v>
                </c:pt>
                <c:pt idx="1298">
                  <c:v>6790</c:v>
                </c:pt>
                <c:pt idx="1299">
                  <c:v>6795</c:v>
                </c:pt>
                <c:pt idx="1300">
                  <c:v>6800</c:v>
                </c:pt>
                <c:pt idx="1301">
                  <c:v>6805</c:v>
                </c:pt>
                <c:pt idx="1302">
                  <c:v>6810</c:v>
                </c:pt>
                <c:pt idx="1303">
                  <c:v>6815</c:v>
                </c:pt>
                <c:pt idx="1304">
                  <c:v>6820</c:v>
                </c:pt>
                <c:pt idx="1305">
                  <c:v>6825</c:v>
                </c:pt>
                <c:pt idx="1306">
                  <c:v>6830</c:v>
                </c:pt>
                <c:pt idx="1307">
                  <c:v>6835</c:v>
                </c:pt>
                <c:pt idx="1308">
                  <c:v>6840</c:v>
                </c:pt>
                <c:pt idx="1309">
                  <c:v>6845</c:v>
                </c:pt>
                <c:pt idx="1310">
                  <c:v>6850</c:v>
                </c:pt>
                <c:pt idx="1311">
                  <c:v>6855</c:v>
                </c:pt>
                <c:pt idx="1312">
                  <c:v>6860</c:v>
                </c:pt>
                <c:pt idx="1313">
                  <c:v>6865</c:v>
                </c:pt>
                <c:pt idx="1314">
                  <c:v>6870</c:v>
                </c:pt>
                <c:pt idx="1315">
                  <c:v>6875</c:v>
                </c:pt>
                <c:pt idx="1316">
                  <c:v>6880</c:v>
                </c:pt>
                <c:pt idx="1317">
                  <c:v>6885</c:v>
                </c:pt>
                <c:pt idx="1318">
                  <c:v>6890</c:v>
                </c:pt>
                <c:pt idx="1319">
                  <c:v>6895</c:v>
                </c:pt>
                <c:pt idx="1320">
                  <c:v>6900</c:v>
                </c:pt>
                <c:pt idx="1321">
                  <c:v>6905</c:v>
                </c:pt>
                <c:pt idx="1322">
                  <c:v>6910</c:v>
                </c:pt>
                <c:pt idx="1323">
                  <c:v>6915</c:v>
                </c:pt>
                <c:pt idx="1324">
                  <c:v>6920</c:v>
                </c:pt>
                <c:pt idx="1325">
                  <c:v>6925</c:v>
                </c:pt>
                <c:pt idx="1326">
                  <c:v>6930</c:v>
                </c:pt>
                <c:pt idx="1327">
                  <c:v>6935</c:v>
                </c:pt>
                <c:pt idx="1328">
                  <c:v>6940</c:v>
                </c:pt>
                <c:pt idx="1329">
                  <c:v>6945</c:v>
                </c:pt>
                <c:pt idx="1330">
                  <c:v>6950</c:v>
                </c:pt>
                <c:pt idx="1331">
                  <c:v>6955</c:v>
                </c:pt>
                <c:pt idx="1332">
                  <c:v>6960</c:v>
                </c:pt>
                <c:pt idx="1333">
                  <c:v>6965</c:v>
                </c:pt>
                <c:pt idx="1334">
                  <c:v>6970</c:v>
                </c:pt>
                <c:pt idx="1335">
                  <c:v>6975</c:v>
                </c:pt>
                <c:pt idx="1336">
                  <c:v>6980</c:v>
                </c:pt>
                <c:pt idx="1337">
                  <c:v>6985</c:v>
                </c:pt>
                <c:pt idx="1338">
                  <c:v>6990</c:v>
                </c:pt>
                <c:pt idx="1339">
                  <c:v>6995</c:v>
                </c:pt>
                <c:pt idx="1340">
                  <c:v>7000</c:v>
                </c:pt>
                <c:pt idx="1341">
                  <c:v>7005</c:v>
                </c:pt>
                <c:pt idx="1342">
                  <c:v>7010</c:v>
                </c:pt>
                <c:pt idx="1343">
                  <c:v>7015</c:v>
                </c:pt>
                <c:pt idx="1344">
                  <c:v>7020</c:v>
                </c:pt>
                <c:pt idx="1345">
                  <c:v>7025</c:v>
                </c:pt>
                <c:pt idx="1346">
                  <c:v>7030</c:v>
                </c:pt>
                <c:pt idx="1347">
                  <c:v>7035</c:v>
                </c:pt>
                <c:pt idx="1348">
                  <c:v>7040</c:v>
                </c:pt>
                <c:pt idx="1349">
                  <c:v>7045</c:v>
                </c:pt>
                <c:pt idx="1350">
                  <c:v>7050</c:v>
                </c:pt>
                <c:pt idx="1351">
                  <c:v>7055</c:v>
                </c:pt>
                <c:pt idx="1352">
                  <c:v>7060</c:v>
                </c:pt>
                <c:pt idx="1353">
                  <c:v>7065</c:v>
                </c:pt>
                <c:pt idx="1354">
                  <c:v>7070</c:v>
                </c:pt>
                <c:pt idx="1355">
                  <c:v>7075</c:v>
                </c:pt>
                <c:pt idx="1356">
                  <c:v>7080</c:v>
                </c:pt>
                <c:pt idx="1357">
                  <c:v>7085</c:v>
                </c:pt>
                <c:pt idx="1358">
                  <c:v>7090</c:v>
                </c:pt>
                <c:pt idx="1359">
                  <c:v>7095</c:v>
                </c:pt>
                <c:pt idx="1360">
                  <c:v>7100</c:v>
                </c:pt>
                <c:pt idx="1361">
                  <c:v>7105</c:v>
                </c:pt>
                <c:pt idx="1362">
                  <c:v>7110</c:v>
                </c:pt>
                <c:pt idx="1363">
                  <c:v>7115</c:v>
                </c:pt>
                <c:pt idx="1364">
                  <c:v>7120</c:v>
                </c:pt>
                <c:pt idx="1365">
                  <c:v>7125</c:v>
                </c:pt>
                <c:pt idx="1366">
                  <c:v>7130</c:v>
                </c:pt>
                <c:pt idx="1367">
                  <c:v>7135</c:v>
                </c:pt>
                <c:pt idx="1368">
                  <c:v>7140</c:v>
                </c:pt>
                <c:pt idx="1369">
                  <c:v>7145</c:v>
                </c:pt>
                <c:pt idx="1370">
                  <c:v>7150</c:v>
                </c:pt>
                <c:pt idx="1371">
                  <c:v>7155</c:v>
                </c:pt>
                <c:pt idx="1372">
                  <c:v>7160</c:v>
                </c:pt>
                <c:pt idx="1373">
                  <c:v>7165</c:v>
                </c:pt>
                <c:pt idx="1374">
                  <c:v>7170</c:v>
                </c:pt>
                <c:pt idx="1375">
                  <c:v>7175</c:v>
                </c:pt>
                <c:pt idx="1376">
                  <c:v>7180</c:v>
                </c:pt>
                <c:pt idx="1377">
                  <c:v>7185</c:v>
                </c:pt>
                <c:pt idx="1378">
                  <c:v>7190</c:v>
                </c:pt>
                <c:pt idx="1379">
                  <c:v>7195</c:v>
                </c:pt>
                <c:pt idx="1380">
                  <c:v>7200</c:v>
                </c:pt>
                <c:pt idx="1381">
                  <c:v>7205</c:v>
                </c:pt>
                <c:pt idx="1382">
                  <c:v>7210</c:v>
                </c:pt>
                <c:pt idx="1383">
                  <c:v>7215</c:v>
                </c:pt>
                <c:pt idx="1384">
                  <c:v>7220</c:v>
                </c:pt>
                <c:pt idx="1385">
                  <c:v>7225</c:v>
                </c:pt>
                <c:pt idx="1386">
                  <c:v>7230</c:v>
                </c:pt>
                <c:pt idx="1387">
                  <c:v>7235</c:v>
                </c:pt>
                <c:pt idx="1388">
                  <c:v>7240</c:v>
                </c:pt>
                <c:pt idx="1389">
                  <c:v>7245</c:v>
                </c:pt>
                <c:pt idx="1390">
                  <c:v>7250</c:v>
                </c:pt>
                <c:pt idx="1391">
                  <c:v>7255</c:v>
                </c:pt>
                <c:pt idx="1392">
                  <c:v>7260</c:v>
                </c:pt>
                <c:pt idx="1393">
                  <c:v>7265</c:v>
                </c:pt>
                <c:pt idx="1394">
                  <c:v>7270</c:v>
                </c:pt>
                <c:pt idx="1395">
                  <c:v>7275</c:v>
                </c:pt>
                <c:pt idx="1396">
                  <c:v>7280</c:v>
                </c:pt>
                <c:pt idx="1397">
                  <c:v>7285</c:v>
                </c:pt>
                <c:pt idx="1398">
                  <c:v>7290</c:v>
                </c:pt>
                <c:pt idx="1399">
                  <c:v>7295</c:v>
                </c:pt>
                <c:pt idx="1400">
                  <c:v>7300</c:v>
                </c:pt>
                <c:pt idx="1401">
                  <c:v>7305</c:v>
                </c:pt>
                <c:pt idx="1402">
                  <c:v>7310</c:v>
                </c:pt>
                <c:pt idx="1403">
                  <c:v>7315</c:v>
                </c:pt>
                <c:pt idx="1404">
                  <c:v>7320</c:v>
                </c:pt>
                <c:pt idx="1405">
                  <c:v>7325</c:v>
                </c:pt>
                <c:pt idx="1406">
                  <c:v>7330</c:v>
                </c:pt>
                <c:pt idx="1407">
                  <c:v>7335</c:v>
                </c:pt>
                <c:pt idx="1408">
                  <c:v>7340</c:v>
                </c:pt>
                <c:pt idx="1409">
                  <c:v>7345</c:v>
                </c:pt>
                <c:pt idx="1410">
                  <c:v>7350</c:v>
                </c:pt>
                <c:pt idx="1411">
                  <c:v>7355</c:v>
                </c:pt>
                <c:pt idx="1412">
                  <c:v>7360</c:v>
                </c:pt>
                <c:pt idx="1413">
                  <c:v>7365</c:v>
                </c:pt>
                <c:pt idx="1414">
                  <c:v>7370</c:v>
                </c:pt>
                <c:pt idx="1415">
                  <c:v>7375</c:v>
                </c:pt>
                <c:pt idx="1416">
                  <c:v>7380</c:v>
                </c:pt>
                <c:pt idx="1417">
                  <c:v>7385</c:v>
                </c:pt>
                <c:pt idx="1418">
                  <c:v>7390</c:v>
                </c:pt>
                <c:pt idx="1419">
                  <c:v>7395</c:v>
                </c:pt>
                <c:pt idx="1420">
                  <c:v>7400</c:v>
                </c:pt>
                <c:pt idx="1421">
                  <c:v>7405</c:v>
                </c:pt>
                <c:pt idx="1422">
                  <c:v>7410</c:v>
                </c:pt>
                <c:pt idx="1423">
                  <c:v>7415</c:v>
                </c:pt>
                <c:pt idx="1424">
                  <c:v>7420</c:v>
                </c:pt>
                <c:pt idx="1425">
                  <c:v>7425</c:v>
                </c:pt>
                <c:pt idx="1426">
                  <c:v>7430</c:v>
                </c:pt>
                <c:pt idx="1427">
                  <c:v>7435</c:v>
                </c:pt>
                <c:pt idx="1428">
                  <c:v>7440</c:v>
                </c:pt>
                <c:pt idx="1429">
                  <c:v>7445</c:v>
                </c:pt>
                <c:pt idx="1430">
                  <c:v>7450</c:v>
                </c:pt>
                <c:pt idx="1431">
                  <c:v>7455</c:v>
                </c:pt>
                <c:pt idx="1432">
                  <c:v>7460</c:v>
                </c:pt>
                <c:pt idx="1433">
                  <c:v>7465</c:v>
                </c:pt>
                <c:pt idx="1434">
                  <c:v>7470</c:v>
                </c:pt>
                <c:pt idx="1435">
                  <c:v>7475</c:v>
                </c:pt>
                <c:pt idx="1436">
                  <c:v>7480</c:v>
                </c:pt>
                <c:pt idx="1437">
                  <c:v>7485</c:v>
                </c:pt>
                <c:pt idx="1438">
                  <c:v>7490</c:v>
                </c:pt>
                <c:pt idx="1439">
                  <c:v>7495</c:v>
                </c:pt>
                <c:pt idx="1440">
                  <c:v>7500</c:v>
                </c:pt>
                <c:pt idx="1441">
                  <c:v>7505</c:v>
                </c:pt>
                <c:pt idx="1442">
                  <c:v>7510</c:v>
                </c:pt>
                <c:pt idx="1443">
                  <c:v>7515</c:v>
                </c:pt>
                <c:pt idx="1444">
                  <c:v>7520</c:v>
                </c:pt>
                <c:pt idx="1445">
                  <c:v>7525</c:v>
                </c:pt>
                <c:pt idx="1446">
                  <c:v>7530</c:v>
                </c:pt>
                <c:pt idx="1447">
                  <c:v>7535</c:v>
                </c:pt>
                <c:pt idx="1448">
                  <c:v>7540</c:v>
                </c:pt>
                <c:pt idx="1449">
                  <c:v>7545</c:v>
                </c:pt>
                <c:pt idx="1450">
                  <c:v>7550</c:v>
                </c:pt>
                <c:pt idx="1451">
                  <c:v>7555</c:v>
                </c:pt>
                <c:pt idx="1452">
                  <c:v>7560</c:v>
                </c:pt>
                <c:pt idx="1453">
                  <c:v>7565</c:v>
                </c:pt>
                <c:pt idx="1454">
                  <c:v>7570</c:v>
                </c:pt>
                <c:pt idx="1455">
                  <c:v>7575</c:v>
                </c:pt>
                <c:pt idx="1456">
                  <c:v>7580</c:v>
                </c:pt>
                <c:pt idx="1457">
                  <c:v>7585</c:v>
                </c:pt>
                <c:pt idx="1458">
                  <c:v>7590</c:v>
                </c:pt>
                <c:pt idx="1459">
                  <c:v>7595</c:v>
                </c:pt>
                <c:pt idx="1460">
                  <c:v>7600</c:v>
                </c:pt>
                <c:pt idx="1461">
                  <c:v>7605</c:v>
                </c:pt>
                <c:pt idx="1462">
                  <c:v>7610</c:v>
                </c:pt>
                <c:pt idx="1463">
                  <c:v>7615</c:v>
                </c:pt>
                <c:pt idx="1464">
                  <c:v>7620</c:v>
                </c:pt>
                <c:pt idx="1465">
                  <c:v>7625</c:v>
                </c:pt>
                <c:pt idx="1466">
                  <c:v>7630</c:v>
                </c:pt>
                <c:pt idx="1467">
                  <c:v>7635</c:v>
                </c:pt>
                <c:pt idx="1468">
                  <c:v>7640</c:v>
                </c:pt>
                <c:pt idx="1469">
                  <c:v>7645</c:v>
                </c:pt>
                <c:pt idx="1470">
                  <c:v>7650</c:v>
                </c:pt>
                <c:pt idx="1471">
                  <c:v>7655</c:v>
                </c:pt>
                <c:pt idx="1472">
                  <c:v>7660</c:v>
                </c:pt>
                <c:pt idx="1473">
                  <c:v>7665</c:v>
                </c:pt>
                <c:pt idx="1474">
                  <c:v>7670</c:v>
                </c:pt>
                <c:pt idx="1475">
                  <c:v>7675</c:v>
                </c:pt>
                <c:pt idx="1476">
                  <c:v>7680</c:v>
                </c:pt>
                <c:pt idx="1477">
                  <c:v>7685</c:v>
                </c:pt>
                <c:pt idx="1478">
                  <c:v>7690</c:v>
                </c:pt>
                <c:pt idx="1479">
                  <c:v>7695</c:v>
                </c:pt>
                <c:pt idx="1480">
                  <c:v>7700</c:v>
                </c:pt>
                <c:pt idx="1481">
                  <c:v>7705</c:v>
                </c:pt>
                <c:pt idx="1482">
                  <c:v>7710</c:v>
                </c:pt>
                <c:pt idx="1483">
                  <c:v>7715</c:v>
                </c:pt>
                <c:pt idx="1484">
                  <c:v>7720</c:v>
                </c:pt>
                <c:pt idx="1485">
                  <c:v>7725</c:v>
                </c:pt>
                <c:pt idx="1486">
                  <c:v>7730</c:v>
                </c:pt>
                <c:pt idx="1487">
                  <c:v>7735</c:v>
                </c:pt>
                <c:pt idx="1488">
                  <c:v>7740</c:v>
                </c:pt>
                <c:pt idx="1489">
                  <c:v>7745</c:v>
                </c:pt>
                <c:pt idx="1490">
                  <c:v>7750</c:v>
                </c:pt>
                <c:pt idx="1491">
                  <c:v>7755</c:v>
                </c:pt>
                <c:pt idx="1492">
                  <c:v>7760</c:v>
                </c:pt>
                <c:pt idx="1493">
                  <c:v>7765</c:v>
                </c:pt>
                <c:pt idx="1494">
                  <c:v>7770</c:v>
                </c:pt>
                <c:pt idx="1495">
                  <c:v>7775</c:v>
                </c:pt>
                <c:pt idx="1496">
                  <c:v>7780</c:v>
                </c:pt>
                <c:pt idx="1497">
                  <c:v>7785</c:v>
                </c:pt>
                <c:pt idx="1498">
                  <c:v>7790</c:v>
                </c:pt>
                <c:pt idx="1499">
                  <c:v>7795</c:v>
                </c:pt>
                <c:pt idx="1500">
                  <c:v>7800</c:v>
                </c:pt>
                <c:pt idx="1501">
                  <c:v>7805</c:v>
                </c:pt>
                <c:pt idx="1502">
                  <c:v>7810</c:v>
                </c:pt>
                <c:pt idx="1503">
                  <c:v>7815</c:v>
                </c:pt>
                <c:pt idx="1504">
                  <c:v>7820</c:v>
                </c:pt>
                <c:pt idx="1505">
                  <c:v>7825</c:v>
                </c:pt>
                <c:pt idx="1506">
                  <c:v>7830</c:v>
                </c:pt>
                <c:pt idx="1507">
                  <c:v>7835</c:v>
                </c:pt>
                <c:pt idx="1508">
                  <c:v>7840</c:v>
                </c:pt>
                <c:pt idx="1509">
                  <c:v>7845</c:v>
                </c:pt>
                <c:pt idx="1510">
                  <c:v>7850</c:v>
                </c:pt>
                <c:pt idx="1511">
                  <c:v>7855</c:v>
                </c:pt>
                <c:pt idx="1512">
                  <c:v>7860</c:v>
                </c:pt>
                <c:pt idx="1513">
                  <c:v>7865</c:v>
                </c:pt>
                <c:pt idx="1514">
                  <c:v>7870</c:v>
                </c:pt>
                <c:pt idx="1515">
                  <c:v>7875</c:v>
                </c:pt>
                <c:pt idx="1516">
                  <c:v>7880</c:v>
                </c:pt>
                <c:pt idx="1517">
                  <c:v>7885</c:v>
                </c:pt>
                <c:pt idx="1518">
                  <c:v>7890</c:v>
                </c:pt>
                <c:pt idx="1519">
                  <c:v>7895</c:v>
                </c:pt>
                <c:pt idx="1520">
                  <c:v>7900</c:v>
                </c:pt>
                <c:pt idx="1521">
                  <c:v>7905</c:v>
                </c:pt>
                <c:pt idx="1522">
                  <c:v>7910</c:v>
                </c:pt>
                <c:pt idx="1523">
                  <c:v>7915</c:v>
                </c:pt>
                <c:pt idx="1524">
                  <c:v>7920</c:v>
                </c:pt>
                <c:pt idx="1525">
                  <c:v>7925</c:v>
                </c:pt>
                <c:pt idx="1526">
                  <c:v>7930</c:v>
                </c:pt>
                <c:pt idx="1527">
                  <c:v>7935</c:v>
                </c:pt>
                <c:pt idx="1528">
                  <c:v>7940</c:v>
                </c:pt>
                <c:pt idx="1529">
                  <c:v>7945</c:v>
                </c:pt>
                <c:pt idx="1530">
                  <c:v>7950</c:v>
                </c:pt>
                <c:pt idx="1531">
                  <c:v>7955</c:v>
                </c:pt>
                <c:pt idx="1532">
                  <c:v>7960</c:v>
                </c:pt>
                <c:pt idx="1533">
                  <c:v>7965</c:v>
                </c:pt>
                <c:pt idx="1534">
                  <c:v>7970</c:v>
                </c:pt>
                <c:pt idx="1535">
                  <c:v>7975</c:v>
                </c:pt>
                <c:pt idx="1536">
                  <c:v>7980</c:v>
                </c:pt>
                <c:pt idx="1537">
                  <c:v>7985</c:v>
                </c:pt>
                <c:pt idx="1538">
                  <c:v>7990</c:v>
                </c:pt>
                <c:pt idx="1539">
                  <c:v>7995</c:v>
                </c:pt>
                <c:pt idx="1540">
                  <c:v>8000</c:v>
                </c:pt>
                <c:pt idx="1541">
                  <c:v>8005</c:v>
                </c:pt>
                <c:pt idx="1542">
                  <c:v>8010</c:v>
                </c:pt>
                <c:pt idx="1543">
                  <c:v>8015</c:v>
                </c:pt>
                <c:pt idx="1544">
                  <c:v>8020</c:v>
                </c:pt>
                <c:pt idx="1545">
                  <c:v>8025</c:v>
                </c:pt>
                <c:pt idx="1546">
                  <c:v>8030</c:v>
                </c:pt>
                <c:pt idx="1547">
                  <c:v>8035</c:v>
                </c:pt>
                <c:pt idx="1548">
                  <c:v>8040</c:v>
                </c:pt>
                <c:pt idx="1549">
                  <c:v>8045</c:v>
                </c:pt>
                <c:pt idx="1550">
                  <c:v>8050</c:v>
                </c:pt>
                <c:pt idx="1551">
                  <c:v>8055</c:v>
                </c:pt>
                <c:pt idx="1552">
                  <c:v>8060</c:v>
                </c:pt>
                <c:pt idx="1553">
                  <c:v>8065</c:v>
                </c:pt>
                <c:pt idx="1554">
                  <c:v>8070</c:v>
                </c:pt>
                <c:pt idx="1555">
                  <c:v>8075</c:v>
                </c:pt>
                <c:pt idx="1556">
                  <c:v>8080</c:v>
                </c:pt>
                <c:pt idx="1557">
                  <c:v>8085</c:v>
                </c:pt>
                <c:pt idx="1558">
                  <c:v>8090</c:v>
                </c:pt>
                <c:pt idx="1559">
                  <c:v>8095</c:v>
                </c:pt>
                <c:pt idx="1560">
                  <c:v>8100</c:v>
                </c:pt>
                <c:pt idx="1561">
                  <c:v>8105</c:v>
                </c:pt>
                <c:pt idx="1562">
                  <c:v>8110</c:v>
                </c:pt>
                <c:pt idx="1563">
                  <c:v>8115</c:v>
                </c:pt>
                <c:pt idx="1564">
                  <c:v>8120</c:v>
                </c:pt>
                <c:pt idx="1565">
                  <c:v>8125</c:v>
                </c:pt>
                <c:pt idx="1566">
                  <c:v>8130</c:v>
                </c:pt>
                <c:pt idx="1567">
                  <c:v>8135</c:v>
                </c:pt>
                <c:pt idx="1568">
                  <c:v>8140</c:v>
                </c:pt>
                <c:pt idx="1569">
                  <c:v>8145</c:v>
                </c:pt>
                <c:pt idx="1570">
                  <c:v>8150</c:v>
                </c:pt>
                <c:pt idx="1571">
                  <c:v>8155</c:v>
                </c:pt>
                <c:pt idx="1572">
                  <c:v>8160</c:v>
                </c:pt>
                <c:pt idx="1573">
                  <c:v>8165</c:v>
                </c:pt>
                <c:pt idx="1574">
                  <c:v>8170</c:v>
                </c:pt>
                <c:pt idx="1575">
                  <c:v>8175</c:v>
                </c:pt>
                <c:pt idx="1576">
                  <c:v>8180</c:v>
                </c:pt>
                <c:pt idx="1577">
                  <c:v>8185</c:v>
                </c:pt>
                <c:pt idx="1578">
                  <c:v>8190</c:v>
                </c:pt>
                <c:pt idx="1579">
                  <c:v>8195</c:v>
                </c:pt>
                <c:pt idx="1580">
                  <c:v>8200</c:v>
                </c:pt>
                <c:pt idx="1581">
                  <c:v>8205</c:v>
                </c:pt>
                <c:pt idx="1582">
                  <c:v>8210</c:v>
                </c:pt>
                <c:pt idx="1583">
                  <c:v>8215</c:v>
                </c:pt>
                <c:pt idx="1584">
                  <c:v>8220</c:v>
                </c:pt>
                <c:pt idx="1585">
                  <c:v>8225</c:v>
                </c:pt>
                <c:pt idx="1586">
                  <c:v>8230</c:v>
                </c:pt>
                <c:pt idx="1587">
                  <c:v>8235</c:v>
                </c:pt>
                <c:pt idx="1588">
                  <c:v>8240</c:v>
                </c:pt>
                <c:pt idx="1589">
                  <c:v>8245</c:v>
                </c:pt>
                <c:pt idx="1590">
                  <c:v>8250</c:v>
                </c:pt>
                <c:pt idx="1591">
                  <c:v>8255</c:v>
                </c:pt>
                <c:pt idx="1592">
                  <c:v>8260</c:v>
                </c:pt>
                <c:pt idx="1593">
                  <c:v>8265</c:v>
                </c:pt>
                <c:pt idx="1594">
                  <c:v>8270</c:v>
                </c:pt>
                <c:pt idx="1595">
                  <c:v>8275</c:v>
                </c:pt>
                <c:pt idx="1596">
                  <c:v>8280</c:v>
                </c:pt>
                <c:pt idx="1597">
                  <c:v>8285</c:v>
                </c:pt>
                <c:pt idx="1598">
                  <c:v>8290</c:v>
                </c:pt>
                <c:pt idx="1599">
                  <c:v>8295</c:v>
                </c:pt>
                <c:pt idx="1600">
                  <c:v>8300</c:v>
                </c:pt>
                <c:pt idx="1601">
                  <c:v>8305</c:v>
                </c:pt>
                <c:pt idx="1602">
                  <c:v>8310</c:v>
                </c:pt>
                <c:pt idx="1603">
                  <c:v>8315</c:v>
                </c:pt>
                <c:pt idx="1604">
                  <c:v>8320</c:v>
                </c:pt>
                <c:pt idx="1605">
                  <c:v>8325</c:v>
                </c:pt>
                <c:pt idx="1606">
                  <c:v>8330</c:v>
                </c:pt>
                <c:pt idx="1607">
                  <c:v>8335</c:v>
                </c:pt>
                <c:pt idx="1608">
                  <c:v>8340</c:v>
                </c:pt>
                <c:pt idx="1609">
                  <c:v>8345</c:v>
                </c:pt>
                <c:pt idx="1610">
                  <c:v>8350</c:v>
                </c:pt>
                <c:pt idx="1611">
                  <c:v>8355</c:v>
                </c:pt>
                <c:pt idx="1612">
                  <c:v>8360</c:v>
                </c:pt>
                <c:pt idx="1613">
                  <c:v>8365</c:v>
                </c:pt>
                <c:pt idx="1614">
                  <c:v>8370</c:v>
                </c:pt>
                <c:pt idx="1615">
                  <c:v>8375</c:v>
                </c:pt>
                <c:pt idx="1616">
                  <c:v>8380</c:v>
                </c:pt>
                <c:pt idx="1617">
                  <c:v>8385</c:v>
                </c:pt>
                <c:pt idx="1618">
                  <c:v>8390</c:v>
                </c:pt>
                <c:pt idx="1619">
                  <c:v>8395</c:v>
                </c:pt>
                <c:pt idx="1620">
                  <c:v>8400</c:v>
                </c:pt>
                <c:pt idx="1621">
                  <c:v>8405</c:v>
                </c:pt>
                <c:pt idx="1622">
                  <c:v>8410</c:v>
                </c:pt>
                <c:pt idx="1623">
                  <c:v>8415</c:v>
                </c:pt>
                <c:pt idx="1624">
                  <c:v>8420</c:v>
                </c:pt>
                <c:pt idx="1625">
                  <c:v>8425</c:v>
                </c:pt>
                <c:pt idx="1626">
                  <c:v>8430</c:v>
                </c:pt>
                <c:pt idx="1627">
                  <c:v>8435</c:v>
                </c:pt>
                <c:pt idx="1628">
                  <c:v>8440</c:v>
                </c:pt>
                <c:pt idx="1629">
                  <c:v>8445</c:v>
                </c:pt>
                <c:pt idx="1630">
                  <c:v>8450</c:v>
                </c:pt>
                <c:pt idx="1631">
                  <c:v>8455</c:v>
                </c:pt>
                <c:pt idx="1632">
                  <c:v>8460</c:v>
                </c:pt>
                <c:pt idx="1633">
                  <c:v>8465</c:v>
                </c:pt>
                <c:pt idx="1634">
                  <c:v>8470</c:v>
                </c:pt>
                <c:pt idx="1635">
                  <c:v>8475</c:v>
                </c:pt>
                <c:pt idx="1636">
                  <c:v>8480</c:v>
                </c:pt>
                <c:pt idx="1637">
                  <c:v>8485</c:v>
                </c:pt>
                <c:pt idx="1638">
                  <c:v>8490</c:v>
                </c:pt>
                <c:pt idx="1639">
                  <c:v>8495</c:v>
                </c:pt>
                <c:pt idx="1640">
                  <c:v>8500</c:v>
                </c:pt>
                <c:pt idx="1641">
                  <c:v>8505</c:v>
                </c:pt>
                <c:pt idx="1642">
                  <c:v>8510</c:v>
                </c:pt>
                <c:pt idx="1643">
                  <c:v>8515</c:v>
                </c:pt>
                <c:pt idx="1644">
                  <c:v>8520</c:v>
                </c:pt>
                <c:pt idx="1645">
                  <c:v>8525</c:v>
                </c:pt>
                <c:pt idx="1646">
                  <c:v>8530</c:v>
                </c:pt>
                <c:pt idx="1647">
                  <c:v>8535</c:v>
                </c:pt>
                <c:pt idx="1648">
                  <c:v>8540</c:v>
                </c:pt>
                <c:pt idx="1649">
                  <c:v>8545</c:v>
                </c:pt>
                <c:pt idx="1650">
                  <c:v>8550</c:v>
                </c:pt>
                <c:pt idx="1651">
                  <c:v>8555</c:v>
                </c:pt>
                <c:pt idx="1652">
                  <c:v>8560</c:v>
                </c:pt>
                <c:pt idx="1653">
                  <c:v>8565</c:v>
                </c:pt>
                <c:pt idx="1654">
                  <c:v>8570</c:v>
                </c:pt>
                <c:pt idx="1655">
                  <c:v>8575</c:v>
                </c:pt>
                <c:pt idx="1656">
                  <c:v>8580</c:v>
                </c:pt>
                <c:pt idx="1657">
                  <c:v>8585</c:v>
                </c:pt>
                <c:pt idx="1658">
                  <c:v>8590</c:v>
                </c:pt>
                <c:pt idx="1659">
                  <c:v>8595</c:v>
                </c:pt>
                <c:pt idx="1660">
                  <c:v>8600</c:v>
                </c:pt>
                <c:pt idx="1661">
                  <c:v>8605</c:v>
                </c:pt>
                <c:pt idx="1662">
                  <c:v>8610</c:v>
                </c:pt>
                <c:pt idx="1663">
                  <c:v>8615</c:v>
                </c:pt>
                <c:pt idx="1664">
                  <c:v>8620</c:v>
                </c:pt>
                <c:pt idx="1665">
                  <c:v>8625</c:v>
                </c:pt>
                <c:pt idx="1666">
                  <c:v>8630</c:v>
                </c:pt>
                <c:pt idx="1667">
                  <c:v>8635</c:v>
                </c:pt>
                <c:pt idx="1668">
                  <c:v>8640</c:v>
                </c:pt>
                <c:pt idx="1669">
                  <c:v>8645</c:v>
                </c:pt>
                <c:pt idx="1670">
                  <c:v>8650</c:v>
                </c:pt>
                <c:pt idx="1671">
                  <c:v>8655</c:v>
                </c:pt>
                <c:pt idx="1672">
                  <c:v>8660</c:v>
                </c:pt>
                <c:pt idx="1673">
                  <c:v>8665</c:v>
                </c:pt>
                <c:pt idx="1674">
                  <c:v>8670</c:v>
                </c:pt>
                <c:pt idx="1675">
                  <c:v>8675</c:v>
                </c:pt>
                <c:pt idx="1676">
                  <c:v>8680</c:v>
                </c:pt>
                <c:pt idx="1677">
                  <c:v>8685</c:v>
                </c:pt>
                <c:pt idx="1678">
                  <c:v>8690</c:v>
                </c:pt>
                <c:pt idx="1679">
                  <c:v>8695</c:v>
                </c:pt>
                <c:pt idx="1680">
                  <c:v>8700</c:v>
                </c:pt>
                <c:pt idx="1681">
                  <c:v>8705</c:v>
                </c:pt>
                <c:pt idx="1682">
                  <c:v>8710</c:v>
                </c:pt>
                <c:pt idx="1683">
                  <c:v>8715</c:v>
                </c:pt>
                <c:pt idx="1684">
                  <c:v>8720</c:v>
                </c:pt>
                <c:pt idx="1685">
                  <c:v>8725</c:v>
                </c:pt>
                <c:pt idx="1686">
                  <c:v>8730</c:v>
                </c:pt>
                <c:pt idx="1687">
                  <c:v>8735</c:v>
                </c:pt>
                <c:pt idx="1688">
                  <c:v>8740</c:v>
                </c:pt>
                <c:pt idx="1689">
                  <c:v>8745</c:v>
                </c:pt>
                <c:pt idx="1690">
                  <c:v>8750</c:v>
                </c:pt>
                <c:pt idx="1691">
                  <c:v>8755</c:v>
                </c:pt>
                <c:pt idx="1692">
                  <c:v>8760</c:v>
                </c:pt>
                <c:pt idx="1693">
                  <c:v>8765</c:v>
                </c:pt>
                <c:pt idx="1694">
                  <c:v>8770</c:v>
                </c:pt>
                <c:pt idx="1695">
                  <c:v>8775</c:v>
                </c:pt>
                <c:pt idx="1696">
                  <c:v>8780</c:v>
                </c:pt>
                <c:pt idx="1697">
                  <c:v>8785</c:v>
                </c:pt>
                <c:pt idx="1698">
                  <c:v>8790</c:v>
                </c:pt>
                <c:pt idx="1699">
                  <c:v>8795</c:v>
                </c:pt>
                <c:pt idx="1700">
                  <c:v>8800</c:v>
                </c:pt>
                <c:pt idx="1701">
                  <c:v>8805</c:v>
                </c:pt>
                <c:pt idx="1702">
                  <c:v>8810</c:v>
                </c:pt>
                <c:pt idx="1703">
                  <c:v>8815</c:v>
                </c:pt>
                <c:pt idx="1704">
                  <c:v>8820</c:v>
                </c:pt>
                <c:pt idx="1705">
                  <c:v>8825</c:v>
                </c:pt>
                <c:pt idx="1706">
                  <c:v>8830</c:v>
                </c:pt>
                <c:pt idx="1707">
                  <c:v>8835</c:v>
                </c:pt>
                <c:pt idx="1708">
                  <c:v>8840</c:v>
                </c:pt>
                <c:pt idx="1709">
                  <c:v>8845</c:v>
                </c:pt>
                <c:pt idx="1710">
                  <c:v>8850</c:v>
                </c:pt>
                <c:pt idx="1711">
                  <c:v>8855</c:v>
                </c:pt>
                <c:pt idx="1712">
                  <c:v>8860</c:v>
                </c:pt>
                <c:pt idx="1713">
                  <c:v>8865</c:v>
                </c:pt>
                <c:pt idx="1714">
                  <c:v>8870</c:v>
                </c:pt>
                <c:pt idx="1715">
                  <c:v>8875</c:v>
                </c:pt>
                <c:pt idx="1716">
                  <c:v>8880</c:v>
                </c:pt>
                <c:pt idx="1717">
                  <c:v>8885</c:v>
                </c:pt>
                <c:pt idx="1718">
                  <c:v>8890</c:v>
                </c:pt>
                <c:pt idx="1719">
                  <c:v>8895</c:v>
                </c:pt>
                <c:pt idx="1720">
                  <c:v>8900</c:v>
                </c:pt>
                <c:pt idx="1721">
                  <c:v>8905</c:v>
                </c:pt>
                <c:pt idx="1722">
                  <c:v>8910</c:v>
                </c:pt>
                <c:pt idx="1723">
                  <c:v>8915</c:v>
                </c:pt>
                <c:pt idx="1724">
                  <c:v>8920</c:v>
                </c:pt>
                <c:pt idx="1725">
                  <c:v>8925</c:v>
                </c:pt>
                <c:pt idx="1726">
                  <c:v>8930</c:v>
                </c:pt>
                <c:pt idx="1727">
                  <c:v>8935</c:v>
                </c:pt>
                <c:pt idx="1728">
                  <c:v>8940</c:v>
                </c:pt>
                <c:pt idx="1729">
                  <c:v>8945</c:v>
                </c:pt>
                <c:pt idx="1730">
                  <c:v>8950</c:v>
                </c:pt>
                <c:pt idx="1731">
                  <c:v>8955</c:v>
                </c:pt>
                <c:pt idx="1732">
                  <c:v>8960</c:v>
                </c:pt>
                <c:pt idx="1733">
                  <c:v>8965</c:v>
                </c:pt>
                <c:pt idx="1734">
                  <c:v>8970</c:v>
                </c:pt>
                <c:pt idx="1735">
                  <c:v>8975</c:v>
                </c:pt>
                <c:pt idx="1736">
                  <c:v>8980</c:v>
                </c:pt>
                <c:pt idx="1737">
                  <c:v>8985</c:v>
                </c:pt>
                <c:pt idx="1738">
                  <c:v>8990</c:v>
                </c:pt>
                <c:pt idx="1739">
                  <c:v>8995</c:v>
                </c:pt>
                <c:pt idx="1740">
                  <c:v>9000</c:v>
                </c:pt>
                <c:pt idx="1741">
                  <c:v>9005</c:v>
                </c:pt>
                <c:pt idx="1742">
                  <c:v>9010</c:v>
                </c:pt>
                <c:pt idx="1743">
                  <c:v>9015</c:v>
                </c:pt>
                <c:pt idx="1744">
                  <c:v>9020</c:v>
                </c:pt>
                <c:pt idx="1745">
                  <c:v>9025</c:v>
                </c:pt>
                <c:pt idx="1746">
                  <c:v>9030</c:v>
                </c:pt>
                <c:pt idx="1747">
                  <c:v>9035</c:v>
                </c:pt>
                <c:pt idx="1748">
                  <c:v>9040</c:v>
                </c:pt>
                <c:pt idx="1749">
                  <c:v>9045</c:v>
                </c:pt>
                <c:pt idx="1750">
                  <c:v>9050</c:v>
                </c:pt>
                <c:pt idx="1751">
                  <c:v>9055</c:v>
                </c:pt>
                <c:pt idx="1752">
                  <c:v>9060</c:v>
                </c:pt>
                <c:pt idx="1753">
                  <c:v>9065</c:v>
                </c:pt>
                <c:pt idx="1754">
                  <c:v>9070</c:v>
                </c:pt>
                <c:pt idx="1755">
                  <c:v>9075</c:v>
                </c:pt>
                <c:pt idx="1756">
                  <c:v>9080</c:v>
                </c:pt>
                <c:pt idx="1757">
                  <c:v>9085</c:v>
                </c:pt>
                <c:pt idx="1758">
                  <c:v>9090</c:v>
                </c:pt>
                <c:pt idx="1759">
                  <c:v>9095</c:v>
                </c:pt>
                <c:pt idx="1760">
                  <c:v>9100</c:v>
                </c:pt>
                <c:pt idx="1761">
                  <c:v>9105</c:v>
                </c:pt>
                <c:pt idx="1762">
                  <c:v>9110</c:v>
                </c:pt>
                <c:pt idx="1763">
                  <c:v>9115</c:v>
                </c:pt>
                <c:pt idx="1764">
                  <c:v>9120</c:v>
                </c:pt>
                <c:pt idx="1765">
                  <c:v>9125</c:v>
                </c:pt>
                <c:pt idx="1766">
                  <c:v>9130</c:v>
                </c:pt>
                <c:pt idx="1767">
                  <c:v>9135</c:v>
                </c:pt>
                <c:pt idx="1768">
                  <c:v>9140</c:v>
                </c:pt>
                <c:pt idx="1769">
                  <c:v>9145</c:v>
                </c:pt>
                <c:pt idx="1770">
                  <c:v>9150</c:v>
                </c:pt>
                <c:pt idx="1771">
                  <c:v>9155</c:v>
                </c:pt>
                <c:pt idx="1772">
                  <c:v>9160</c:v>
                </c:pt>
                <c:pt idx="1773">
                  <c:v>9165</c:v>
                </c:pt>
                <c:pt idx="1774">
                  <c:v>9170</c:v>
                </c:pt>
                <c:pt idx="1775">
                  <c:v>9175</c:v>
                </c:pt>
                <c:pt idx="1776">
                  <c:v>9180</c:v>
                </c:pt>
                <c:pt idx="1777">
                  <c:v>9185</c:v>
                </c:pt>
                <c:pt idx="1778">
                  <c:v>9190</c:v>
                </c:pt>
                <c:pt idx="1779">
                  <c:v>9195</c:v>
                </c:pt>
                <c:pt idx="1780">
                  <c:v>9200</c:v>
                </c:pt>
                <c:pt idx="1781">
                  <c:v>9205</c:v>
                </c:pt>
                <c:pt idx="1782">
                  <c:v>9210</c:v>
                </c:pt>
                <c:pt idx="1783">
                  <c:v>9215</c:v>
                </c:pt>
                <c:pt idx="1784">
                  <c:v>9220</c:v>
                </c:pt>
                <c:pt idx="1785">
                  <c:v>9225</c:v>
                </c:pt>
                <c:pt idx="1786">
                  <c:v>9230</c:v>
                </c:pt>
                <c:pt idx="1787">
                  <c:v>9235</c:v>
                </c:pt>
                <c:pt idx="1788">
                  <c:v>9240</c:v>
                </c:pt>
                <c:pt idx="1789">
                  <c:v>9245</c:v>
                </c:pt>
                <c:pt idx="1790">
                  <c:v>9250</c:v>
                </c:pt>
                <c:pt idx="1791">
                  <c:v>9255</c:v>
                </c:pt>
                <c:pt idx="1792">
                  <c:v>9260</c:v>
                </c:pt>
                <c:pt idx="1793">
                  <c:v>9265</c:v>
                </c:pt>
                <c:pt idx="1794">
                  <c:v>9270</c:v>
                </c:pt>
                <c:pt idx="1795">
                  <c:v>9275</c:v>
                </c:pt>
                <c:pt idx="1796">
                  <c:v>9280</c:v>
                </c:pt>
                <c:pt idx="1797">
                  <c:v>9285</c:v>
                </c:pt>
                <c:pt idx="1798">
                  <c:v>9290</c:v>
                </c:pt>
                <c:pt idx="1799">
                  <c:v>9295</c:v>
                </c:pt>
                <c:pt idx="1800">
                  <c:v>9300</c:v>
                </c:pt>
                <c:pt idx="1801">
                  <c:v>9305</c:v>
                </c:pt>
                <c:pt idx="1802">
                  <c:v>9310</c:v>
                </c:pt>
                <c:pt idx="1803">
                  <c:v>9315</c:v>
                </c:pt>
                <c:pt idx="1804">
                  <c:v>9320</c:v>
                </c:pt>
                <c:pt idx="1805">
                  <c:v>9325</c:v>
                </c:pt>
                <c:pt idx="1806">
                  <c:v>9330</c:v>
                </c:pt>
                <c:pt idx="1807">
                  <c:v>9335</c:v>
                </c:pt>
                <c:pt idx="1808">
                  <c:v>9340</c:v>
                </c:pt>
                <c:pt idx="1809">
                  <c:v>9345</c:v>
                </c:pt>
                <c:pt idx="1810">
                  <c:v>9350</c:v>
                </c:pt>
                <c:pt idx="1811">
                  <c:v>9355</c:v>
                </c:pt>
                <c:pt idx="1812">
                  <c:v>9360</c:v>
                </c:pt>
                <c:pt idx="1813">
                  <c:v>9365</c:v>
                </c:pt>
                <c:pt idx="1814">
                  <c:v>9370</c:v>
                </c:pt>
                <c:pt idx="1815">
                  <c:v>9375</c:v>
                </c:pt>
                <c:pt idx="1816">
                  <c:v>9380</c:v>
                </c:pt>
                <c:pt idx="1817">
                  <c:v>9385</c:v>
                </c:pt>
                <c:pt idx="1818">
                  <c:v>9390</c:v>
                </c:pt>
                <c:pt idx="1819">
                  <c:v>9395</c:v>
                </c:pt>
                <c:pt idx="1820">
                  <c:v>9400</c:v>
                </c:pt>
                <c:pt idx="1821">
                  <c:v>9405</c:v>
                </c:pt>
                <c:pt idx="1822">
                  <c:v>9410</c:v>
                </c:pt>
                <c:pt idx="1823">
                  <c:v>9415</c:v>
                </c:pt>
                <c:pt idx="1824">
                  <c:v>9420</c:v>
                </c:pt>
                <c:pt idx="1825">
                  <c:v>9425</c:v>
                </c:pt>
                <c:pt idx="1826">
                  <c:v>9430</c:v>
                </c:pt>
                <c:pt idx="1827">
                  <c:v>9435</c:v>
                </c:pt>
                <c:pt idx="1828">
                  <c:v>9440</c:v>
                </c:pt>
                <c:pt idx="1829">
                  <c:v>9445</c:v>
                </c:pt>
                <c:pt idx="1830">
                  <c:v>9450</c:v>
                </c:pt>
                <c:pt idx="1831">
                  <c:v>9455</c:v>
                </c:pt>
                <c:pt idx="1832">
                  <c:v>9460</c:v>
                </c:pt>
                <c:pt idx="1833">
                  <c:v>9465</c:v>
                </c:pt>
                <c:pt idx="1834">
                  <c:v>9470</c:v>
                </c:pt>
                <c:pt idx="1835">
                  <c:v>9475</c:v>
                </c:pt>
                <c:pt idx="1836">
                  <c:v>9480</c:v>
                </c:pt>
                <c:pt idx="1837">
                  <c:v>9485</c:v>
                </c:pt>
                <c:pt idx="1838">
                  <c:v>9490</c:v>
                </c:pt>
                <c:pt idx="1839">
                  <c:v>9495</c:v>
                </c:pt>
                <c:pt idx="1840">
                  <c:v>9500</c:v>
                </c:pt>
                <c:pt idx="1841">
                  <c:v>9505</c:v>
                </c:pt>
                <c:pt idx="1842">
                  <c:v>9510</c:v>
                </c:pt>
                <c:pt idx="1843">
                  <c:v>9515</c:v>
                </c:pt>
                <c:pt idx="1844">
                  <c:v>9520</c:v>
                </c:pt>
                <c:pt idx="1845">
                  <c:v>9525</c:v>
                </c:pt>
                <c:pt idx="1846">
                  <c:v>9530</c:v>
                </c:pt>
                <c:pt idx="1847">
                  <c:v>9535</c:v>
                </c:pt>
                <c:pt idx="1848">
                  <c:v>9540</c:v>
                </c:pt>
                <c:pt idx="1849">
                  <c:v>9545</c:v>
                </c:pt>
                <c:pt idx="1850">
                  <c:v>9550</c:v>
                </c:pt>
                <c:pt idx="1851">
                  <c:v>9555</c:v>
                </c:pt>
                <c:pt idx="1852">
                  <c:v>9560</c:v>
                </c:pt>
                <c:pt idx="1853">
                  <c:v>9565</c:v>
                </c:pt>
                <c:pt idx="1854">
                  <c:v>9570</c:v>
                </c:pt>
                <c:pt idx="1855">
                  <c:v>9575</c:v>
                </c:pt>
                <c:pt idx="1856">
                  <c:v>9580</c:v>
                </c:pt>
                <c:pt idx="1857">
                  <c:v>9585</c:v>
                </c:pt>
                <c:pt idx="1858">
                  <c:v>9590</c:v>
                </c:pt>
                <c:pt idx="1859">
                  <c:v>9595</c:v>
                </c:pt>
                <c:pt idx="1860">
                  <c:v>9600</c:v>
                </c:pt>
                <c:pt idx="1861">
                  <c:v>9605</c:v>
                </c:pt>
                <c:pt idx="1862">
                  <c:v>9610</c:v>
                </c:pt>
                <c:pt idx="1863">
                  <c:v>9615</c:v>
                </c:pt>
                <c:pt idx="1864">
                  <c:v>9620</c:v>
                </c:pt>
                <c:pt idx="1865">
                  <c:v>9625</c:v>
                </c:pt>
                <c:pt idx="1866">
                  <c:v>9630</c:v>
                </c:pt>
                <c:pt idx="1867">
                  <c:v>9635</c:v>
                </c:pt>
                <c:pt idx="1868">
                  <c:v>9640</c:v>
                </c:pt>
                <c:pt idx="1869">
                  <c:v>9645</c:v>
                </c:pt>
                <c:pt idx="1870">
                  <c:v>9650</c:v>
                </c:pt>
                <c:pt idx="1871">
                  <c:v>9655</c:v>
                </c:pt>
                <c:pt idx="1872">
                  <c:v>9660</c:v>
                </c:pt>
                <c:pt idx="1873">
                  <c:v>9665</c:v>
                </c:pt>
                <c:pt idx="1874">
                  <c:v>9670</c:v>
                </c:pt>
                <c:pt idx="1875">
                  <c:v>9675</c:v>
                </c:pt>
                <c:pt idx="1876">
                  <c:v>9680</c:v>
                </c:pt>
                <c:pt idx="1877">
                  <c:v>9685</c:v>
                </c:pt>
                <c:pt idx="1878">
                  <c:v>9690</c:v>
                </c:pt>
                <c:pt idx="1879">
                  <c:v>9695</c:v>
                </c:pt>
                <c:pt idx="1880">
                  <c:v>9700</c:v>
                </c:pt>
                <c:pt idx="1881">
                  <c:v>9705</c:v>
                </c:pt>
                <c:pt idx="1882">
                  <c:v>9710</c:v>
                </c:pt>
                <c:pt idx="1883">
                  <c:v>9715</c:v>
                </c:pt>
                <c:pt idx="1884">
                  <c:v>9720</c:v>
                </c:pt>
                <c:pt idx="1885">
                  <c:v>9725</c:v>
                </c:pt>
                <c:pt idx="1886">
                  <c:v>9730</c:v>
                </c:pt>
                <c:pt idx="1887">
                  <c:v>9735</c:v>
                </c:pt>
                <c:pt idx="1888">
                  <c:v>9740</c:v>
                </c:pt>
                <c:pt idx="1889">
                  <c:v>9745</c:v>
                </c:pt>
                <c:pt idx="1890">
                  <c:v>9750</c:v>
                </c:pt>
                <c:pt idx="1891">
                  <c:v>9755</c:v>
                </c:pt>
                <c:pt idx="1892">
                  <c:v>9760</c:v>
                </c:pt>
                <c:pt idx="1893">
                  <c:v>9765</c:v>
                </c:pt>
                <c:pt idx="1894">
                  <c:v>9770</c:v>
                </c:pt>
                <c:pt idx="1895">
                  <c:v>9775</c:v>
                </c:pt>
                <c:pt idx="1896">
                  <c:v>9780</c:v>
                </c:pt>
                <c:pt idx="1897">
                  <c:v>9785</c:v>
                </c:pt>
                <c:pt idx="1898">
                  <c:v>9790</c:v>
                </c:pt>
                <c:pt idx="1899">
                  <c:v>9795</c:v>
                </c:pt>
                <c:pt idx="1900">
                  <c:v>9800</c:v>
                </c:pt>
                <c:pt idx="1901">
                  <c:v>9805</c:v>
                </c:pt>
                <c:pt idx="1902">
                  <c:v>9810</c:v>
                </c:pt>
                <c:pt idx="1903">
                  <c:v>9815</c:v>
                </c:pt>
                <c:pt idx="1904">
                  <c:v>9820</c:v>
                </c:pt>
                <c:pt idx="1905">
                  <c:v>9825</c:v>
                </c:pt>
                <c:pt idx="1906">
                  <c:v>9830</c:v>
                </c:pt>
                <c:pt idx="1907">
                  <c:v>9835</c:v>
                </c:pt>
                <c:pt idx="1908">
                  <c:v>9840</c:v>
                </c:pt>
                <c:pt idx="1909">
                  <c:v>9845</c:v>
                </c:pt>
                <c:pt idx="1910">
                  <c:v>9850</c:v>
                </c:pt>
                <c:pt idx="1911">
                  <c:v>9855</c:v>
                </c:pt>
                <c:pt idx="1912">
                  <c:v>9860</c:v>
                </c:pt>
                <c:pt idx="1913">
                  <c:v>9865</c:v>
                </c:pt>
                <c:pt idx="1914">
                  <c:v>9870</c:v>
                </c:pt>
                <c:pt idx="1915">
                  <c:v>9875</c:v>
                </c:pt>
                <c:pt idx="1916">
                  <c:v>9880</c:v>
                </c:pt>
                <c:pt idx="1917">
                  <c:v>9885</c:v>
                </c:pt>
                <c:pt idx="1918">
                  <c:v>9890</c:v>
                </c:pt>
                <c:pt idx="1919">
                  <c:v>9895</c:v>
                </c:pt>
                <c:pt idx="1920">
                  <c:v>9900</c:v>
                </c:pt>
                <c:pt idx="1921">
                  <c:v>9905</c:v>
                </c:pt>
                <c:pt idx="1922">
                  <c:v>9910</c:v>
                </c:pt>
                <c:pt idx="1923">
                  <c:v>9915</c:v>
                </c:pt>
                <c:pt idx="1924">
                  <c:v>9920</c:v>
                </c:pt>
                <c:pt idx="1925">
                  <c:v>9925</c:v>
                </c:pt>
                <c:pt idx="1926">
                  <c:v>9930</c:v>
                </c:pt>
                <c:pt idx="1927">
                  <c:v>9935</c:v>
                </c:pt>
                <c:pt idx="1928">
                  <c:v>9940</c:v>
                </c:pt>
                <c:pt idx="1929">
                  <c:v>9945</c:v>
                </c:pt>
                <c:pt idx="1930">
                  <c:v>9950</c:v>
                </c:pt>
                <c:pt idx="1931">
                  <c:v>9955</c:v>
                </c:pt>
                <c:pt idx="1932">
                  <c:v>9960</c:v>
                </c:pt>
                <c:pt idx="1933">
                  <c:v>9965</c:v>
                </c:pt>
                <c:pt idx="1934">
                  <c:v>9970</c:v>
                </c:pt>
                <c:pt idx="1935">
                  <c:v>9975</c:v>
                </c:pt>
                <c:pt idx="1936">
                  <c:v>9980</c:v>
                </c:pt>
                <c:pt idx="1937">
                  <c:v>9985</c:v>
                </c:pt>
                <c:pt idx="1938">
                  <c:v>9990</c:v>
                </c:pt>
                <c:pt idx="1939">
                  <c:v>9995</c:v>
                </c:pt>
                <c:pt idx="1940">
                  <c:v>10000</c:v>
                </c:pt>
                <c:pt idx="1941">
                  <c:v>10005</c:v>
                </c:pt>
                <c:pt idx="1942">
                  <c:v>10010</c:v>
                </c:pt>
                <c:pt idx="1943">
                  <c:v>10015</c:v>
                </c:pt>
                <c:pt idx="1944">
                  <c:v>10020</c:v>
                </c:pt>
                <c:pt idx="1945">
                  <c:v>10025</c:v>
                </c:pt>
                <c:pt idx="1946">
                  <c:v>10030</c:v>
                </c:pt>
                <c:pt idx="1947">
                  <c:v>10035</c:v>
                </c:pt>
                <c:pt idx="1948">
                  <c:v>10040</c:v>
                </c:pt>
                <c:pt idx="1949">
                  <c:v>10045</c:v>
                </c:pt>
                <c:pt idx="1950">
                  <c:v>10050</c:v>
                </c:pt>
                <c:pt idx="1951">
                  <c:v>10055</c:v>
                </c:pt>
                <c:pt idx="1952">
                  <c:v>10060</c:v>
                </c:pt>
                <c:pt idx="1953">
                  <c:v>10065</c:v>
                </c:pt>
                <c:pt idx="1954">
                  <c:v>10070</c:v>
                </c:pt>
                <c:pt idx="1955">
                  <c:v>10075</c:v>
                </c:pt>
                <c:pt idx="1956">
                  <c:v>10080</c:v>
                </c:pt>
                <c:pt idx="1957">
                  <c:v>10085</c:v>
                </c:pt>
                <c:pt idx="1958">
                  <c:v>10090</c:v>
                </c:pt>
                <c:pt idx="1959">
                  <c:v>10095</c:v>
                </c:pt>
                <c:pt idx="1960">
                  <c:v>10100</c:v>
                </c:pt>
                <c:pt idx="1961">
                  <c:v>10105</c:v>
                </c:pt>
                <c:pt idx="1962">
                  <c:v>10110</c:v>
                </c:pt>
                <c:pt idx="1963">
                  <c:v>10115</c:v>
                </c:pt>
                <c:pt idx="1964">
                  <c:v>10120</c:v>
                </c:pt>
                <c:pt idx="1965">
                  <c:v>10125</c:v>
                </c:pt>
                <c:pt idx="1966">
                  <c:v>10130</c:v>
                </c:pt>
                <c:pt idx="1967">
                  <c:v>10135</c:v>
                </c:pt>
                <c:pt idx="1968">
                  <c:v>10140</c:v>
                </c:pt>
                <c:pt idx="1969">
                  <c:v>10145</c:v>
                </c:pt>
                <c:pt idx="1970">
                  <c:v>10150</c:v>
                </c:pt>
                <c:pt idx="1971">
                  <c:v>10155</c:v>
                </c:pt>
                <c:pt idx="1972">
                  <c:v>10160</c:v>
                </c:pt>
                <c:pt idx="1973">
                  <c:v>10165</c:v>
                </c:pt>
                <c:pt idx="1974">
                  <c:v>10170</c:v>
                </c:pt>
                <c:pt idx="1975">
                  <c:v>10175</c:v>
                </c:pt>
                <c:pt idx="1976">
                  <c:v>10180</c:v>
                </c:pt>
                <c:pt idx="1977">
                  <c:v>10185</c:v>
                </c:pt>
                <c:pt idx="1978">
                  <c:v>10190</c:v>
                </c:pt>
                <c:pt idx="1979">
                  <c:v>10195</c:v>
                </c:pt>
                <c:pt idx="1980">
                  <c:v>10200</c:v>
                </c:pt>
                <c:pt idx="1981">
                  <c:v>10205</c:v>
                </c:pt>
                <c:pt idx="1982">
                  <c:v>10210</c:v>
                </c:pt>
                <c:pt idx="1983">
                  <c:v>10215</c:v>
                </c:pt>
                <c:pt idx="1984">
                  <c:v>10220</c:v>
                </c:pt>
                <c:pt idx="1985">
                  <c:v>10225</c:v>
                </c:pt>
                <c:pt idx="1986">
                  <c:v>10230</c:v>
                </c:pt>
                <c:pt idx="1987">
                  <c:v>10235</c:v>
                </c:pt>
                <c:pt idx="1988">
                  <c:v>10240</c:v>
                </c:pt>
                <c:pt idx="1989">
                  <c:v>10245</c:v>
                </c:pt>
                <c:pt idx="1990">
                  <c:v>10250</c:v>
                </c:pt>
                <c:pt idx="1991">
                  <c:v>10255</c:v>
                </c:pt>
                <c:pt idx="1992">
                  <c:v>10260</c:v>
                </c:pt>
                <c:pt idx="1993">
                  <c:v>10265</c:v>
                </c:pt>
                <c:pt idx="1994">
                  <c:v>10270</c:v>
                </c:pt>
                <c:pt idx="1995">
                  <c:v>10275</c:v>
                </c:pt>
                <c:pt idx="1996">
                  <c:v>10280</c:v>
                </c:pt>
                <c:pt idx="1997">
                  <c:v>10285</c:v>
                </c:pt>
                <c:pt idx="1998">
                  <c:v>10290</c:v>
                </c:pt>
                <c:pt idx="1999">
                  <c:v>10295</c:v>
                </c:pt>
                <c:pt idx="2000">
                  <c:v>10300</c:v>
                </c:pt>
                <c:pt idx="2001">
                  <c:v>10305</c:v>
                </c:pt>
                <c:pt idx="2002">
                  <c:v>10310</c:v>
                </c:pt>
                <c:pt idx="2003">
                  <c:v>10315</c:v>
                </c:pt>
                <c:pt idx="2004">
                  <c:v>10320</c:v>
                </c:pt>
                <c:pt idx="2005">
                  <c:v>10325</c:v>
                </c:pt>
                <c:pt idx="2006">
                  <c:v>10330</c:v>
                </c:pt>
                <c:pt idx="2007">
                  <c:v>10335</c:v>
                </c:pt>
                <c:pt idx="2008">
                  <c:v>10340</c:v>
                </c:pt>
                <c:pt idx="2009">
                  <c:v>10345</c:v>
                </c:pt>
                <c:pt idx="2010">
                  <c:v>10350</c:v>
                </c:pt>
                <c:pt idx="2011">
                  <c:v>10355</c:v>
                </c:pt>
                <c:pt idx="2012">
                  <c:v>10360</c:v>
                </c:pt>
                <c:pt idx="2013">
                  <c:v>10365</c:v>
                </c:pt>
                <c:pt idx="2014">
                  <c:v>10370</c:v>
                </c:pt>
                <c:pt idx="2015">
                  <c:v>10375</c:v>
                </c:pt>
                <c:pt idx="2016">
                  <c:v>10380</c:v>
                </c:pt>
                <c:pt idx="2017">
                  <c:v>10385</c:v>
                </c:pt>
                <c:pt idx="2018">
                  <c:v>10390</c:v>
                </c:pt>
                <c:pt idx="2019">
                  <c:v>10395</c:v>
                </c:pt>
                <c:pt idx="2020">
                  <c:v>10400</c:v>
                </c:pt>
                <c:pt idx="2021">
                  <c:v>10405</c:v>
                </c:pt>
                <c:pt idx="2022">
                  <c:v>10410</c:v>
                </c:pt>
                <c:pt idx="2023">
                  <c:v>10415</c:v>
                </c:pt>
                <c:pt idx="2024">
                  <c:v>10420</c:v>
                </c:pt>
                <c:pt idx="2025">
                  <c:v>10425</c:v>
                </c:pt>
                <c:pt idx="2026">
                  <c:v>10430</c:v>
                </c:pt>
                <c:pt idx="2027">
                  <c:v>10435</c:v>
                </c:pt>
                <c:pt idx="2028">
                  <c:v>10440</c:v>
                </c:pt>
                <c:pt idx="2029">
                  <c:v>10445</c:v>
                </c:pt>
                <c:pt idx="2030">
                  <c:v>10450</c:v>
                </c:pt>
                <c:pt idx="2031">
                  <c:v>10455</c:v>
                </c:pt>
                <c:pt idx="2032">
                  <c:v>10460</c:v>
                </c:pt>
                <c:pt idx="2033">
                  <c:v>10465</c:v>
                </c:pt>
                <c:pt idx="2034">
                  <c:v>10470</c:v>
                </c:pt>
                <c:pt idx="2035">
                  <c:v>10475</c:v>
                </c:pt>
                <c:pt idx="2036">
                  <c:v>10480</c:v>
                </c:pt>
                <c:pt idx="2037">
                  <c:v>10485</c:v>
                </c:pt>
                <c:pt idx="2038">
                  <c:v>10490</c:v>
                </c:pt>
                <c:pt idx="2039">
                  <c:v>10495</c:v>
                </c:pt>
                <c:pt idx="2040">
                  <c:v>10500</c:v>
                </c:pt>
                <c:pt idx="2041">
                  <c:v>10505</c:v>
                </c:pt>
                <c:pt idx="2042">
                  <c:v>10510</c:v>
                </c:pt>
                <c:pt idx="2043">
                  <c:v>10515</c:v>
                </c:pt>
                <c:pt idx="2044">
                  <c:v>10520</c:v>
                </c:pt>
                <c:pt idx="2045">
                  <c:v>10525</c:v>
                </c:pt>
                <c:pt idx="2046">
                  <c:v>10530</c:v>
                </c:pt>
                <c:pt idx="2047">
                  <c:v>10535</c:v>
                </c:pt>
                <c:pt idx="2048">
                  <c:v>10540</c:v>
                </c:pt>
                <c:pt idx="2049">
                  <c:v>10545</c:v>
                </c:pt>
                <c:pt idx="2050">
                  <c:v>10550</c:v>
                </c:pt>
                <c:pt idx="2051">
                  <c:v>10555</c:v>
                </c:pt>
                <c:pt idx="2052">
                  <c:v>10560</c:v>
                </c:pt>
                <c:pt idx="2053">
                  <c:v>10565</c:v>
                </c:pt>
                <c:pt idx="2054">
                  <c:v>10570</c:v>
                </c:pt>
                <c:pt idx="2055">
                  <c:v>10575</c:v>
                </c:pt>
                <c:pt idx="2056">
                  <c:v>10580</c:v>
                </c:pt>
                <c:pt idx="2057">
                  <c:v>10585</c:v>
                </c:pt>
                <c:pt idx="2058">
                  <c:v>10590</c:v>
                </c:pt>
                <c:pt idx="2059">
                  <c:v>10595</c:v>
                </c:pt>
                <c:pt idx="2060">
                  <c:v>10600</c:v>
                </c:pt>
                <c:pt idx="2061">
                  <c:v>10605</c:v>
                </c:pt>
                <c:pt idx="2062">
                  <c:v>10610</c:v>
                </c:pt>
                <c:pt idx="2063">
                  <c:v>10615</c:v>
                </c:pt>
                <c:pt idx="2064">
                  <c:v>10620</c:v>
                </c:pt>
                <c:pt idx="2065">
                  <c:v>10625</c:v>
                </c:pt>
                <c:pt idx="2066">
                  <c:v>10630</c:v>
                </c:pt>
                <c:pt idx="2067">
                  <c:v>10635</c:v>
                </c:pt>
                <c:pt idx="2068">
                  <c:v>10640</c:v>
                </c:pt>
                <c:pt idx="2069">
                  <c:v>10645</c:v>
                </c:pt>
                <c:pt idx="2070">
                  <c:v>10650</c:v>
                </c:pt>
                <c:pt idx="2071">
                  <c:v>10655</c:v>
                </c:pt>
                <c:pt idx="2072">
                  <c:v>10660</c:v>
                </c:pt>
                <c:pt idx="2073">
                  <c:v>10665</c:v>
                </c:pt>
                <c:pt idx="2074">
                  <c:v>10670</c:v>
                </c:pt>
                <c:pt idx="2075">
                  <c:v>10675</c:v>
                </c:pt>
                <c:pt idx="2076">
                  <c:v>10680</c:v>
                </c:pt>
                <c:pt idx="2077">
                  <c:v>10685</c:v>
                </c:pt>
                <c:pt idx="2078">
                  <c:v>10690</c:v>
                </c:pt>
                <c:pt idx="2079">
                  <c:v>10695</c:v>
                </c:pt>
                <c:pt idx="2080">
                  <c:v>10700</c:v>
                </c:pt>
                <c:pt idx="2081">
                  <c:v>10705</c:v>
                </c:pt>
                <c:pt idx="2082">
                  <c:v>10710</c:v>
                </c:pt>
                <c:pt idx="2083">
                  <c:v>10715</c:v>
                </c:pt>
                <c:pt idx="2084">
                  <c:v>10720</c:v>
                </c:pt>
                <c:pt idx="2085">
                  <c:v>10725</c:v>
                </c:pt>
                <c:pt idx="2086">
                  <c:v>10730</c:v>
                </c:pt>
                <c:pt idx="2087">
                  <c:v>10735</c:v>
                </c:pt>
                <c:pt idx="2088">
                  <c:v>10740</c:v>
                </c:pt>
                <c:pt idx="2089">
                  <c:v>10745</c:v>
                </c:pt>
                <c:pt idx="2090">
                  <c:v>10750</c:v>
                </c:pt>
                <c:pt idx="2091">
                  <c:v>10755</c:v>
                </c:pt>
                <c:pt idx="2092">
                  <c:v>10760</c:v>
                </c:pt>
                <c:pt idx="2093">
                  <c:v>10765</c:v>
                </c:pt>
                <c:pt idx="2094">
                  <c:v>10770</c:v>
                </c:pt>
                <c:pt idx="2095">
                  <c:v>10775</c:v>
                </c:pt>
                <c:pt idx="2096">
                  <c:v>10780</c:v>
                </c:pt>
                <c:pt idx="2097">
                  <c:v>10785</c:v>
                </c:pt>
                <c:pt idx="2098">
                  <c:v>10790</c:v>
                </c:pt>
                <c:pt idx="2099">
                  <c:v>10795</c:v>
                </c:pt>
                <c:pt idx="2100">
                  <c:v>10800</c:v>
                </c:pt>
                <c:pt idx="2101">
                  <c:v>10805</c:v>
                </c:pt>
                <c:pt idx="2102">
                  <c:v>10810</c:v>
                </c:pt>
                <c:pt idx="2103">
                  <c:v>10815</c:v>
                </c:pt>
                <c:pt idx="2104">
                  <c:v>10820</c:v>
                </c:pt>
                <c:pt idx="2105">
                  <c:v>10825</c:v>
                </c:pt>
                <c:pt idx="2106">
                  <c:v>10830</c:v>
                </c:pt>
                <c:pt idx="2107">
                  <c:v>10835</c:v>
                </c:pt>
                <c:pt idx="2108">
                  <c:v>10840</c:v>
                </c:pt>
                <c:pt idx="2109">
                  <c:v>10845</c:v>
                </c:pt>
                <c:pt idx="2110">
                  <c:v>10850</c:v>
                </c:pt>
                <c:pt idx="2111">
                  <c:v>10855</c:v>
                </c:pt>
                <c:pt idx="2112">
                  <c:v>10860</c:v>
                </c:pt>
                <c:pt idx="2113">
                  <c:v>10865</c:v>
                </c:pt>
                <c:pt idx="2114">
                  <c:v>10870</c:v>
                </c:pt>
                <c:pt idx="2115">
                  <c:v>10875</c:v>
                </c:pt>
                <c:pt idx="2116">
                  <c:v>10880</c:v>
                </c:pt>
                <c:pt idx="2117">
                  <c:v>10885</c:v>
                </c:pt>
                <c:pt idx="2118">
                  <c:v>10890</c:v>
                </c:pt>
                <c:pt idx="2119">
                  <c:v>10895</c:v>
                </c:pt>
                <c:pt idx="2120">
                  <c:v>10900</c:v>
                </c:pt>
                <c:pt idx="2121">
                  <c:v>10905</c:v>
                </c:pt>
                <c:pt idx="2122">
                  <c:v>10910</c:v>
                </c:pt>
                <c:pt idx="2123">
                  <c:v>10915</c:v>
                </c:pt>
                <c:pt idx="2124">
                  <c:v>10920</c:v>
                </c:pt>
                <c:pt idx="2125">
                  <c:v>10925</c:v>
                </c:pt>
                <c:pt idx="2126">
                  <c:v>10930</c:v>
                </c:pt>
                <c:pt idx="2127">
                  <c:v>10935</c:v>
                </c:pt>
                <c:pt idx="2128">
                  <c:v>10940</c:v>
                </c:pt>
                <c:pt idx="2129">
                  <c:v>10945</c:v>
                </c:pt>
                <c:pt idx="2130">
                  <c:v>10950</c:v>
                </c:pt>
                <c:pt idx="2131">
                  <c:v>10955</c:v>
                </c:pt>
                <c:pt idx="2132">
                  <c:v>10960</c:v>
                </c:pt>
                <c:pt idx="2133">
                  <c:v>10965</c:v>
                </c:pt>
                <c:pt idx="2134">
                  <c:v>10970</c:v>
                </c:pt>
                <c:pt idx="2135">
                  <c:v>10975</c:v>
                </c:pt>
                <c:pt idx="2136">
                  <c:v>10980</c:v>
                </c:pt>
                <c:pt idx="2137">
                  <c:v>10985</c:v>
                </c:pt>
                <c:pt idx="2138">
                  <c:v>10990</c:v>
                </c:pt>
                <c:pt idx="2139">
                  <c:v>10995</c:v>
                </c:pt>
                <c:pt idx="2140">
                  <c:v>11000</c:v>
                </c:pt>
                <c:pt idx="2141">
                  <c:v>11005</c:v>
                </c:pt>
                <c:pt idx="2142">
                  <c:v>11010</c:v>
                </c:pt>
                <c:pt idx="2143">
                  <c:v>11015</c:v>
                </c:pt>
                <c:pt idx="2144">
                  <c:v>11020</c:v>
                </c:pt>
                <c:pt idx="2145">
                  <c:v>11025</c:v>
                </c:pt>
                <c:pt idx="2146">
                  <c:v>11030</c:v>
                </c:pt>
                <c:pt idx="2147">
                  <c:v>11035</c:v>
                </c:pt>
                <c:pt idx="2148">
                  <c:v>11040</c:v>
                </c:pt>
                <c:pt idx="2149">
                  <c:v>11045</c:v>
                </c:pt>
                <c:pt idx="2150">
                  <c:v>11050</c:v>
                </c:pt>
                <c:pt idx="2151">
                  <c:v>11055</c:v>
                </c:pt>
                <c:pt idx="2152">
                  <c:v>11060</c:v>
                </c:pt>
                <c:pt idx="2153">
                  <c:v>11065</c:v>
                </c:pt>
                <c:pt idx="2154">
                  <c:v>11070</c:v>
                </c:pt>
                <c:pt idx="2155">
                  <c:v>11075</c:v>
                </c:pt>
                <c:pt idx="2156">
                  <c:v>11080</c:v>
                </c:pt>
                <c:pt idx="2157">
                  <c:v>11085</c:v>
                </c:pt>
                <c:pt idx="2158">
                  <c:v>11090</c:v>
                </c:pt>
                <c:pt idx="2159">
                  <c:v>11095</c:v>
                </c:pt>
                <c:pt idx="2160">
                  <c:v>11100</c:v>
                </c:pt>
                <c:pt idx="2161">
                  <c:v>11105</c:v>
                </c:pt>
                <c:pt idx="2162">
                  <c:v>11110</c:v>
                </c:pt>
                <c:pt idx="2163">
                  <c:v>11115</c:v>
                </c:pt>
                <c:pt idx="2164">
                  <c:v>11120</c:v>
                </c:pt>
                <c:pt idx="2165">
                  <c:v>11125</c:v>
                </c:pt>
                <c:pt idx="2166">
                  <c:v>11130</c:v>
                </c:pt>
                <c:pt idx="2167">
                  <c:v>11135</c:v>
                </c:pt>
                <c:pt idx="2168">
                  <c:v>11140</c:v>
                </c:pt>
                <c:pt idx="2169">
                  <c:v>11145</c:v>
                </c:pt>
                <c:pt idx="2170">
                  <c:v>11150</c:v>
                </c:pt>
                <c:pt idx="2171">
                  <c:v>11155</c:v>
                </c:pt>
                <c:pt idx="2172">
                  <c:v>11160</c:v>
                </c:pt>
                <c:pt idx="2173">
                  <c:v>11165</c:v>
                </c:pt>
                <c:pt idx="2174">
                  <c:v>11170</c:v>
                </c:pt>
                <c:pt idx="2175">
                  <c:v>11175</c:v>
                </c:pt>
                <c:pt idx="2176">
                  <c:v>11180</c:v>
                </c:pt>
                <c:pt idx="2177">
                  <c:v>11185</c:v>
                </c:pt>
                <c:pt idx="2178">
                  <c:v>11190</c:v>
                </c:pt>
                <c:pt idx="2179">
                  <c:v>11195</c:v>
                </c:pt>
                <c:pt idx="2180">
                  <c:v>11200</c:v>
                </c:pt>
                <c:pt idx="2181">
                  <c:v>11205</c:v>
                </c:pt>
                <c:pt idx="2182">
                  <c:v>11210</c:v>
                </c:pt>
                <c:pt idx="2183">
                  <c:v>11215</c:v>
                </c:pt>
                <c:pt idx="2184">
                  <c:v>11220</c:v>
                </c:pt>
                <c:pt idx="2185">
                  <c:v>11225</c:v>
                </c:pt>
                <c:pt idx="2186">
                  <c:v>11230</c:v>
                </c:pt>
                <c:pt idx="2187">
                  <c:v>11235</c:v>
                </c:pt>
                <c:pt idx="2188">
                  <c:v>11240</c:v>
                </c:pt>
                <c:pt idx="2189">
                  <c:v>11245</c:v>
                </c:pt>
                <c:pt idx="2190">
                  <c:v>11250</c:v>
                </c:pt>
                <c:pt idx="2191">
                  <c:v>11255</c:v>
                </c:pt>
                <c:pt idx="2192">
                  <c:v>11260</c:v>
                </c:pt>
                <c:pt idx="2193">
                  <c:v>11265</c:v>
                </c:pt>
                <c:pt idx="2194">
                  <c:v>11270</c:v>
                </c:pt>
                <c:pt idx="2195">
                  <c:v>11275</c:v>
                </c:pt>
                <c:pt idx="2196">
                  <c:v>11280</c:v>
                </c:pt>
                <c:pt idx="2197">
                  <c:v>11285</c:v>
                </c:pt>
                <c:pt idx="2198">
                  <c:v>11290</c:v>
                </c:pt>
                <c:pt idx="2199">
                  <c:v>11295</c:v>
                </c:pt>
                <c:pt idx="2200">
                  <c:v>11300</c:v>
                </c:pt>
                <c:pt idx="2201">
                  <c:v>11305</c:v>
                </c:pt>
                <c:pt idx="2202">
                  <c:v>11310</c:v>
                </c:pt>
                <c:pt idx="2203">
                  <c:v>11315</c:v>
                </c:pt>
                <c:pt idx="2204">
                  <c:v>11320</c:v>
                </c:pt>
                <c:pt idx="2205">
                  <c:v>11325</c:v>
                </c:pt>
                <c:pt idx="2206">
                  <c:v>11330</c:v>
                </c:pt>
                <c:pt idx="2207">
                  <c:v>11335</c:v>
                </c:pt>
                <c:pt idx="2208">
                  <c:v>11340</c:v>
                </c:pt>
                <c:pt idx="2209">
                  <c:v>11345</c:v>
                </c:pt>
                <c:pt idx="2210">
                  <c:v>11350</c:v>
                </c:pt>
                <c:pt idx="2211">
                  <c:v>11355</c:v>
                </c:pt>
                <c:pt idx="2212">
                  <c:v>11360</c:v>
                </c:pt>
                <c:pt idx="2213">
                  <c:v>11365</c:v>
                </c:pt>
                <c:pt idx="2214">
                  <c:v>11370</c:v>
                </c:pt>
                <c:pt idx="2215">
                  <c:v>11375</c:v>
                </c:pt>
                <c:pt idx="2216">
                  <c:v>11380</c:v>
                </c:pt>
                <c:pt idx="2217">
                  <c:v>11385</c:v>
                </c:pt>
                <c:pt idx="2218">
                  <c:v>11390</c:v>
                </c:pt>
                <c:pt idx="2219">
                  <c:v>11395</c:v>
                </c:pt>
                <c:pt idx="2220">
                  <c:v>11400</c:v>
                </c:pt>
                <c:pt idx="2221">
                  <c:v>11405</c:v>
                </c:pt>
                <c:pt idx="2222">
                  <c:v>11410</c:v>
                </c:pt>
                <c:pt idx="2223">
                  <c:v>11415</c:v>
                </c:pt>
                <c:pt idx="2224">
                  <c:v>11420</c:v>
                </c:pt>
                <c:pt idx="2225">
                  <c:v>11425</c:v>
                </c:pt>
                <c:pt idx="2226">
                  <c:v>11430</c:v>
                </c:pt>
                <c:pt idx="2227">
                  <c:v>11435</c:v>
                </c:pt>
                <c:pt idx="2228">
                  <c:v>11440</c:v>
                </c:pt>
                <c:pt idx="2229">
                  <c:v>11445</c:v>
                </c:pt>
                <c:pt idx="2230">
                  <c:v>11450</c:v>
                </c:pt>
                <c:pt idx="2231">
                  <c:v>11455</c:v>
                </c:pt>
                <c:pt idx="2232">
                  <c:v>11460</c:v>
                </c:pt>
                <c:pt idx="2233">
                  <c:v>11465</c:v>
                </c:pt>
                <c:pt idx="2234">
                  <c:v>11470</c:v>
                </c:pt>
                <c:pt idx="2235">
                  <c:v>11475</c:v>
                </c:pt>
                <c:pt idx="2236">
                  <c:v>11480</c:v>
                </c:pt>
                <c:pt idx="2237">
                  <c:v>11485</c:v>
                </c:pt>
                <c:pt idx="2238">
                  <c:v>11490</c:v>
                </c:pt>
                <c:pt idx="2239">
                  <c:v>11495</c:v>
                </c:pt>
                <c:pt idx="2240">
                  <c:v>11500</c:v>
                </c:pt>
                <c:pt idx="2241">
                  <c:v>11505</c:v>
                </c:pt>
                <c:pt idx="2242">
                  <c:v>11510</c:v>
                </c:pt>
                <c:pt idx="2243">
                  <c:v>11515</c:v>
                </c:pt>
                <c:pt idx="2244">
                  <c:v>11520</c:v>
                </c:pt>
                <c:pt idx="2245">
                  <c:v>11525</c:v>
                </c:pt>
                <c:pt idx="2246">
                  <c:v>11530</c:v>
                </c:pt>
                <c:pt idx="2247">
                  <c:v>11535</c:v>
                </c:pt>
                <c:pt idx="2248">
                  <c:v>11540</c:v>
                </c:pt>
                <c:pt idx="2249">
                  <c:v>11545</c:v>
                </c:pt>
                <c:pt idx="2250">
                  <c:v>11550</c:v>
                </c:pt>
                <c:pt idx="2251">
                  <c:v>11555</c:v>
                </c:pt>
                <c:pt idx="2252">
                  <c:v>11560</c:v>
                </c:pt>
                <c:pt idx="2253">
                  <c:v>11565</c:v>
                </c:pt>
                <c:pt idx="2254">
                  <c:v>11570</c:v>
                </c:pt>
                <c:pt idx="2255">
                  <c:v>11575</c:v>
                </c:pt>
                <c:pt idx="2256">
                  <c:v>11580</c:v>
                </c:pt>
                <c:pt idx="2257">
                  <c:v>11585</c:v>
                </c:pt>
                <c:pt idx="2258">
                  <c:v>11590</c:v>
                </c:pt>
                <c:pt idx="2259">
                  <c:v>11595</c:v>
                </c:pt>
                <c:pt idx="2260">
                  <c:v>11600</c:v>
                </c:pt>
                <c:pt idx="2261">
                  <c:v>11605</c:v>
                </c:pt>
                <c:pt idx="2262">
                  <c:v>11610</c:v>
                </c:pt>
                <c:pt idx="2263">
                  <c:v>11615</c:v>
                </c:pt>
                <c:pt idx="2264">
                  <c:v>11620</c:v>
                </c:pt>
                <c:pt idx="2265">
                  <c:v>11625</c:v>
                </c:pt>
                <c:pt idx="2266">
                  <c:v>11630</c:v>
                </c:pt>
                <c:pt idx="2267">
                  <c:v>11635</c:v>
                </c:pt>
                <c:pt idx="2268">
                  <c:v>11640</c:v>
                </c:pt>
                <c:pt idx="2269">
                  <c:v>11645</c:v>
                </c:pt>
                <c:pt idx="2270">
                  <c:v>11650</c:v>
                </c:pt>
                <c:pt idx="2271">
                  <c:v>11655</c:v>
                </c:pt>
                <c:pt idx="2272">
                  <c:v>11660</c:v>
                </c:pt>
                <c:pt idx="2273">
                  <c:v>11665</c:v>
                </c:pt>
                <c:pt idx="2274">
                  <c:v>11670</c:v>
                </c:pt>
                <c:pt idx="2275">
                  <c:v>11675</c:v>
                </c:pt>
                <c:pt idx="2276">
                  <c:v>11680</c:v>
                </c:pt>
                <c:pt idx="2277">
                  <c:v>11685</c:v>
                </c:pt>
                <c:pt idx="2278">
                  <c:v>11690</c:v>
                </c:pt>
                <c:pt idx="2279">
                  <c:v>11695</c:v>
                </c:pt>
                <c:pt idx="2280">
                  <c:v>11700</c:v>
                </c:pt>
                <c:pt idx="2281">
                  <c:v>11705</c:v>
                </c:pt>
                <c:pt idx="2282">
                  <c:v>11710</c:v>
                </c:pt>
                <c:pt idx="2283">
                  <c:v>11715</c:v>
                </c:pt>
                <c:pt idx="2284">
                  <c:v>11720</c:v>
                </c:pt>
                <c:pt idx="2285">
                  <c:v>11725</c:v>
                </c:pt>
                <c:pt idx="2286">
                  <c:v>11730</c:v>
                </c:pt>
                <c:pt idx="2287">
                  <c:v>11735</c:v>
                </c:pt>
                <c:pt idx="2288">
                  <c:v>11740</c:v>
                </c:pt>
                <c:pt idx="2289">
                  <c:v>11745</c:v>
                </c:pt>
                <c:pt idx="2290">
                  <c:v>11750</c:v>
                </c:pt>
                <c:pt idx="2291">
                  <c:v>11755</c:v>
                </c:pt>
                <c:pt idx="2292">
                  <c:v>11760</c:v>
                </c:pt>
                <c:pt idx="2293">
                  <c:v>11765</c:v>
                </c:pt>
                <c:pt idx="2294">
                  <c:v>11770</c:v>
                </c:pt>
                <c:pt idx="2295">
                  <c:v>11775</c:v>
                </c:pt>
                <c:pt idx="2296">
                  <c:v>11780</c:v>
                </c:pt>
                <c:pt idx="2297">
                  <c:v>11785</c:v>
                </c:pt>
                <c:pt idx="2298">
                  <c:v>11790</c:v>
                </c:pt>
                <c:pt idx="2299">
                  <c:v>11795</c:v>
                </c:pt>
                <c:pt idx="2300">
                  <c:v>11800</c:v>
                </c:pt>
                <c:pt idx="2301">
                  <c:v>11805</c:v>
                </c:pt>
                <c:pt idx="2302">
                  <c:v>11810</c:v>
                </c:pt>
                <c:pt idx="2303">
                  <c:v>11815</c:v>
                </c:pt>
                <c:pt idx="2304">
                  <c:v>11820</c:v>
                </c:pt>
                <c:pt idx="2305">
                  <c:v>11825</c:v>
                </c:pt>
                <c:pt idx="2306">
                  <c:v>11830</c:v>
                </c:pt>
                <c:pt idx="2307">
                  <c:v>11835</c:v>
                </c:pt>
                <c:pt idx="2308">
                  <c:v>11840</c:v>
                </c:pt>
                <c:pt idx="2309">
                  <c:v>11845</c:v>
                </c:pt>
                <c:pt idx="2310">
                  <c:v>11850</c:v>
                </c:pt>
                <c:pt idx="2311">
                  <c:v>11855</c:v>
                </c:pt>
                <c:pt idx="2312">
                  <c:v>11860</c:v>
                </c:pt>
                <c:pt idx="2313">
                  <c:v>11865</c:v>
                </c:pt>
                <c:pt idx="2314">
                  <c:v>11870</c:v>
                </c:pt>
                <c:pt idx="2315">
                  <c:v>11875</c:v>
                </c:pt>
                <c:pt idx="2316">
                  <c:v>11880</c:v>
                </c:pt>
                <c:pt idx="2317">
                  <c:v>11885</c:v>
                </c:pt>
                <c:pt idx="2318">
                  <c:v>11890</c:v>
                </c:pt>
                <c:pt idx="2319">
                  <c:v>11895</c:v>
                </c:pt>
                <c:pt idx="2320">
                  <c:v>11900</c:v>
                </c:pt>
                <c:pt idx="2321">
                  <c:v>11905</c:v>
                </c:pt>
                <c:pt idx="2322">
                  <c:v>11910</c:v>
                </c:pt>
                <c:pt idx="2323">
                  <c:v>11915</c:v>
                </c:pt>
                <c:pt idx="2324">
                  <c:v>11920</c:v>
                </c:pt>
                <c:pt idx="2325">
                  <c:v>11925</c:v>
                </c:pt>
                <c:pt idx="2326">
                  <c:v>11930</c:v>
                </c:pt>
                <c:pt idx="2327">
                  <c:v>11935</c:v>
                </c:pt>
                <c:pt idx="2328">
                  <c:v>11940</c:v>
                </c:pt>
                <c:pt idx="2329">
                  <c:v>11945</c:v>
                </c:pt>
                <c:pt idx="2330">
                  <c:v>11950</c:v>
                </c:pt>
                <c:pt idx="2331">
                  <c:v>11955</c:v>
                </c:pt>
                <c:pt idx="2332">
                  <c:v>11960</c:v>
                </c:pt>
                <c:pt idx="2333">
                  <c:v>11965</c:v>
                </c:pt>
                <c:pt idx="2334">
                  <c:v>11970</c:v>
                </c:pt>
                <c:pt idx="2335">
                  <c:v>11975</c:v>
                </c:pt>
                <c:pt idx="2336">
                  <c:v>11980</c:v>
                </c:pt>
                <c:pt idx="2337">
                  <c:v>11985</c:v>
                </c:pt>
                <c:pt idx="2338">
                  <c:v>11990</c:v>
                </c:pt>
                <c:pt idx="2339">
                  <c:v>11995</c:v>
                </c:pt>
                <c:pt idx="2340">
                  <c:v>12000</c:v>
                </c:pt>
                <c:pt idx="2341">
                  <c:v>12005</c:v>
                </c:pt>
                <c:pt idx="2342">
                  <c:v>12010</c:v>
                </c:pt>
                <c:pt idx="2343">
                  <c:v>12015</c:v>
                </c:pt>
                <c:pt idx="2344">
                  <c:v>12020</c:v>
                </c:pt>
                <c:pt idx="2345">
                  <c:v>12025</c:v>
                </c:pt>
                <c:pt idx="2346">
                  <c:v>12030</c:v>
                </c:pt>
                <c:pt idx="2347">
                  <c:v>12035</c:v>
                </c:pt>
                <c:pt idx="2348">
                  <c:v>12040</c:v>
                </c:pt>
                <c:pt idx="2349">
                  <c:v>12045</c:v>
                </c:pt>
                <c:pt idx="2350">
                  <c:v>12050</c:v>
                </c:pt>
                <c:pt idx="2351">
                  <c:v>12055</c:v>
                </c:pt>
                <c:pt idx="2352">
                  <c:v>12060</c:v>
                </c:pt>
                <c:pt idx="2353">
                  <c:v>12065</c:v>
                </c:pt>
                <c:pt idx="2354">
                  <c:v>12070</c:v>
                </c:pt>
                <c:pt idx="2355">
                  <c:v>12075</c:v>
                </c:pt>
                <c:pt idx="2356">
                  <c:v>12080</c:v>
                </c:pt>
                <c:pt idx="2357">
                  <c:v>12085</c:v>
                </c:pt>
                <c:pt idx="2358">
                  <c:v>12090</c:v>
                </c:pt>
                <c:pt idx="2359">
                  <c:v>12095</c:v>
                </c:pt>
                <c:pt idx="2360">
                  <c:v>12100</c:v>
                </c:pt>
                <c:pt idx="2361">
                  <c:v>12105</c:v>
                </c:pt>
                <c:pt idx="2362">
                  <c:v>12110</c:v>
                </c:pt>
                <c:pt idx="2363">
                  <c:v>12115</c:v>
                </c:pt>
                <c:pt idx="2364">
                  <c:v>12120</c:v>
                </c:pt>
                <c:pt idx="2365">
                  <c:v>12125</c:v>
                </c:pt>
                <c:pt idx="2366">
                  <c:v>12130</c:v>
                </c:pt>
                <c:pt idx="2367">
                  <c:v>12135</c:v>
                </c:pt>
                <c:pt idx="2368">
                  <c:v>12140</c:v>
                </c:pt>
                <c:pt idx="2369">
                  <c:v>12145</c:v>
                </c:pt>
                <c:pt idx="2370">
                  <c:v>12150</c:v>
                </c:pt>
                <c:pt idx="2371">
                  <c:v>12155</c:v>
                </c:pt>
                <c:pt idx="2372">
                  <c:v>12160</c:v>
                </c:pt>
                <c:pt idx="2373">
                  <c:v>12165</c:v>
                </c:pt>
                <c:pt idx="2374">
                  <c:v>12170</c:v>
                </c:pt>
                <c:pt idx="2375">
                  <c:v>12175</c:v>
                </c:pt>
                <c:pt idx="2376">
                  <c:v>12180</c:v>
                </c:pt>
                <c:pt idx="2377">
                  <c:v>12185</c:v>
                </c:pt>
                <c:pt idx="2378">
                  <c:v>12190</c:v>
                </c:pt>
                <c:pt idx="2379">
                  <c:v>12195</c:v>
                </c:pt>
                <c:pt idx="2380">
                  <c:v>12200</c:v>
                </c:pt>
                <c:pt idx="2381">
                  <c:v>12205</c:v>
                </c:pt>
                <c:pt idx="2382">
                  <c:v>12210</c:v>
                </c:pt>
                <c:pt idx="2383">
                  <c:v>12215</c:v>
                </c:pt>
                <c:pt idx="2384">
                  <c:v>12220</c:v>
                </c:pt>
                <c:pt idx="2385">
                  <c:v>12225</c:v>
                </c:pt>
                <c:pt idx="2386">
                  <c:v>12230</c:v>
                </c:pt>
                <c:pt idx="2387">
                  <c:v>12235</c:v>
                </c:pt>
                <c:pt idx="2388">
                  <c:v>12240</c:v>
                </c:pt>
                <c:pt idx="2389">
                  <c:v>12245</c:v>
                </c:pt>
                <c:pt idx="2390">
                  <c:v>12250</c:v>
                </c:pt>
                <c:pt idx="2391">
                  <c:v>12255</c:v>
                </c:pt>
                <c:pt idx="2392">
                  <c:v>12260</c:v>
                </c:pt>
                <c:pt idx="2393">
                  <c:v>12265</c:v>
                </c:pt>
                <c:pt idx="2394">
                  <c:v>12270</c:v>
                </c:pt>
                <c:pt idx="2395">
                  <c:v>12275</c:v>
                </c:pt>
                <c:pt idx="2396">
                  <c:v>12280</c:v>
                </c:pt>
                <c:pt idx="2397">
                  <c:v>12285</c:v>
                </c:pt>
                <c:pt idx="2398">
                  <c:v>12290</c:v>
                </c:pt>
                <c:pt idx="2399">
                  <c:v>12295</c:v>
                </c:pt>
                <c:pt idx="2400">
                  <c:v>12300</c:v>
                </c:pt>
                <c:pt idx="2401">
                  <c:v>12305</c:v>
                </c:pt>
                <c:pt idx="2402">
                  <c:v>12310</c:v>
                </c:pt>
                <c:pt idx="2403">
                  <c:v>12315</c:v>
                </c:pt>
                <c:pt idx="2404">
                  <c:v>12320</c:v>
                </c:pt>
                <c:pt idx="2405">
                  <c:v>12325</c:v>
                </c:pt>
                <c:pt idx="2406">
                  <c:v>12330</c:v>
                </c:pt>
                <c:pt idx="2407">
                  <c:v>12335</c:v>
                </c:pt>
                <c:pt idx="2408">
                  <c:v>12340</c:v>
                </c:pt>
                <c:pt idx="2409">
                  <c:v>12345</c:v>
                </c:pt>
                <c:pt idx="2410">
                  <c:v>12350</c:v>
                </c:pt>
                <c:pt idx="2411">
                  <c:v>12355</c:v>
                </c:pt>
                <c:pt idx="2412">
                  <c:v>12360</c:v>
                </c:pt>
                <c:pt idx="2413">
                  <c:v>12365</c:v>
                </c:pt>
                <c:pt idx="2414">
                  <c:v>12370</c:v>
                </c:pt>
                <c:pt idx="2415">
                  <c:v>12375</c:v>
                </c:pt>
                <c:pt idx="2416">
                  <c:v>12380</c:v>
                </c:pt>
                <c:pt idx="2417">
                  <c:v>12385</c:v>
                </c:pt>
                <c:pt idx="2418">
                  <c:v>12390</c:v>
                </c:pt>
                <c:pt idx="2419">
                  <c:v>12395</c:v>
                </c:pt>
                <c:pt idx="2420">
                  <c:v>12400</c:v>
                </c:pt>
                <c:pt idx="2421">
                  <c:v>12405</c:v>
                </c:pt>
                <c:pt idx="2422">
                  <c:v>12410</c:v>
                </c:pt>
                <c:pt idx="2423">
                  <c:v>12415</c:v>
                </c:pt>
                <c:pt idx="2424">
                  <c:v>12420</c:v>
                </c:pt>
                <c:pt idx="2425">
                  <c:v>12425</c:v>
                </c:pt>
                <c:pt idx="2426">
                  <c:v>12430</c:v>
                </c:pt>
                <c:pt idx="2427">
                  <c:v>12435</c:v>
                </c:pt>
                <c:pt idx="2428">
                  <c:v>12440</c:v>
                </c:pt>
                <c:pt idx="2429">
                  <c:v>12445</c:v>
                </c:pt>
                <c:pt idx="2430">
                  <c:v>12450</c:v>
                </c:pt>
                <c:pt idx="2431">
                  <c:v>12455</c:v>
                </c:pt>
                <c:pt idx="2432">
                  <c:v>12460</c:v>
                </c:pt>
                <c:pt idx="2433">
                  <c:v>12465</c:v>
                </c:pt>
                <c:pt idx="2434">
                  <c:v>12470</c:v>
                </c:pt>
                <c:pt idx="2435">
                  <c:v>12475</c:v>
                </c:pt>
                <c:pt idx="2436">
                  <c:v>12480</c:v>
                </c:pt>
                <c:pt idx="2437">
                  <c:v>12485</c:v>
                </c:pt>
                <c:pt idx="2438">
                  <c:v>12490</c:v>
                </c:pt>
                <c:pt idx="2439">
                  <c:v>12495</c:v>
                </c:pt>
                <c:pt idx="2440">
                  <c:v>12500</c:v>
                </c:pt>
                <c:pt idx="2441">
                  <c:v>12505</c:v>
                </c:pt>
                <c:pt idx="2442">
                  <c:v>12510</c:v>
                </c:pt>
                <c:pt idx="2443">
                  <c:v>12515</c:v>
                </c:pt>
                <c:pt idx="2444">
                  <c:v>12520</c:v>
                </c:pt>
                <c:pt idx="2445">
                  <c:v>12525</c:v>
                </c:pt>
                <c:pt idx="2446">
                  <c:v>12530</c:v>
                </c:pt>
                <c:pt idx="2447">
                  <c:v>12535</c:v>
                </c:pt>
                <c:pt idx="2448">
                  <c:v>12540</c:v>
                </c:pt>
                <c:pt idx="2449">
                  <c:v>12545</c:v>
                </c:pt>
                <c:pt idx="2450">
                  <c:v>12550</c:v>
                </c:pt>
                <c:pt idx="2451">
                  <c:v>12555</c:v>
                </c:pt>
                <c:pt idx="2452">
                  <c:v>12560</c:v>
                </c:pt>
                <c:pt idx="2453">
                  <c:v>12565</c:v>
                </c:pt>
                <c:pt idx="2454">
                  <c:v>12570</c:v>
                </c:pt>
                <c:pt idx="2455">
                  <c:v>12575</c:v>
                </c:pt>
                <c:pt idx="2456">
                  <c:v>12580</c:v>
                </c:pt>
                <c:pt idx="2457">
                  <c:v>12585</c:v>
                </c:pt>
                <c:pt idx="2458">
                  <c:v>12590</c:v>
                </c:pt>
                <c:pt idx="2459">
                  <c:v>12595</c:v>
                </c:pt>
                <c:pt idx="2460">
                  <c:v>12600</c:v>
                </c:pt>
                <c:pt idx="2461">
                  <c:v>12605</c:v>
                </c:pt>
                <c:pt idx="2462">
                  <c:v>12610</c:v>
                </c:pt>
                <c:pt idx="2463">
                  <c:v>12615</c:v>
                </c:pt>
                <c:pt idx="2464">
                  <c:v>12620</c:v>
                </c:pt>
                <c:pt idx="2465">
                  <c:v>12625</c:v>
                </c:pt>
                <c:pt idx="2466">
                  <c:v>12630</c:v>
                </c:pt>
                <c:pt idx="2467">
                  <c:v>12635</c:v>
                </c:pt>
                <c:pt idx="2468">
                  <c:v>12640</c:v>
                </c:pt>
                <c:pt idx="2469">
                  <c:v>12645</c:v>
                </c:pt>
                <c:pt idx="2470">
                  <c:v>12650</c:v>
                </c:pt>
                <c:pt idx="2471">
                  <c:v>12655</c:v>
                </c:pt>
                <c:pt idx="2472">
                  <c:v>12660</c:v>
                </c:pt>
                <c:pt idx="2473">
                  <c:v>12665</c:v>
                </c:pt>
                <c:pt idx="2474">
                  <c:v>12670</c:v>
                </c:pt>
                <c:pt idx="2475">
                  <c:v>12675</c:v>
                </c:pt>
                <c:pt idx="2476">
                  <c:v>12680</c:v>
                </c:pt>
                <c:pt idx="2477">
                  <c:v>12685</c:v>
                </c:pt>
                <c:pt idx="2478">
                  <c:v>12690</c:v>
                </c:pt>
                <c:pt idx="2479">
                  <c:v>12695</c:v>
                </c:pt>
                <c:pt idx="2480">
                  <c:v>12700</c:v>
                </c:pt>
                <c:pt idx="2481">
                  <c:v>12705</c:v>
                </c:pt>
                <c:pt idx="2482">
                  <c:v>12710</c:v>
                </c:pt>
                <c:pt idx="2483">
                  <c:v>12715</c:v>
                </c:pt>
                <c:pt idx="2484">
                  <c:v>12720</c:v>
                </c:pt>
                <c:pt idx="2485">
                  <c:v>12725</c:v>
                </c:pt>
                <c:pt idx="2486">
                  <c:v>12730</c:v>
                </c:pt>
                <c:pt idx="2487">
                  <c:v>12735</c:v>
                </c:pt>
                <c:pt idx="2488">
                  <c:v>12740</c:v>
                </c:pt>
                <c:pt idx="2489">
                  <c:v>12745</c:v>
                </c:pt>
                <c:pt idx="2490">
                  <c:v>12750</c:v>
                </c:pt>
                <c:pt idx="2491">
                  <c:v>12755</c:v>
                </c:pt>
                <c:pt idx="2492">
                  <c:v>12760</c:v>
                </c:pt>
                <c:pt idx="2493">
                  <c:v>12765</c:v>
                </c:pt>
                <c:pt idx="2494">
                  <c:v>12770</c:v>
                </c:pt>
                <c:pt idx="2495">
                  <c:v>12775</c:v>
                </c:pt>
                <c:pt idx="2496">
                  <c:v>12780</c:v>
                </c:pt>
                <c:pt idx="2497">
                  <c:v>12785</c:v>
                </c:pt>
                <c:pt idx="2498">
                  <c:v>12790</c:v>
                </c:pt>
                <c:pt idx="2499">
                  <c:v>12795</c:v>
                </c:pt>
                <c:pt idx="2500">
                  <c:v>12800</c:v>
                </c:pt>
                <c:pt idx="2501">
                  <c:v>12805</c:v>
                </c:pt>
                <c:pt idx="2502">
                  <c:v>12810</c:v>
                </c:pt>
                <c:pt idx="2503">
                  <c:v>12815</c:v>
                </c:pt>
                <c:pt idx="2504">
                  <c:v>12820</c:v>
                </c:pt>
                <c:pt idx="2505">
                  <c:v>12825</c:v>
                </c:pt>
                <c:pt idx="2506">
                  <c:v>12830</c:v>
                </c:pt>
                <c:pt idx="2507">
                  <c:v>12835</c:v>
                </c:pt>
                <c:pt idx="2508">
                  <c:v>12840</c:v>
                </c:pt>
                <c:pt idx="2509">
                  <c:v>12845</c:v>
                </c:pt>
                <c:pt idx="2510">
                  <c:v>12850</c:v>
                </c:pt>
                <c:pt idx="2511">
                  <c:v>12855</c:v>
                </c:pt>
                <c:pt idx="2512">
                  <c:v>12860</c:v>
                </c:pt>
                <c:pt idx="2513">
                  <c:v>12865</c:v>
                </c:pt>
                <c:pt idx="2514">
                  <c:v>12870</c:v>
                </c:pt>
                <c:pt idx="2515">
                  <c:v>12875</c:v>
                </c:pt>
                <c:pt idx="2516">
                  <c:v>12880</c:v>
                </c:pt>
                <c:pt idx="2517">
                  <c:v>12885</c:v>
                </c:pt>
                <c:pt idx="2518">
                  <c:v>12890</c:v>
                </c:pt>
                <c:pt idx="2519">
                  <c:v>12895</c:v>
                </c:pt>
                <c:pt idx="2520">
                  <c:v>12900</c:v>
                </c:pt>
                <c:pt idx="2521">
                  <c:v>12905</c:v>
                </c:pt>
                <c:pt idx="2522">
                  <c:v>12910</c:v>
                </c:pt>
                <c:pt idx="2523">
                  <c:v>12915</c:v>
                </c:pt>
                <c:pt idx="2524">
                  <c:v>12920</c:v>
                </c:pt>
                <c:pt idx="2525">
                  <c:v>12925</c:v>
                </c:pt>
                <c:pt idx="2526">
                  <c:v>12930</c:v>
                </c:pt>
                <c:pt idx="2527">
                  <c:v>12935</c:v>
                </c:pt>
                <c:pt idx="2528">
                  <c:v>12940</c:v>
                </c:pt>
                <c:pt idx="2529">
                  <c:v>12945</c:v>
                </c:pt>
                <c:pt idx="2530">
                  <c:v>12950</c:v>
                </c:pt>
                <c:pt idx="2531">
                  <c:v>12955</c:v>
                </c:pt>
                <c:pt idx="2532">
                  <c:v>12960</c:v>
                </c:pt>
                <c:pt idx="2533">
                  <c:v>12965</c:v>
                </c:pt>
                <c:pt idx="2534">
                  <c:v>12970</c:v>
                </c:pt>
                <c:pt idx="2535">
                  <c:v>12975</c:v>
                </c:pt>
                <c:pt idx="2536">
                  <c:v>12980</c:v>
                </c:pt>
                <c:pt idx="2537">
                  <c:v>12985</c:v>
                </c:pt>
                <c:pt idx="2538">
                  <c:v>12990</c:v>
                </c:pt>
                <c:pt idx="2539">
                  <c:v>12995</c:v>
                </c:pt>
                <c:pt idx="2540">
                  <c:v>13000</c:v>
                </c:pt>
                <c:pt idx="2541">
                  <c:v>13005</c:v>
                </c:pt>
                <c:pt idx="2542">
                  <c:v>13010</c:v>
                </c:pt>
                <c:pt idx="2543">
                  <c:v>13015</c:v>
                </c:pt>
                <c:pt idx="2544">
                  <c:v>13020</c:v>
                </c:pt>
                <c:pt idx="2545">
                  <c:v>13025</c:v>
                </c:pt>
                <c:pt idx="2546">
                  <c:v>13030</c:v>
                </c:pt>
                <c:pt idx="2547">
                  <c:v>13035</c:v>
                </c:pt>
                <c:pt idx="2548">
                  <c:v>13040</c:v>
                </c:pt>
                <c:pt idx="2549">
                  <c:v>13045</c:v>
                </c:pt>
                <c:pt idx="2550">
                  <c:v>13050</c:v>
                </c:pt>
                <c:pt idx="2551">
                  <c:v>13055</c:v>
                </c:pt>
                <c:pt idx="2552">
                  <c:v>13060</c:v>
                </c:pt>
                <c:pt idx="2553">
                  <c:v>13065</c:v>
                </c:pt>
                <c:pt idx="2554">
                  <c:v>13070</c:v>
                </c:pt>
                <c:pt idx="2555">
                  <c:v>13075</c:v>
                </c:pt>
                <c:pt idx="2556">
                  <c:v>13080</c:v>
                </c:pt>
                <c:pt idx="2557">
                  <c:v>13085</c:v>
                </c:pt>
                <c:pt idx="2558">
                  <c:v>13090</c:v>
                </c:pt>
                <c:pt idx="2559">
                  <c:v>13095</c:v>
                </c:pt>
                <c:pt idx="2560">
                  <c:v>13100</c:v>
                </c:pt>
                <c:pt idx="2561">
                  <c:v>13105</c:v>
                </c:pt>
                <c:pt idx="2562">
                  <c:v>13110</c:v>
                </c:pt>
                <c:pt idx="2563">
                  <c:v>13115</c:v>
                </c:pt>
                <c:pt idx="2564">
                  <c:v>13120</c:v>
                </c:pt>
                <c:pt idx="2565">
                  <c:v>13125</c:v>
                </c:pt>
                <c:pt idx="2566">
                  <c:v>13130</c:v>
                </c:pt>
                <c:pt idx="2567">
                  <c:v>13135</c:v>
                </c:pt>
                <c:pt idx="2568">
                  <c:v>13140</c:v>
                </c:pt>
                <c:pt idx="2569">
                  <c:v>13145</c:v>
                </c:pt>
                <c:pt idx="2570">
                  <c:v>13150</c:v>
                </c:pt>
                <c:pt idx="2571">
                  <c:v>13155</c:v>
                </c:pt>
                <c:pt idx="2572">
                  <c:v>13160</c:v>
                </c:pt>
                <c:pt idx="2573">
                  <c:v>13165</c:v>
                </c:pt>
                <c:pt idx="2574">
                  <c:v>13170</c:v>
                </c:pt>
                <c:pt idx="2575">
                  <c:v>13175</c:v>
                </c:pt>
                <c:pt idx="2576">
                  <c:v>13180</c:v>
                </c:pt>
                <c:pt idx="2577">
                  <c:v>13185</c:v>
                </c:pt>
                <c:pt idx="2578">
                  <c:v>13190</c:v>
                </c:pt>
                <c:pt idx="2579">
                  <c:v>13195</c:v>
                </c:pt>
                <c:pt idx="2580">
                  <c:v>13200</c:v>
                </c:pt>
                <c:pt idx="2581">
                  <c:v>13205</c:v>
                </c:pt>
                <c:pt idx="2582">
                  <c:v>13210</c:v>
                </c:pt>
                <c:pt idx="2583">
                  <c:v>13215</c:v>
                </c:pt>
                <c:pt idx="2584">
                  <c:v>13220</c:v>
                </c:pt>
                <c:pt idx="2585">
                  <c:v>13225</c:v>
                </c:pt>
                <c:pt idx="2586">
                  <c:v>13230</c:v>
                </c:pt>
                <c:pt idx="2587">
                  <c:v>13235</c:v>
                </c:pt>
                <c:pt idx="2588">
                  <c:v>13240</c:v>
                </c:pt>
                <c:pt idx="2589">
                  <c:v>13245</c:v>
                </c:pt>
                <c:pt idx="2590">
                  <c:v>13250</c:v>
                </c:pt>
                <c:pt idx="2591">
                  <c:v>13255</c:v>
                </c:pt>
                <c:pt idx="2592">
                  <c:v>13260</c:v>
                </c:pt>
                <c:pt idx="2593">
                  <c:v>13265</c:v>
                </c:pt>
                <c:pt idx="2594">
                  <c:v>13270</c:v>
                </c:pt>
                <c:pt idx="2595">
                  <c:v>13275</c:v>
                </c:pt>
                <c:pt idx="2596">
                  <c:v>13280</c:v>
                </c:pt>
                <c:pt idx="2597">
                  <c:v>13285</c:v>
                </c:pt>
                <c:pt idx="2598">
                  <c:v>13290</c:v>
                </c:pt>
                <c:pt idx="2599">
                  <c:v>13295</c:v>
                </c:pt>
                <c:pt idx="2600">
                  <c:v>13300</c:v>
                </c:pt>
                <c:pt idx="2601">
                  <c:v>13305</c:v>
                </c:pt>
                <c:pt idx="2602">
                  <c:v>13310</c:v>
                </c:pt>
                <c:pt idx="2603">
                  <c:v>13315</c:v>
                </c:pt>
                <c:pt idx="2604">
                  <c:v>13320</c:v>
                </c:pt>
                <c:pt idx="2605">
                  <c:v>13325</c:v>
                </c:pt>
                <c:pt idx="2606">
                  <c:v>13330</c:v>
                </c:pt>
                <c:pt idx="2607">
                  <c:v>13335</c:v>
                </c:pt>
                <c:pt idx="2608">
                  <c:v>13340</c:v>
                </c:pt>
                <c:pt idx="2609">
                  <c:v>13345</c:v>
                </c:pt>
                <c:pt idx="2610">
                  <c:v>13350</c:v>
                </c:pt>
                <c:pt idx="2611">
                  <c:v>13355</c:v>
                </c:pt>
                <c:pt idx="2612">
                  <c:v>13360</c:v>
                </c:pt>
                <c:pt idx="2613">
                  <c:v>13365</c:v>
                </c:pt>
                <c:pt idx="2614">
                  <c:v>13370</c:v>
                </c:pt>
                <c:pt idx="2615">
                  <c:v>13375</c:v>
                </c:pt>
                <c:pt idx="2616">
                  <c:v>13380</c:v>
                </c:pt>
                <c:pt idx="2617">
                  <c:v>13385</c:v>
                </c:pt>
                <c:pt idx="2618">
                  <c:v>13390</c:v>
                </c:pt>
                <c:pt idx="2619">
                  <c:v>13395</c:v>
                </c:pt>
                <c:pt idx="2620">
                  <c:v>13400</c:v>
                </c:pt>
                <c:pt idx="2621">
                  <c:v>13405</c:v>
                </c:pt>
                <c:pt idx="2622">
                  <c:v>13410</c:v>
                </c:pt>
                <c:pt idx="2623">
                  <c:v>13415</c:v>
                </c:pt>
                <c:pt idx="2624">
                  <c:v>13420</c:v>
                </c:pt>
                <c:pt idx="2625">
                  <c:v>13425</c:v>
                </c:pt>
                <c:pt idx="2626">
                  <c:v>13430</c:v>
                </c:pt>
                <c:pt idx="2627">
                  <c:v>13435</c:v>
                </c:pt>
                <c:pt idx="2628">
                  <c:v>13440</c:v>
                </c:pt>
                <c:pt idx="2629">
                  <c:v>13445</c:v>
                </c:pt>
                <c:pt idx="2630">
                  <c:v>13450</c:v>
                </c:pt>
                <c:pt idx="2631">
                  <c:v>13455</c:v>
                </c:pt>
                <c:pt idx="2632">
                  <c:v>13460</c:v>
                </c:pt>
                <c:pt idx="2633">
                  <c:v>13465</c:v>
                </c:pt>
                <c:pt idx="2634">
                  <c:v>13470</c:v>
                </c:pt>
                <c:pt idx="2635">
                  <c:v>13475</c:v>
                </c:pt>
                <c:pt idx="2636">
                  <c:v>13480</c:v>
                </c:pt>
                <c:pt idx="2637">
                  <c:v>13485</c:v>
                </c:pt>
                <c:pt idx="2638">
                  <c:v>13490</c:v>
                </c:pt>
                <c:pt idx="2639">
                  <c:v>13495</c:v>
                </c:pt>
                <c:pt idx="2640">
                  <c:v>13500</c:v>
                </c:pt>
                <c:pt idx="2641">
                  <c:v>13505</c:v>
                </c:pt>
                <c:pt idx="2642">
                  <c:v>13510</c:v>
                </c:pt>
                <c:pt idx="2643">
                  <c:v>13515</c:v>
                </c:pt>
                <c:pt idx="2644">
                  <c:v>13520</c:v>
                </c:pt>
                <c:pt idx="2645">
                  <c:v>13525</c:v>
                </c:pt>
                <c:pt idx="2646">
                  <c:v>13530</c:v>
                </c:pt>
                <c:pt idx="2647">
                  <c:v>13535</c:v>
                </c:pt>
                <c:pt idx="2648">
                  <c:v>13540</c:v>
                </c:pt>
                <c:pt idx="2649">
                  <c:v>13545</c:v>
                </c:pt>
                <c:pt idx="2650">
                  <c:v>13550</c:v>
                </c:pt>
                <c:pt idx="2651">
                  <c:v>13555</c:v>
                </c:pt>
                <c:pt idx="2652">
                  <c:v>13560</c:v>
                </c:pt>
                <c:pt idx="2653">
                  <c:v>13565</c:v>
                </c:pt>
                <c:pt idx="2654">
                  <c:v>13570</c:v>
                </c:pt>
                <c:pt idx="2655">
                  <c:v>13575</c:v>
                </c:pt>
                <c:pt idx="2656">
                  <c:v>13580</c:v>
                </c:pt>
                <c:pt idx="2657">
                  <c:v>13585</c:v>
                </c:pt>
                <c:pt idx="2658">
                  <c:v>13590</c:v>
                </c:pt>
                <c:pt idx="2659">
                  <c:v>13595</c:v>
                </c:pt>
                <c:pt idx="2660">
                  <c:v>13600</c:v>
                </c:pt>
                <c:pt idx="2661">
                  <c:v>13605</c:v>
                </c:pt>
                <c:pt idx="2662">
                  <c:v>13610</c:v>
                </c:pt>
                <c:pt idx="2663">
                  <c:v>13615</c:v>
                </c:pt>
                <c:pt idx="2664">
                  <c:v>13620</c:v>
                </c:pt>
                <c:pt idx="2665">
                  <c:v>13625</c:v>
                </c:pt>
                <c:pt idx="2666">
                  <c:v>13630</c:v>
                </c:pt>
                <c:pt idx="2667">
                  <c:v>13635</c:v>
                </c:pt>
                <c:pt idx="2668">
                  <c:v>13640</c:v>
                </c:pt>
                <c:pt idx="2669">
                  <c:v>13645</c:v>
                </c:pt>
                <c:pt idx="2670">
                  <c:v>13650</c:v>
                </c:pt>
                <c:pt idx="2671">
                  <c:v>13655</c:v>
                </c:pt>
                <c:pt idx="2672">
                  <c:v>13660</c:v>
                </c:pt>
                <c:pt idx="2673">
                  <c:v>13665</c:v>
                </c:pt>
                <c:pt idx="2674">
                  <c:v>13670</c:v>
                </c:pt>
                <c:pt idx="2675">
                  <c:v>13675</c:v>
                </c:pt>
                <c:pt idx="2676">
                  <c:v>13680</c:v>
                </c:pt>
                <c:pt idx="2677">
                  <c:v>13685</c:v>
                </c:pt>
                <c:pt idx="2678">
                  <c:v>13690</c:v>
                </c:pt>
                <c:pt idx="2679">
                  <c:v>13695</c:v>
                </c:pt>
                <c:pt idx="2680">
                  <c:v>13700</c:v>
                </c:pt>
                <c:pt idx="2681">
                  <c:v>13705</c:v>
                </c:pt>
                <c:pt idx="2682">
                  <c:v>13710</c:v>
                </c:pt>
                <c:pt idx="2683">
                  <c:v>13715</c:v>
                </c:pt>
                <c:pt idx="2684">
                  <c:v>13720</c:v>
                </c:pt>
                <c:pt idx="2685">
                  <c:v>13725</c:v>
                </c:pt>
                <c:pt idx="2686">
                  <c:v>13730</c:v>
                </c:pt>
                <c:pt idx="2687">
                  <c:v>13735</c:v>
                </c:pt>
                <c:pt idx="2688">
                  <c:v>13740</c:v>
                </c:pt>
                <c:pt idx="2689">
                  <c:v>13745</c:v>
                </c:pt>
                <c:pt idx="2690">
                  <c:v>13750</c:v>
                </c:pt>
                <c:pt idx="2691">
                  <c:v>13755</c:v>
                </c:pt>
                <c:pt idx="2692">
                  <c:v>13760</c:v>
                </c:pt>
                <c:pt idx="2693">
                  <c:v>13765</c:v>
                </c:pt>
                <c:pt idx="2694">
                  <c:v>13770</c:v>
                </c:pt>
                <c:pt idx="2695">
                  <c:v>13775</c:v>
                </c:pt>
                <c:pt idx="2696">
                  <c:v>13780</c:v>
                </c:pt>
                <c:pt idx="2697">
                  <c:v>13785</c:v>
                </c:pt>
                <c:pt idx="2698">
                  <c:v>13790</c:v>
                </c:pt>
                <c:pt idx="2699">
                  <c:v>13795</c:v>
                </c:pt>
                <c:pt idx="2700">
                  <c:v>13800</c:v>
                </c:pt>
                <c:pt idx="2701">
                  <c:v>13805</c:v>
                </c:pt>
                <c:pt idx="2702">
                  <c:v>13810</c:v>
                </c:pt>
                <c:pt idx="2703">
                  <c:v>13815</c:v>
                </c:pt>
                <c:pt idx="2704">
                  <c:v>13820</c:v>
                </c:pt>
                <c:pt idx="2705">
                  <c:v>13825</c:v>
                </c:pt>
                <c:pt idx="2706">
                  <c:v>13830</c:v>
                </c:pt>
                <c:pt idx="2707">
                  <c:v>13835</c:v>
                </c:pt>
                <c:pt idx="2708">
                  <c:v>13840</c:v>
                </c:pt>
                <c:pt idx="2709">
                  <c:v>13845</c:v>
                </c:pt>
                <c:pt idx="2710">
                  <c:v>13850</c:v>
                </c:pt>
                <c:pt idx="2711">
                  <c:v>13855</c:v>
                </c:pt>
                <c:pt idx="2712">
                  <c:v>13860</c:v>
                </c:pt>
                <c:pt idx="2713">
                  <c:v>13865</c:v>
                </c:pt>
                <c:pt idx="2714">
                  <c:v>13870</c:v>
                </c:pt>
                <c:pt idx="2715">
                  <c:v>13875</c:v>
                </c:pt>
                <c:pt idx="2716">
                  <c:v>13880</c:v>
                </c:pt>
                <c:pt idx="2717">
                  <c:v>13885</c:v>
                </c:pt>
                <c:pt idx="2718">
                  <c:v>13890</c:v>
                </c:pt>
                <c:pt idx="2719">
                  <c:v>13895</c:v>
                </c:pt>
                <c:pt idx="2720">
                  <c:v>13900</c:v>
                </c:pt>
                <c:pt idx="2721">
                  <c:v>13905</c:v>
                </c:pt>
                <c:pt idx="2722">
                  <c:v>13910</c:v>
                </c:pt>
                <c:pt idx="2723">
                  <c:v>13915</c:v>
                </c:pt>
                <c:pt idx="2724">
                  <c:v>13920</c:v>
                </c:pt>
                <c:pt idx="2725">
                  <c:v>13925</c:v>
                </c:pt>
                <c:pt idx="2726">
                  <c:v>13930</c:v>
                </c:pt>
                <c:pt idx="2727">
                  <c:v>13935</c:v>
                </c:pt>
                <c:pt idx="2728">
                  <c:v>13940</c:v>
                </c:pt>
                <c:pt idx="2729">
                  <c:v>13945</c:v>
                </c:pt>
                <c:pt idx="2730">
                  <c:v>13950</c:v>
                </c:pt>
                <c:pt idx="2731">
                  <c:v>13955</c:v>
                </c:pt>
                <c:pt idx="2732">
                  <c:v>13960</c:v>
                </c:pt>
                <c:pt idx="2733">
                  <c:v>13965</c:v>
                </c:pt>
                <c:pt idx="2734">
                  <c:v>13970</c:v>
                </c:pt>
                <c:pt idx="2735">
                  <c:v>13975</c:v>
                </c:pt>
                <c:pt idx="2736">
                  <c:v>13980</c:v>
                </c:pt>
                <c:pt idx="2737">
                  <c:v>13985</c:v>
                </c:pt>
                <c:pt idx="2738">
                  <c:v>13990</c:v>
                </c:pt>
                <c:pt idx="2739">
                  <c:v>13995</c:v>
                </c:pt>
                <c:pt idx="2740">
                  <c:v>14000</c:v>
                </c:pt>
                <c:pt idx="2741">
                  <c:v>14005</c:v>
                </c:pt>
                <c:pt idx="2742">
                  <c:v>14010</c:v>
                </c:pt>
                <c:pt idx="2743">
                  <c:v>14015</c:v>
                </c:pt>
                <c:pt idx="2744">
                  <c:v>14020</c:v>
                </c:pt>
                <c:pt idx="2745">
                  <c:v>14025</c:v>
                </c:pt>
                <c:pt idx="2746">
                  <c:v>14030</c:v>
                </c:pt>
                <c:pt idx="2747">
                  <c:v>14035</c:v>
                </c:pt>
                <c:pt idx="2748">
                  <c:v>14040</c:v>
                </c:pt>
                <c:pt idx="2749">
                  <c:v>14045</c:v>
                </c:pt>
                <c:pt idx="2750">
                  <c:v>14050</c:v>
                </c:pt>
                <c:pt idx="2751">
                  <c:v>14055</c:v>
                </c:pt>
                <c:pt idx="2752">
                  <c:v>14060</c:v>
                </c:pt>
                <c:pt idx="2753">
                  <c:v>14065</c:v>
                </c:pt>
                <c:pt idx="2754">
                  <c:v>14070</c:v>
                </c:pt>
                <c:pt idx="2755">
                  <c:v>14075</c:v>
                </c:pt>
                <c:pt idx="2756">
                  <c:v>14080</c:v>
                </c:pt>
                <c:pt idx="2757">
                  <c:v>14085</c:v>
                </c:pt>
                <c:pt idx="2758">
                  <c:v>14090</c:v>
                </c:pt>
                <c:pt idx="2759">
                  <c:v>14095</c:v>
                </c:pt>
                <c:pt idx="2760">
                  <c:v>14100</c:v>
                </c:pt>
                <c:pt idx="2761">
                  <c:v>14105</c:v>
                </c:pt>
                <c:pt idx="2762">
                  <c:v>14110</c:v>
                </c:pt>
                <c:pt idx="2763">
                  <c:v>14115</c:v>
                </c:pt>
                <c:pt idx="2764">
                  <c:v>14120</c:v>
                </c:pt>
                <c:pt idx="2765">
                  <c:v>14125</c:v>
                </c:pt>
                <c:pt idx="2766">
                  <c:v>14130</c:v>
                </c:pt>
                <c:pt idx="2767">
                  <c:v>14135</c:v>
                </c:pt>
                <c:pt idx="2768">
                  <c:v>14140</c:v>
                </c:pt>
                <c:pt idx="2769">
                  <c:v>14145</c:v>
                </c:pt>
                <c:pt idx="2770">
                  <c:v>14150</c:v>
                </c:pt>
                <c:pt idx="2771">
                  <c:v>14155</c:v>
                </c:pt>
                <c:pt idx="2772">
                  <c:v>14160</c:v>
                </c:pt>
                <c:pt idx="2773">
                  <c:v>14165</c:v>
                </c:pt>
                <c:pt idx="2774">
                  <c:v>14170</c:v>
                </c:pt>
                <c:pt idx="2775">
                  <c:v>14175</c:v>
                </c:pt>
                <c:pt idx="2776">
                  <c:v>14180</c:v>
                </c:pt>
                <c:pt idx="2777">
                  <c:v>14185</c:v>
                </c:pt>
                <c:pt idx="2778">
                  <c:v>14190</c:v>
                </c:pt>
                <c:pt idx="2779">
                  <c:v>14195</c:v>
                </c:pt>
                <c:pt idx="2780">
                  <c:v>14200</c:v>
                </c:pt>
                <c:pt idx="2781">
                  <c:v>14205</c:v>
                </c:pt>
                <c:pt idx="2782">
                  <c:v>14210</c:v>
                </c:pt>
                <c:pt idx="2783">
                  <c:v>14215</c:v>
                </c:pt>
                <c:pt idx="2784">
                  <c:v>14220</c:v>
                </c:pt>
                <c:pt idx="2785">
                  <c:v>14225</c:v>
                </c:pt>
                <c:pt idx="2786">
                  <c:v>14230</c:v>
                </c:pt>
                <c:pt idx="2787">
                  <c:v>14235</c:v>
                </c:pt>
                <c:pt idx="2788">
                  <c:v>14240</c:v>
                </c:pt>
                <c:pt idx="2789">
                  <c:v>14245</c:v>
                </c:pt>
                <c:pt idx="2790">
                  <c:v>14250</c:v>
                </c:pt>
                <c:pt idx="2791">
                  <c:v>14255</c:v>
                </c:pt>
                <c:pt idx="2792">
                  <c:v>14260</c:v>
                </c:pt>
                <c:pt idx="2793">
                  <c:v>14265</c:v>
                </c:pt>
                <c:pt idx="2794">
                  <c:v>14270</c:v>
                </c:pt>
                <c:pt idx="2795">
                  <c:v>14275</c:v>
                </c:pt>
                <c:pt idx="2796">
                  <c:v>14280</c:v>
                </c:pt>
                <c:pt idx="2797">
                  <c:v>14285</c:v>
                </c:pt>
                <c:pt idx="2798">
                  <c:v>14290</c:v>
                </c:pt>
                <c:pt idx="2799">
                  <c:v>14295</c:v>
                </c:pt>
                <c:pt idx="2800">
                  <c:v>14300</c:v>
                </c:pt>
                <c:pt idx="2801">
                  <c:v>14305</c:v>
                </c:pt>
                <c:pt idx="2802">
                  <c:v>14310</c:v>
                </c:pt>
                <c:pt idx="2803">
                  <c:v>14315</c:v>
                </c:pt>
                <c:pt idx="2804">
                  <c:v>14320</c:v>
                </c:pt>
                <c:pt idx="2805">
                  <c:v>14325</c:v>
                </c:pt>
                <c:pt idx="2806">
                  <c:v>14330</c:v>
                </c:pt>
                <c:pt idx="2807">
                  <c:v>14335</c:v>
                </c:pt>
                <c:pt idx="2808">
                  <c:v>14340</c:v>
                </c:pt>
                <c:pt idx="2809">
                  <c:v>14345</c:v>
                </c:pt>
                <c:pt idx="2810">
                  <c:v>14350</c:v>
                </c:pt>
                <c:pt idx="2811">
                  <c:v>14355</c:v>
                </c:pt>
                <c:pt idx="2812">
                  <c:v>14360</c:v>
                </c:pt>
                <c:pt idx="2813">
                  <c:v>14365</c:v>
                </c:pt>
                <c:pt idx="2814">
                  <c:v>14370</c:v>
                </c:pt>
                <c:pt idx="2815">
                  <c:v>14375</c:v>
                </c:pt>
                <c:pt idx="2816">
                  <c:v>14380</c:v>
                </c:pt>
                <c:pt idx="2817">
                  <c:v>14385</c:v>
                </c:pt>
                <c:pt idx="2818">
                  <c:v>14390</c:v>
                </c:pt>
                <c:pt idx="2819">
                  <c:v>14395</c:v>
                </c:pt>
                <c:pt idx="2820">
                  <c:v>14400</c:v>
                </c:pt>
                <c:pt idx="2821">
                  <c:v>14405</c:v>
                </c:pt>
                <c:pt idx="2822">
                  <c:v>14410</c:v>
                </c:pt>
                <c:pt idx="2823">
                  <c:v>14415</c:v>
                </c:pt>
                <c:pt idx="2824">
                  <c:v>14420</c:v>
                </c:pt>
                <c:pt idx="2825">
                  <c:v>14425</c:v>
                </c:pt>
                <c:pt idx="2826">
                  <c:v>14430</c:v>
                </c:pt>
                <c:pt idx="2827">
                  <c:v>14435</c:v>
                </c:pt>
                <c:pt idx="2828">
                  <c:v>14440</c:v>
                </c:pt>
                <c:pt idx="2829">
                  <c:v>14445</c:v>
                </c:pt>
                <c:pt idx="2830">
                  <c:v>14450</c:v>
                </c:pt>
                <c:pt idx="2831">
                  <c:v>14455</c:v>
                </c:pt>
                <c:pt idx="2832">
                  <c:v>14460</c:v>
                </c:pt>
                <c:pt idx="2833">
                  <c:v>14465</c:v>
                </c:pt>
                <c:pt idx="2834">
                  <c:v>14470</c:v>
                </c:pt>
                <c:pt idx="2835">
                  <c:v>14475</c:v>
                </c:pt>
                <c:pt idx="2836">
                  <c:v>14480</c:v>
                </c:pt>
                <c:pt idx="2837">
                  <c:v>14485</c:v>
                </c:pt>
                <c:pt idx="2838">
                  <c:v>14490</c:v>
                </c:pt>
                <c:pt idx="2839">
                  <c:v>14495</c:v>
                </c:pt>
                <c:pt idx="2840">
                  <c:v>14500</c:v>
                </c:pt>
                <c:pt idx="2841">
                  <c:v>14505</c:v>
                </c:pt>
                <c:pt idx="2842">
                  <c:v>14510</c:v>
                </c:pt>
                <c:pt idx="2843">
                  <c:v>14515</c:v>
                </c:pt>
                <c:pt idx="2844">
                  <c:v>14520</c:v>
                </c:pt>
                <c:pt idx="2845">
                  <c:v>14525</c:v>
                </c:pt>
                <c:pt idx="2846">
                  <c:v>14530</c:v>
                </c:pt>
                <c:pt idx="2847">
                  <c:v>14535</c:v>
                </c:pt>
                <c:pt idx="2848">
                  <c:v>14540</c:v>
                </c:pt>
                <c:pt idx="2849">
                  <c:v>14545</c:v>
                </c:pt>
                <c:pt idx="2850">
                  <c:v>14550</c:v>
                </c:pt>
                <c:pt idx="2851">
                  <c:v>14555</c:v>
                </c:pt>
                <c:pt idx="2852">
                  <c:v>14560</c:v>
                </c:pt>
                <c:pt idx="2853">
                  <c:v>14565</c:v>
                </c:pt>
                <c:pt idx="2854">
                  <c:v>14570</c:v>
                </c:pt>
                <c:pt idx="2855">
                  <c:v>14575</c:v>
                </c:pt>
                <c:pt idx="2856">
                  <c:v>14580</c:v>
                </c:pt>
                <c:pt idx="2857">
                  <c:v>14585</c:v>
                </c:pt>
                <c:pt idx="2858">
                  <c:v>14590</c:v>
                </c:pt>
                <c:pt idx="2859">
                  <c:v>14595</c:v>
                </c:pt>
                <c:pt idx="2860">
                  <c:v>14600</c:v>
                </c:pt>
                <c:pt idx="2861">
                  <c:v>14605</c:v>
                </c:pt>
                <c:pt idx="2862">
                  <c:v>14610</c:v>
                </c:pt>
                <c:pt idx="2863">
                  <c:v>14615</c:v>
                </c:pt>
                <c:pt idx="2864">
                  <c:v>14620</c:v>
                </c:pt>
                <c:pt idx="2865">
                  <c:v>14625</c:v>
                </c:pt>
                <c:pt idx="2866">
                  <c:v>14630</c:v>
                </c:pt>
                <c:pt idx="2867">
                  <c:v>14635</c:v>
                </c:pt>
                <c:pt idx="2868">
                  <c:v>14640</c:v>
                </c:pt>
                <c:pt idx="2869">
                  <c:v>14645</c:v>
                </c:pt>
                <c:pt idx="2870">
                  <c:v>14650</c:v>
                </c:pt>
                <c:pt idx="2871">
                  <c:v>14655</c:v>
                </c:pt>
                <c:pt idx="2872">
                  <c:v>14660</c:v>
                </c:pt>
                <c:pt idx="2873">
                  <c:v>14665</c:v>
                </c:pt>
                <c:pt idx="2874">
                  <c:v>14670</c:v>
                </c:pt>
                <c:pt idx="2875">
                  <c:v>14675</c:v>
                </c:pt>
                <c:pt idx="2876">
                  <c:v>14680</c:v>
                </c:pt>
                <c:pt idx="2877">
                  <c:v>14685</c:v>
                </c:pt>
                <c:pt idx="2878">
                  <c:v>14690</c:v>
                </c:pt>
                <c:pt idx="2879">
                  <c:v>14695</c:v>
                </c:pt>
                <c:pt idx="2880">
                  <c:v>14700</c:v>
                </c:pt>
                <c:pt idx="2881">
                  <c:v>14705</c:v>
                </c:pt>
                <c:pt idx="2882">
                  <c:v>14710</c:v>
                </c:pt>
                <c:pt idx="2883">
                  <c:v>14715</c:v>
                </c:pt>
                <c:pt idx="2884">
                  <c:v>14720</c:v>
                </c:pt>
                <c:pt idx="2885">
                  <c:v>14725</c:v>
                </c:pt>
                <c:pt idx="2886">
                  <c:v>14730</c:v>
                </c:pt>
                <c:pt idx="2887">
                  <c:v>14735</c:v>
                </c:pt>
                <c:pt idx="2888">
                  <c:v>14740</c:v>
                </c:pt>
                <c:pt idx="2889">
                  <c:v>14745</c:v>
                </c:pt>
                <c:pt idx="2890">
                  <c:v>14750</c:v>
                </c:pt>
                <c:pt idx="2891">
                  <c:v>14755</c:v>
                </c:pt>
                <c:pt idx="2892">
                  <c:v>14760</c:v>
                </c:pt>
                <c:pt idx="2893">
                  <c:v>14765</c:v>
                </c:pt>
                <c:pt idx="2894">
                  <c:v>14770</c:v>
                </c:pt>
                <c:pt idx="2895">
                  <c:v>14775</c:v>
                </c:pt>
                <c:pt idx="2896">
                  <c:v>14780</c:v>
                </c:pt>
                <c:pt idx="2897">
                  <c:v>14785</c:v>
                </c:pt>
                <c:pt idx="2898">
                  <c:v>14790</c:v>
                </c:pt>
                <c:pt idx="2899">
                  <c:v>14795</c:v>
                </c:pt>
                <c:pt idx="2900">
                  <c:v>14800</c:v>
                </c:pt>
                <c:pt idx="2901">
                  <c:v>14805</c:v>
                </c:pt>
                <c:pt idx="2902">
                  <c:v>14810</c:v>
                </c:pt>
                <c:pt idx="2903">
                  <c:v>14815</c:v>
                </c:pt>
                <c:pt idx="2904">
                  <c:v>14820</c:v>
                </c:pt>
                <c:pt idx="2905">
                  <c:v>14825</c:v>
                </c:pt>
                <c:pt idx="2906">
                  <c:v>14830</c:v>
                </c:pt>
                <c:pt idx="2907">
                  <c:v>14835</c:v>
                </c:pt>
                <c:pt idx="2908">
                  <c:v>14840</c:v>
                </c:pt>
                <c:pt idx="2909">
                  <c:v>14845</c:v>
                </c:pt>
                <c:pt idx="2910">
                  <c:v>14850</c:v>
                </c:pt>
                <c:pt idx="2911">
                  <c:v>14855</c:v>
                </c:pt>
                <c:pt idx="2912">
                  <c:v>14860</c:v>
                </c:pt>
                <c:pt idx="2913">
                  <c:v>14865</c:v>
                </c:pt>
                <c:pt idx="2914">
                  <c:v>14870</c:v>
                </c:pt>
                <c:pt idx="2915">
                  <c:v>14875</c:v>
                </c:pt>
                <c:pt idx="2916">
                  <c:v>14880</c:v>
                </c:pt>
                <c:pt idx="2917">
                  <c:v>14885</c:v>
                </c:pt>
                <c:pt idx="2918">
                  <c:v>14890</c:v>
                </c:pt>
                <c:pt idx="2919">
                  <c:v>14895</c:v>
                </c:pt>
                <c:pt idx="2920">
                  <c:v>14900</c:v>
                </c:pt>
                <c:pt idx="2921">
                  <c:v>14905</c:v>
                </c:pt>
                <c:pt idx="2922">
                  <c:v>14910</c:v>
                </c:pt>
                <c:pt idx="2923">
                  <c:v>14915</c:v>
                </c:pt>
                <c:pt idx="2924">
                  <c:v>14920</c:v>
                </c:pt>
                <c:pt idx="2925">
                  <c:v>14925</c:v>
                </c:pt>
                <c:pt idx="2926">
                  <c:v>14930</c:v>
                </c:pt>
                <c:pt idx="2927">
                  <c:v>14935</c:v>
                </c:pt>
                <c:pt idx="2928">
                  <c:v>14940</c:v>
                </c:pt>
                <c:pt idx="2929">
                  <c:v>14945</c:v>
                </c:pt>
                <c:pt idx="2930">
                  <c:v>14950</c:v>
                </c:pt>
                <c:pt idx="2931">
                  <c:v>14955</c:v>
                </c:pt>
                <c:pt idx="2932">
                  <c:v>14960</c:v>
                </c:pt>
                <c:pt idx="2933">
                  <c:v>14965</c:v>
                </c:pt>
                <c:pt idx="2934">
                  <c:v>14970</c:v>
                </c:pt>
                <c:pt idx="2935">
                  <c:v>14975</c:v>
                </c:pt>
                <c:pt idx="2936">
                  <c:v>14980</c:v>
                </c:pt>
                <c:pt idx="2937">
                  <c:v>14985</c:v>
                </c:pt>
                <c:pt idx="2938">
                  <c:v>14990</c:v>
                </c:pt>
                <c:pt idx="2939">
                  <c:v>14995</c:v>
                </c:pt>
                <c:pt idx="2940">
                  <c:v>15000</c:v>
                </c:pt>
                <c:pt idx="2941">
                  <c:v>15005</c:v>
                </c:pt>
                <c:pt idx="2942">
                  <c:v>15010</c:v>
                </c:pt>
                <c:pt idx="2943">
                  <c:v>15015</c:v>
                </c:pt>
                <c:pt idx="2944">
                  <c:v>15020</c:v>
                </c:pt>
                <c:pt idx="2945">
                  <c:v>15025</c:v>
                </c:pt>
                <c:pt idx="2946">
                  <c:v>15030</c:v>
                </c:pt>
                <c:pt idx="2947">
                  <c:v>15035</c:v>
                </c:pt>
                <c:pt idx="2948">
                  <c:v>15040</c:v>
                </c:pt>
                <c:pt idx="2949">
                  <c:v>15045</c:v>
                </c:pt>
                <c:pt idx="2950">
                  <c:v>15050</c:v>
                </c:pt>
                <c:pt idx="2951">
                  <c:v>15055</c:v>
                </c:pt>
                <c:pt idx="2952">
                  <c:v>15060</c:v>
                </c:pt>
                <c:pt idx="2953">
                  <c:v>15065</c:v>
                </c:pt>
                <c:pt idx="2954">
                  <c:v>15070</c:v>
                </c:pt>
                <c:pt idx="2955">
                  <c:v>15075</c:v>
                </c:pt>
                <c:pt idx="2956">
                  <c:v>15080</c:v>
                </c:pt>
                <c:pt idx="2957">
                  <c:v>15085</c:v>
                </c:pt>
                <c:pt idx="2958">
                  <c:v>15090</c:v>
                </c:pt>
                <c:pt idx="2959">
                  <c:v>15095</c:v>
                </c:pt>
                <c:pt idx="2960">
                  <c:v>15100</c:v>
                </c:pt>
                <c:pt idx="2961">
                  <c:v>15105</c:v>
                </c:pt>
                <c:pt idx="2962">
                  <c:v>15110</c:v>
                </c:pt>
                <c:pt idx="2963">
                  <c:v>15115</c:v>
                </c:pt>
                <c:pt idx="2964">
                  <c:v>15120</c:v>
                </c:pt>
                <c:pt idx="2965">
                  <c:v>15125</c:v>
                </c:pt>
                <c:pt idx="2966">
                  <c:v>15130</c:v>
                </c:pt>
                <c:pt idx="2967">
                  <c:v>15135</c:v>
                </c:pt>
                <c:pt idx="2968">
                  <c:v>15140</c:v>
                </c:pt>
                <c:pt idx="2969">
                  <c:v>15145</c:v>
                </c:pt>
                <c:pt idx="2970">
                  <c:v>15150</c:v>
                </c:pt>
                <c:pt idx="2971">
                  <c:v>15155</c:v>
                </c:pt>
                <c:pt idx="2972">
                  <c:v>15160</c:v>
                </c:pt>
                <c:pt idx="2973">
                  <c:v>15165</c:v>
                </c:pt>
                <c:pt idx="2974">
                  <c:v>15170</c:v>
                </c:pt>
                <c:pt idx="2975">
                  <c:v>15175</c:v>
                </c:pt>
                <c:pt idx="2976">
                  <c:v>15180</c:v>
                </c:pt>
                <c:pt idx="2977">
                  <c:v>15185</c:v>
                </c:pt>
                <c:pt idx="2978">
                  <c:v>15190</c:v>
                </c:pt>
                <c:pt idx="2979">
                  <c:v>15195</c:v>
                </c:pt>
                <c:pt idx="2980">
                  <c:v>15200</c:v>
                </c:pt>
                <c:pt idx="2981">
                  <c:v>15205</c:v>
                </c:pt>
                <c:pt idx="2982">
                  <c:v>15210</c:v>
                </c:pt>
                <c:pt idx="2983">
                  <c:v>15215</c:v>
                </c:pt>
                <c:pt idx="2984">
                  <c:v>15220</c:v>
                </c:pt>
                <c:pt idx="2985">
                  <c:v>15225</c:v>
                </c:pt>
                <c:pt idx="2986">
                  <c:v>15230</c:v>
                </c:pt>
                <c:pt idx="2987">
                  <c:v>15235</c:v>
                </c:pt>
                <c:pt idx="2988">
                  <c:v>15240</c:v>
                </c:pt>
                <c:pt idx="2989">
                  <c:v>15245</c:v>
                </c:pt>
                <c:pt idx="2990">
                  <c:v>15250</c:v>
                </c:pt>
                <c:pt idx="2991">
                  <c:v>15255</c:v>
                </c:pt>
                <c:pt idx="2992">
                  <c:v>15260</c:v>
                </c:pt>
                <c:pt idx="2993">
                  <c:v>15265</c:v>
                </c:pt>
                <c:pt idx="2994">
                  <c:v>15270</c:v>
                </c:pt>
                <c:pt idx="2995">
                  <c:v>15275</c:v>
                </c:pt>
                <c:pt idx="2996">
                  <c:v>15280</c:v>
                </c:pt>
                <c:pt idx="2997">
                  <c:v>15285</c:v>
                </c:pt>
                <c:pt idx="2998">
                  <c:v>15290</c:v>
                </c:pt>
                <c:pt idx="2999">
                  <c:v>15295</c:v>
                </c:pt>
                <c:pt idx="3000">
                  <c:v>15300</c:v>
                </c:pt>
                <c:pt idx="3001">
                  <c:v>15305</c:v>
                </c:pt>
                <c:pt idx="3002">
                  <c:v>15310</c:v>
                </c:pt>
                <c:pt idx="3003">
                  <c:v>15315</c:v>
                </c:pt>
                <c:pt idx="3004">
                  <c:v>15320</c:v>
                </c:pt>
                <c:pt idx="3005">
                  <c:v>15325</c:v>
                </c:pt>
                <c:pt idx="3006">
                  <c:v>15330</c:v>
                </c:pt>
                <c:pt idx="3007">
                  <c:v>15335</c:v>
                </c:pt>
                <c:pt idx="3008">
                  <c:v>15340</c:v>
                </c:pt>
                <c:pt idx="3009">
                  <c:v>15345</c:v>
                </c:pt>
                <c:pt idx="3010">
                  <c:v>15350</c:v>
                </c:pt>
                <c:pt idx="3011">
                  <c:v>15355</c:v>
                </c:pt>
                <c:pt idx="3012">
                  <c:v>15360</c:v>
                </c:pt>
                <c:pt idx="3013">
                  <c:v>15365</c:v>
                </c:pt>
                <c:pt idx="3014">
                  <c:v>15370</c:v>
                </c:pt>
                <c:pt idx="3015">
                  <c:v>15375</c:v>
                </c:pt>
                <c:pt idx="3016">
                  <c:v>15380</c:v>
                </c:pt>
                <c:pt idx="3017">
                  <c:v>15385</c:v>
                </c:pt>
                <c:pt idx="3018">
                  <c:v>15390</c:v>
                </c:pt>
                <c:pt idx="3019">
                  <c:v>15395</c:v>
                </c:pt>
                <c:pt idx="3020">
                  <c:v>15400</c:v>
                </c:pt>
                <c:pt idx="3021">
                  <c:v>15405</c:v>
                </c:pt>
                <c:pt idx="3022">
                  <c:v>15410</c:v>
                </c:pt>
                <c:pt idx="3023">
                  <c:v>15415</c:v>
                </c:pt>
                <c:pt idx="3024">
                  <c:v>15420</c:v>
                </c:pt>
                <c:pt idx="3025">
                  <c:v>15425</c:v>
                </c:pt>
                <c:pt idx="3026">
                  <c:v>15430</c:v>
                </c:pt>
                <c:pt idx="3027">
                  <c:v>15435</c:v>
                </c:pt>
                <c:pt idx="3028">
                  <c:v>15440</c:v>
                </c:pt>
                <c:pt idx="3029">
                  <c:v>15445</c:v>
                </c:pt>
                <c:pt idx="3030">
                  <c:v>15450</c:v>
                </c:pt>
                <c:pt idx="3031">
                  <c:v>15455</c:v>
                </c:pt>
                <c:pt idx="3032">
                  <c:v>15460</c:v>
                </c:pt>
                <c:pt idx="3033">
                  <c:v>15465</c:v>
                </c:pt>
                <c:pt idx="3034">
                  <c:v>15470</c:v>
                </c:pt>
                <c:pt idx="3035">
                  <c:v>15475</c:v>
                </c:pt>
                <c:pt idx="3036">
                  <c:v>15480</c:v>
                </c:pt>
                <c:pt idx="3037">
                  <c:v>15485</c:v>
                </c:pt>
                <c:pt idx="3038">
                  <c:v>15490</c:v>
                </c:pt>
                <c:pt idx="3039">
                  <c:v>15495</c:v>
                </c:pt>
                <c:pt idx="3040">
                  <c:v>15500</c:v>
                </c:pt>
                <c:pt idx="3041">
                  <c:v>15505</c:v>
                </c:pt>
                <c:pt idx="3042">
                  <c:v>15510</c:v>
                </c:pt>
                <c:pt idx="3043">
                  <c:v>15515</c:v>
                </c:pt>
                <c:pt idx="3044">
                  <c:v>15520</c:v>
                </c:pt>
                <c:pt idx="3045">
                  <c:v>15525</c:v>
                </c:pt>
                <c:pt idx="3046">
                  <c:v>15530</c:v>
                </c:pt>
                <c:pt idx="3047">
                  <c:v>15535</c:v>
                </c:pt>
                <c:pt idx="3048">
                  <c:v>15540</c:v>
                </c:pt>
                <c:pt idx="3049">
                  <c:v>15545</c:v>
                </c:pt>
                <c:pt idx="3050">
                  <c:v>15550</c:v>
                </c:pt>
                <c:pt idx="3051">
                  <c:v>15555</c:v>
                </c:pt>
                <c:pt idx="3052">
                  <c:v>15560</c:v>
                </c:pt>
                <c:pt idx="3053">
                  <c:v>15565</c:v>
                </c:pt>
                <c:pt idx="3054">
                  <c:v>15570</c:v>
                </c:pt>
                <c:pt idx="3055">
                  <c:v>15575</c:v>
                </c:pt>
                <c:pt idx="3056">
                  <c:v>15580</c:v>
                </c:pt>
                <c:pt idx="3057">
                  <c:v>15585</c:v>
                </c:pt>
                <c:pt idx="3058">
                  <c:v>15590</c:v>
                </c:pt>
                <c:pt idx="3059">
                  <c:v>15595</c:v>
                </c:pt>
                <c:pt idx="3060">
                  <c:v>15600</c:v>
                </c:pt>
                <c:pt idx="3061">
                  <c:v>15605</c:v>
                </c:pt>
                <c:pt idx="3062">
                  <c:v>15610</c:v>
                </c:pt>
                <c:pt idx="3063">
                  <c:v>15615</c:v>
                </c:pt>
                <c:pt idx="3064">
                  <c:v>15620</c:v>
                </c:pt>
                <c:pt idx="3065">
                  <c:v>15625</c:v>
                </c:pt>
                <c:pt idx="3066">
                  <c:v>15630</c:v>
                </c:pt>
                <c:pt idx="3067">
                  <c:v>15635</c:v>
                </c:pt>
                <c:pt idx="3068">
                  <c:v>15640</c:v>
                </c:pt>
                <c:pt idx="3069">
                  <c:v>15645</c:v>
                </c:pt>
                <c:pt idx="3070">
                  <c:v>15650</c:v>
                </c:pt>
                <c:pt idx="3071">
                  <c:v>15655</c:v>
                </c:pt>
                <c:pt idx="3072">
                  <c:v>15660</c:v>
                </c:pt>
                <c:pt idx="3073">
                  <c:v>15665</c:v>
                </c:pt>
                <c:pt idx="3074">
                  <c:v>15670</c:v>
                </c:pt>
                <c:pt idx="3075">
                  <c:v>15675</c:v>
                </c:pt>
                <c:pt idx="3076">
                  <c:v>15680</c:v>
                </c:pt>
                <c:pt idx="3077">
                  <c:v>15685</c:v>
                </c:pt>
                <c:pt idx="3078">
                  <c:v>15690</c:v>
                </c:pt>
                <c:pt idx="3079">
                  <c:v>15695</c:v>
                </c:pt>
                <c:pt idx="3080">
                  <c:v>15700</c:v>
                </c:pt>
                <c:pt idx="3081">
                  <c:v>15705</c:v>
                </c:pt>
                <c:pt idx="3082">
                  <c:v>15710</c:v>
                </c:pt>
                <c:pt idx="3083">
                  <c:v>15715</c:v>
                </c:pt>
                <c:pt idx="3084">
                  <c:v>15720</c:v>
                </c:pt>
                <c:pt idx="3085">
                  <c:v>15725</c:v>
                </c:pt>
                <c:pt idx="3086">
                  <c:v>15730</c:v>
                </c:pt>
                <c:pt idx="3087">
                  <c:v>15735</c:v>
                </c:pt>
                <c:pt idx="3088">
                  <c:v>15740</c:v>
                </c:pt>
                <c:pt idx="3089">
                  <c:v>15745</c:v>
                </c:pt>
                <c:pt idx="3090">
                  <c:v>15750</c:v>
                </c:pt>
                <c:pt idx="3091">
                  <c:v>15755</c:v>
                </c:pt>
                <c:pt idx="3092">
                  <c:v>15760</c:v>
                </c:pt>
                <c:pt idx="3093">
                  <c:v>15765</c:v>
                </c:pt>
                <c:pt idx="3094">
                  <c:v>15770</c:v>
                </c:pt>
                <c:pt idx="3095">
                  <c:v>15775</c:v>
                </c:pt>
                <c:pt idx="3096">
                  <c:v>15780</c:v>
                </c:pt>
                <c:pt idx="3097">
                  <c:v>15785</c:v>
                </c:pt>
                <c:pt idx="3098">
                  <c:v>15790</c:v>
                </c:pt>
                <c:pt idx="3099">
                  <c:v>15795</c:v>
                </c:pt>
                <c:pt idx="3100">
                  <c:v>15800</c:v>
                </c:pt>
                <c:pt idx="3101">
                  <c:v>15805</c:v>
                </c:pt>
                <c:pt idx="3102">
                  <c:v>15810</c:v>
                </c:pt>
                <c:pt idx="3103">
                  <c:v>15815</c:v>
                </c:pt>
                <c:pt idx="3104">
                  <c:v>15820</c:v>
                </c:pt>
                <c:pt idx="3105">
                  <c:v>15825</c:v>
                </c:pt>
                <c:pt idx="3106">
                  <c:v>15830</c:v>
                </c:pt>
                <c:pt idx="3107">
                  <c:v>15835</c:v>
                </c:pt>
                <c:pt idx="3108">
                  <c:v>15840</c:v>
                </c:pt>
                <c:pt idx="3109">
                  <c:v>15845</c:v>
                </c:pt>
                <c:pt idx="3110">
                  <c:v>15850</c:v>
                </c:pt>
                <c:pt idx="3111">
                  <c:v>15855</c:v>
                </c:pt>
                <c:pt idx="3112">
                  <c:v>15860</c:v>
                </c:pt>
                <c:pt idx="3113">
                  <c:v>15865</c:v>
                </c:pt>
                <c:pt idx="3114">
                  <c:v>15870</c:v>
                </c:pt>
                <c:pt idx="3115">
                  <c:v>15875</c:v>
                </c:pt>
                <c:pt idx="3116">
                  <c:v>15880</c:v>
                </c:pt>
                <c:pt idx="3117">
                  <c:v>15885</c:v>
                </c:pt>
                <c:pt idx="3118">
                  <c:v>15890</c:v>
                </c:pt>
                <c:pt idx="3119">
                  <c:v>15895</c:v>
                </c:pt>
                <c:pt idx="3120">
                  <c:v>15900</c:v>
                </c:pt>
                <c:pt idx="3121">
                  <c:v>15905</c:v>
                </c:pt>
                <c:pt idx="3122">
                  <c:v>15910</c:v>
                </c:pt>
                <c:pt idx="3123">
                  <c:v>15915</c:v>
                </c:pt>
                <c:pt idx="3124">
                  <c:v>15920</c:v>
                </c:pt>
                <c:pt idx="3125">
                  <c:v>15925</c:v>
                </c:pt>
                <c:pt idx="3126">
                  <c:v>15930</c:v>
                </c:pt>
                <c:pt idx="3127">
                  <c:v>15935</c:v>
                </c:pt>
                <c:pt idx="3128">
                  <c:v>15940</c:v>
                </c:pt>
                <c:pt idx="3129">
                  <c:v>15945</c:v>
                </c:pt>
                <c:pt idx="3130">
                  <c:v>15950</c:v>
                </c:pt>
                <c:pt idx="3131">
                  <c:v>15955</c:v>
                </c:pt>
                <c:pt idx="3132">
                  <c:v>15960</c:v>
                </c:pt>
                <c:pt idx="3133">
                  <c:v>15965</c:v>
                </c:pt>
                <c:pt idx="3134">
                  <c:v>15970</c:v>
                </c:pt>
                <c:pt idx="3135">
                  <c:v>15975</c:v>
                </c:pt>
                <c:pt idx="3136">
                  <c:v>15980</c:v>
                </c:pt>
                <c:pt idx="3137">
                  <c:v>15985</c:v>
                </c:pt>
                <c:pt idx="3138">
                  <c:v>15990</c:v>
                </c:pt>
                <c:pt idx="3139">
                  <c:v>15995</c:v>
                </c:pt>
                <c:pt idx="3140">
                  <c:v>16000</c:v>
                </c:pt>
                <c:pt idx="3141">
                  <c:v>16005</c:v>
                </c:pt>
                <c:pt idx="3142">
                  <c:v>16010</c:v>
                </c:pt>
                <c:pt idx="3143">
                  <c:v>16015</c:v>
                </c:pt>
                <c:pt idx="3144">
                  <c:v>16020</c:v>
                </c:pt>
                <c:pt idx="3145">
                  <c:v>16025</c:v>
                </c:pt>
                <c:pt idx="3146">
                  <c:v>16030</c:v>
                </c:pt>
                <c:pt idx="3147">
                  <c:v>16035</c:v>
                </c:pt>
                <c:pt idx="3148">
                  <c:v>16040</c:v>
                </c:pt>
                <c:pt idx="3149">
                  <c:v>16045</c:v>
                </c:pt>
                <c:pt idx="3150">
                  <c:v>16050</c:v>
                </c:pt>
                <c:pt idx="3151">
                  <c:v>16055</c:v>
                </c:pt>
                <c:pt idx="3152">
                  <c:v>16060</c:v>
                </c:pt>
                <c:pt idx="3153">
                  <c:v>16065</c:v>
                </c:pt>
                <c:pt idx="3154">
                  <c:v>16070</c:v>
                </c:pt>
                <c:pt idx="3155">
                  <c:v>16075</c:v>
                </c:pt>
                <c:pt idx="3156">
                  <c:v>16080</c:v>
                </c:pt>
                <c:pt idx="3157">
                  <c:v>16085</c:v>
                </c:pt>
                <c:pt idx="3158">
                  <c:v>16090</c:v>
                </c:pt>
                <c:pt idx="3159">
                  <c:v>16095</c:v>
                </c:pt>
                <c:pt idx="3160">
                  <c:v>16100</c:v>
                </c:pt>
                <c:pt idx="3161">
                  <c:v>16105</c:v>
                </c:pt>
                <c:pt idx="3162">
                  <c:v>16110</c:v>
                </c:pt>
                <c:pt idx="3163">
                  <c:v>16115</c:v>
                </c:pt>
                <c:pt idx="3164">
                  <c:v>16120</c:v>
                </c:pt>
                <c:pt idx="3165">
                  <c:v>16125</c:v>
                </c:pt>
                <c:pt idx="3166">
                  <c:v>16130</c:v>
                </c:pt>
                <c:pt idx="3167">
                  <c:v>16135</c:v>
                </c:pt>
                <c:pt idx="3168">
                  <c:v>16140</c:v>
                </c:pt>
                <c:pt idx="3169">
                  <c:v>16145</c:v>
                </c:pt>
                <c:pt idx="3170">
                  <c:v>16150</c:v>
                </c:pt>
                <c:pt idx="3171">
                  <c:v>16155</c:v>
                </c:pt>
                <c:pt idx="3172">
                  <c:v>16160</c:v>
                </c:pt>
                <c:pt idx="3173">
                  <c:v>16165</c:v>
                </c:pt>
                <c:pt idx="3174">
                  <c:v>16170</c:v>
                </c:pt>
                <c:pt idx="3175">
                  <c:v>16175</c:v>
                </c:pt>
                <c:pt idx="3176">
                  <c:v>16180</c:v>
                </c:pt>
                <c:pt idx="3177">
                  <c:v>16185</c:v>
                </c:pt>
                <c:pt idx="3178">
                  <c:v>16190</c:v>
                </c:pt>
                <c:pt idx="3179">
                  <c:v>16195</c:v>
                </c:pt>
                <c:pt idx="3180">
                  <c:v>16200</c:v>
                </c:pt>
                <c:pt idx="3181">
                  <c:v>16205</c:v>
                </c:pt>
                <c:pt idx="3182">
                  <c:v>16210</c:v>
                </c:pt>
                <c:pt idx="3183">
                  <c:v>16215</c:v>
                </c:pt>
                <c:pt idx="3184">
                  <c:v>16220</c:v>
                </c:pt>
                <c:pt idx="3185">
                  <c:v>16225</c:v>
                </c:pt>
                <c:pt idx="3186">
                  <c:v>16230</c:v>
                </c:pt>
                <c:pt idx="3187">
                  <c:v>16235</c:v>
                </c:pt>
                <c:pt idx="3188">
                  <c:v>16240</c:v>
                </c:pt>
                <c:pt idx="3189">
                  <c:v>16245</c:v>
                </c:pt>
                <c:pt idx="3190">
                  <c:v>16250</c:v>
                </c:pt>
                <c:pt idx="3191">
                  <c:v>16255</c:v>
                </c:pt>
                <c:pt idx="3192">
                  <c:v>16260</c:v>
                </c:pt>
                <c:pt idx="3193">
                  <c:v>16265</c:v>
                </c:pt>
                <c:pt idx="3194">
                  <c:v>16270</c:v>
                </c:pt>
                <c:pt idx="3195">
                  <c:v>16275</c:v>
                </c:pt>
                <c:pt idx="3196">
                  <c:v>16280</c:v>
                </c:pt>
                <c:pt idx="3197">
                  <c:v>16285</c:v>
                </c:pt>
                <c:pt idx="3198">
                  <c:v>16290</c:v>
                </c:pt>
                <c:pt idx="3199">
                  <c:v>16295</c:v>
                </c:pt>
                <c:pt idx="3200">
                  <c:v>16300</c:v>
                </c:pt>
                <c:pt idx="3201">
                  <c:v>16305</c:v>
                </c:pt>
                <c:pt idx="3202">
                  <c:v>16310</c:v>
                </c:pt>
                <c:pt idx="3203">
                  <c:v>16315</c:v>
                </c:pt>
                <c:pt idx="3204">
                  <c:v>16320</c:v>
                </c:pt>
                <c:pt idx="3205">
                  <c:v>16325</c:v>
                </c:pt>
                <c:pt idx="3206">
                  <c:v>16330</c:v>
                </c:pt>
                <c:pt idx="3207">
                  <c:v>16335</c:v>
                </c:pt>
                <c:pt idx="3208">
                  <c:v>16340</c:v>
                </c:pt>
                <c:pt idx="3209">
                  <c:v>16345</c:v>
                </c:pt>
                <c:pt idx="3210">
                  <c:v>16350</c:v>
                </c:pt>
                <c:pt idx="3211">
                  <c:v>16355</c:v>
                </c:pt>
                <c:pt idx="3212">
                  <c:v>16360</c:v>
                </c:pt>
                <c:pt idx="3213">
                  <c:v>16365</c:v>
                </c:pt>
                <c:pt idx="3214">
                  <c:v>16370</c:v>
                </c:pt>
                <c:pt idx="3215">
                  <c:v>16375</c:v>
                </c:pt>
                <c:pt idx="3216">
                  <c:v>16380</c:v>
                </c:pt>
                <c:pt idx="3217">
                  <c:v>16385</c:v>
                </c:pt>
                <c:pt idx="3218">
                  <c:v>16390</c:v>
                </c:pt>
                <c:pt idx="3219">
                  <c:v>16395</c:v>
                </c:pt>
                <c:pt idx="3220">
                  <c:v>16400</c:v>
                </c:pt>
                <c:pt idx="3221">
                  <c:v>16405</c:v>
                </c:pt>
                <c:pt idx="3222">
                  <c:v>16410</c:v>
                </c:pt>
                <c:pt idx="3223">
                  <c:v>16415</c:v>
                </c:pt>
                <c:pt idx="3224">
                  <c:v>16420</c:v>
                </c:pt>
                <c:pt idx="3225">
                  <c:v>16425</c:v>
                </c:pt>
                <c:pt idx="3226">
                  <c:v>16430</c:v>
                </c:pt>
                <c:pt idx="3227">
                  <c:v>16435</c:v>
                </c:pt>
                <c:pt idx="3228">
                  <c:v>16440</c:v>
                </c:pt>
                <c:pt idx="3229">
                  <c:v>16445</c:v>
                </c:pt>
                <c:pt idx="3230">
                  <c:v>16450</c:v>
                </c:pt>
                <c:pt idx="3231">
                  <c:v>16455</c:v>
                </c:pt>
                <c:pt idx="3232">
                  <c:v>16460</c:v>
                </c:pt>
                <c:pt idx="3233">
                  <c:v>16465</c:v>
                </c:pt>
                <c:pt idx="3234">
                  <c:v>16470</c:v>
                </c:pt>
                <c:pt idx="3235">
                  <c:v>16475</c:v>
                </c:pt>
                <c:pt idx="3236">
                  <c:v>16480</c:v>
                </c:pt>
                <c:pt idx="3237">
                  <c:v>16485</c:v>
                </c:pt>
                <c:pt idx="3238">
                  <c:v>16490</c:v>
                </c:pt>
                <c:pt idx="3239">
                  <c:v>16495</c:v>
                </c:pt>
                <c:pt idx="3240">
                  <c:v>16500</c:v>
                </c:pt>
                <c:pt idx="3241">
                  <c:v>16505</c:v>
                </c:pt>
                <c:pt idx="3242">
                  <c:v>16510</c:v>
                </c:pt>
                <c:pt idx="3243">
                  <c:v>16515</c:v>
                </c:pt>
                <c:pt idx="3244">
                  <c:v>16520</c:v>
                </c:pt>
                <c:pt idx="3245">
                  <c:v>16525</c:v>
                </c:pt>
                <c:pt idx="3246">
                  <c:v>16530</c:v>
                </c:pt>
                <c:pt idx="3247">
                  <c:v>16535</c:v>
                </c:pt>
                <c:pt idx="3248">
                  <c:v>16540</c:v>
                </c:pt>
                <c:pt idx="3249">
                  <c:v>16545</c:v>
                </c:pt>
                <c:pt idx="3250">
                  <c:v>16550</c:v>
                </c:pt>
                <c:pt idx="3251">
                  <c:v>16555</c:v>
                </c:pt>
                <c:pt idx="3252">
                  <c:v>16560</c:v>
                </c:pt>
                <c:pt idx="3253">
                  <c:v>16565</c:v>
                </c:pt>
                <c:pt idx="3254">
                  <c:v>16570</c:v>
                </c:pt>
                <c:pt idx="3255">
                  <c:v>16575</c:v>
                </c:pt>
                <c:pt idx="3256">
                  <c:v>16580</c:v>
                </c:pt>
                <c:pt idx="3257">
                  <c:v>16585</c:v>
                </c:pt>
                <c:pt idx="3258">
                  <c:v>16590</c:v>
                </c:pt>
                <c:pt idx="3259">
                  <c:v>16595</c:v>
                </c:pt>
                <c:pt idx="3260">
                  <c:v>16600</c:v>
                </c:pt>
                <c:pt idx="3261">
                  <c:v>16605</c:v>
                </c:pt>
                <c:pt idx="3262">
                  <c:v>16610</c:v>
                </c:pt>
                <c:pt idx="3263">
                  <c:v>16615</c:v>
                </c:pt>
                <c:pt idx="3264">
                  <c:v>16620</c:v>
                </c:pt>
                <c:pt idx="3265">
                  <c:v>16625</c:v>
                </c:pt>
                <c:pt idx="3266">
                  <c:v>16630</c:v>
                </c:pt>
                <c:pt idx="3267">
                  <c:v>16635</c:v>
                </c:pt>
                <c:pt idx="3268">
                  <c:v>16640</c:v>
                </c:pt>
                <c:pt idx="3269">
                  <c:v>16645</c:v>
                </c:pt>
                <c:pt idx="3270">
                  <c:v>16650</c:v>
                </c:pt>
                <c:pt idx="3271">
                  <c:v>16655</c:v>
                </c:pt>
                <c:pt idx="3272">
                  <c:v>16660</c:v>
                </c:pt>
                <c:pt idx="3273">
                  <c:v>16665</c:v>
                </c:pt>
                <c:pt idx="3274">
                  <c:v>16670</c:v>
                </c:pt>
                <c:pt idx="3275">
                  <c:v>16675</c:v>
                </c:pt>
                <c:pt idx="3276">
                  <c:v>16680</c:v>
                </c:pt>
                <c:pt idx="3277">
                  <c:v>16685</c:v>
                </c:pt>
                <c:pt idx="3278">
                  <c:v>16690</c:v>
                </c:pt>
                <c:pt idx="3279">
                  <c:v>16695</c:v>
                </c:pt>
                <c:pt idx="3280">
                  <c:v>16700</c:v>
                </c:pt>
                <c:pt idx="3281">
                  <c:v>16705</c:v>
                </c:pt>
                <c:pt idx="3282">
                  <c:v>16710</c:v>
                </c:pt>
                <c:pt idx="3283">
                  <c:v>16715</c:v>
                </c:pt>
                <c:pt idx="3284">
                  <c:v>16720</c:v>
                </c:pt>
                <c:pt idx="3285">
                  <c:v>16725</c:v>
                </c:pt>
                <c:pt idx="3286">
                  <c:v>16730</c:v>
                </c:pt>
                <c:pt idx="3287">
                  <c:v>16735</c:v>
                </c:pt>
                <c:pt idx="3288">
                  <c:v>16740</c:v>
                </c:pt>
                <c:pt idx="3289">
                  <c:v>16745</c:v>
                </c:pt>
                <c:pt idx="3290">
                  <c:v>16750</c:v>
                </c:pt>
                <c:pt idx="3291">
                  <c:v>16755</c:v>
                </c:pt>
                <c:pt idx="3292">
                  <c:v>16760</c:v>
                </c:pt>
                <c:pt idx="3293">
                  <c:v>16765</c:v>
                </c:pt>
                <c:pt idx="3294">
                  <c:v>16770</c:v>
                </c:pt>
                <c:pt idx="3295">
                  <c:v>16775</c:v>
                </c:pt>
                <c:pt idx="3296">
                  <c:v>16780</c:v>
                </c:pt>
                <c:pt idx="3297">
                  <c:v>16785</c:v>
                </c:pt>
                <c:pt idx="3298">
                  <c:v>16790</c:v>
                </c:pt>
                <c:pt idx="3299">
                  <c:v>16795</c:v>
                </c:pt>
                <c:pt idx="3300">
                  <c:v>16800</c:v>
                </c:pt>
                <c:pt idx="3301">
                  <c:v>16805</c:v>
                </c:pt>
                <c:pt idx="3302">
                  <c:v>16810</c:v>
                </c:pt>
                <c:pt idx="3303">
                  <c:v>16815</c:v>
                </c:pt>
                <c:pt idx="3304">
                  <c:v>16820</c:v>
                </c:pt>
                <c:pt idx="3305">
                  <c:v>16825</c:v>
                </c:pt>
                <c:pt idx="3306">
                  <c:v>16830</c:v>
                </c:pt>
                <c:pt idx="3307">
                  <c:v>16835</c:v>
                </c:pt>
                <c:pt idx="3308">
                  <c:v>16840</c:v>
                </c:pt>
                <c:pt idx="3309">
                  <c:v>16845</c:v>
                </c:pt>
                <c:pt idx="3310">
                  <c:v>16850</c:v>
                </c:pt>
                <c:pt idx="3311">
                  <c:v>16855</c:v>
                </c:pt>
                <c:pt idx="3312">
                  <c:v>16860</c:v>
                </c:pt>
                <c:pt idx="3313">
                  <c:v>16865</c:v>
                </c:pt>
                <c:pt idx="3314">
                  <c:v>16870</c:v>
                </c:pt>
                <c:pt idx="3315">
                  <c:v>16875</c:v>
                </c:pt>
                <c:pt idx="3316">
                  <c:v>16880</c:v>
                </c:pt>
                <c:pt idx="3317">
                  <c:v>16885</c:v>
                </c:pt>
                <c:pt idx="3318">
                  <c:v>16890</c:v>
                </c:pt>
                <c:pt idx="3319">
                  <c:v>16895</c:v>
                </c:pt>
                <c:pt idx="3320">
                  <c:v>16900</c:v>
                </c:pt>
                <c:pt idx="3321">
                  <c:v>16905</c:v>
                </c:pt>
                <c:pt idx="3322">
                  <c:v>16910</c:v>
                </c:pt>
                <c:pt idx="3323">
                  <c:v>16915</c:v>
                </c:pt>
                <c:pt idx="3324">
                  <c:v>16920</c:v>
                </c:pt>
                <c:pt idx="3325">
                  <c:v>16925</c:v>
                </c:pt>
                <c:pt idx="3326">
                  <c:v>16930</c:v>
                </c:pt>
                <c:pt idx="3327">
                  <c:v>16935</c:v>
                </c:pt>
                <c:pt idx="3328">
                  <c:v>16940</c:v>
                </c:pt>
                <c:pt idx="3329">
                  <c:v>16945</c:v>
                </c:pt>
                <c:pt idx="3330">
                  <c:v>16950</c:v>
                </c:pt>
                <c:pt idx="3331">
                  <c:v>16955</c:v>
                </c:pt>
                <c:pt idx="3332">
                  <c:v>16960</c:v>
                </c:pt>
                <c:pt idx="3333">
                  <c:v>16965</c:v>
                </c:pt>
                <c:pt idx="3334">
                  <c:v>16970</c:v>
                </c:pt>
                <c:pt idx="3335">
                  <c:v>16975</c:v>
                </c:pt>
                <c:pt idx="3336">
                  <c:v>16980</c:v>
                </c:pt>
                <c:pt idx="3337">
                  <c:v>16985</c:v>
                </c:pt>
                <c:pt idx="3338">
                  <c:v>16990</c:v>
                </c:pt>
                <c:pt idx="3339">
                  <c:v>16995</c:v>
                </c:pt>
                <c:pt idx="3340">
                  <c:v>17000</c:v>
                </c:pt>
                <c:pt idx="3341">
                  <c:v>17005</c:v>
                </c:pt>
                <c:pt idx="3342">
                  <c:v>17010</c:v>
                </c:pt>
                <c:pt idx="3343">
                  <c:v>17015</c:v>
                </c:pt>
                <c:pt idx="3344">
                  <c:v>17020</c:v>
                </c:pt>
                <c:pt idx="3345">
                  <c:v>17025</c:v>
                </c:pt>
                <c:pt idx="3346">
                  <c:v>17030</c:v>
                </c:pt>
                <c:pt idx="3347">
                  <c:v>17035</c:v>
                </c:pt>
                <c:pt idx="3348">
                  <c:v>17040</c:v>
                </c:pt>
                <c:pt idx="3349">
                  <c:v>17045</c:v>
                </c:pt>
                <c:pt idx="3350">
                  <c:v>17050</c:v>
                </c:pt>
                <c:pt idx="3351">
                  <c:v>17055</c:v>
                </c:pt>
                <c:pt idx="3352">
                  <c:v>17060</c:v>
                </c:pt>
                <c:pt idx="3353">
                  <c:v>17065</c:v>
                </c:pt>
                <c:pt idx="3354">
                  <c:v>17070</c:v>
                </c:pt>
                <c:pt idx="3355">
                  <c:v>17075</c:v>
                </c:pt>
                <c:pt idx="3356">
                  <c:v>17080</c:v>
                </c:pt>
                <c:pt idx="3357">
                  <c:v>17085</c:v>
                </c:pt>
                <c:pt idx="3358">
                  <c:v>17090</c:v>
                </c:pt>
                <c:pt idx="3359">
                  <c:v>17095</c:v>
                </c:pt>
                <c:pt idx="3360">
                  <c:v>17100</c:v>
                </c:pt>
                <c:pt idx="3361">
                  <c:v>17105</c:v>
                </c:pt>
                <c:pt idx="3362">
                  <c:v>17110</c:v>
                </c:pt>
                <c:pt idx="3363">
                  <c:v>17115</c:v>
                </c:pt>
                <c:pt idx="3364">
                  <c:v>17120</c:v>
                </c:pt>
                <c:pt idx="3365">
                  <c:v>17125</c:v>
                </c:pt>
                <c:pt idx="3366">
                  <c:v>17130</c:v>
                </c:pt>
                <c:pt idx="3367">
                  <c:v>17135</c:v>
                </c:pt>
                <c:pt idx="3368">
                  <c:v>17140</c:v>
                </c:pt>
                <c:pt idx="3369">
                  <c:v>17145</c:v>
                </c:pt>
                <c:pt idx="3370">
                  <c:v>17150</c:v>
                </c:pt>
                <c:pt idx="3371">
                  <c:v>17155</c:v>
                </c:pt>
                <c:pt idx="3372">
                  <c:v>17160</c:v>
                </c:pt>
                <c:pt idx="3373">
                  <c:v>17165</c:v>
                </c:pt>
                <c:pt idx="3374">
                  <c:v>17170</c:v>
                </c:pt>
                <c:pt idx="3375">
                  <c:v>17175</c:v>
                </c:pt>
                <c:pt idx="3376">
                  <c:v>17180</c:v>
                </c:pt>
                <c:pt idx="3377">
                  <c:v>17185</c:v>
                </c:pt>
                <c:pt idx="3378">
                  <c:v>17190</c:v>
                </c:pt>
                <c:pt idx="3379">
                  <c:v>17195</c:v>
                </c:pt>
                <c:pt idx="3380">
                  <c:v>17200</c:v>
                </c:pt>
                <c:pt idx="3381">
                  <c:v>17205</c:v>
                </c:pt>
                <c:pt idx="3382">
                  <c:v>17210</c:v>
                </c:pt>
                <c:pt idx="3383">
                  <c:v>17215</c:v>
                </c:pt>
                <c:pt idx="3384">
                  <c:v>17220</c:v>
                </c:pt>
                <c:pt idx="3385">
                  <c:v>17225</c:v>
                </c:pt>
                <c:pt idx="3386">
                  <c:v>17230</c:v>
                </c:pt>
                <c:pt idx="3387">
                  <c:v>17235</c:v>
                </c:pt>
                <c:pt idx="3388">
                  <c:v>17240</c:v>
                </c:pt>
                <c:pt idx="3389">
                  <c:v>17245</c:v>
                </c:pt>
                <c:pt idx="3390">
                  <c:v>17250</c:v>
                </c:pt>
                <c:pt idx="3391">
                  <c:v>17255</c:v>
                </c:pt>
                <c:pt idx="3392">
                  <c:v>17260</c:v>
                </c:pt>
                <c:pt idx="3393">
                  <c:v>17265</c:v>
                </c:pt>
                <c:pt idx="3394">
                  <c:v>17270</c:v>
                </c:pt>
                <c:pt idx="3395">
                  <c:v>17275</c:v>
                </c:pt>
                <c:pt idx="3396">
                  <c:v>17280</c:v>
                </c:pt>
                <c:pt idx="3397">
                  <c:v>17285</c:v>
                </c:pt>
                <c:pt idx="3398">
                  <c:v>17290</c:v>
                </c:pt>
                <c:pt idx="3399">
                  <c:v>17295</c:v>
                </c:pt>
                <c:pt idx="3400">
                  <c:v>17300</c:v>
                </c:pt>
                <c:pt idx="3401">
                  <c:v>17305</c:v>
                </c:pt>
                <c:pt idx="3402">
                  <c:v>17310</c:v>
                </c:pt>
                <c:pt idx="3403">
                  <c:v>17315</c:v>
                </c:pt>
                <c:pt idx="3404">
                  <c:v>17320</c:v>
                </c:pt>
                <c:pt idx="3405">
                  <c:v>17325</c:v>
                </c:pt>
                <c:pt idx="3406">
                  <c:v>17330</c:v>
                </c:pt>
                <c:pt idx="3407">
                  <c:v>17335</c:v>
                </c:pt>
                <c:pt idx="3408">
                  <c:v>17340</c:v>
                </c:pt>
                <c:pt idx="3409">
                  <c:v>17345</c:v>
                </c:pt>
                <c:pt idx="3410">
                  <c:v>17350</c:v>
                </c:pt>
                <c:pt idx="3411">
                  <c:v>17355</c:v>
                </c:pt>
                <c:pt idx="3412">
                  <c:v>17360</c:v>
                </c:pt>
                <c:pt idx="3413">
                  <c:v>17365</c:v>
                </c:pt>
                <c:pt idx="3414">
                  <c:v>17370</c:v>
                </c:pt>
                <c:pt idx="3415">
                  <c:v>17375</c:v>
                </c:pt>
                <c:pt idx="3416">
                  <c:v>17380</c:v>
                </c:pt>
                <c:pt idx="3417">
                  <c:v>17385</c:v>
                </c:pt>
                <c:pt idx="3418">
                  <c:v>17390</c:v>
                </c:pt>
                <c:pt idx="3419">
                  <c:v>17395</c:v>
                </c:pt>
                <c:pt idx="3420">
                  <c:v>17400</c:v>
                </c:pt>
                <c:pt idx="3421">
                  <c:v>17405</c:v>
                </c:pt>
                <c:pt idx="3422">
                  <c:v>17410</c:v>
                </c:pt>
                <c:pt idx="3423">
                  <c:v>17415</c:v>
                </c:pt>
                <c:pt idx="3424">
                  <c:v>17420</c:v>
                </c:pt>
                <c:pt idx="3425">
                  <c:v>17425</c:v>
                </c:pt>
                <c:pt idx="3426">
                  <c:v>17430</c:v>
                </c:pt>
                <c:pt idx="3427">
                  <c:v>17435</c:v>
                </c:pt>
                <c:pt idx="3428">
                  <c:v>17440</c:v>
                </c:pt>
                <c:pt idx="3429">
                  <c:v>17445</c:v>
                </c:pt>
                <c:pt idx="3430">
                  <c:v>17450</c:v>
                </c:pt>
                <c:pt idx="3431">
                  <c:v>17455</c:v>
                </c:pt>
                <c:pt idx="3432">
                  <c:v>17460</c:v>
                </c:pt>
                <c:pt idx="3433">
                  <c:v>17465</c:v>
                </c:pt>
                <c:pt idx="3434">
                  <c:v>17470</c:v>
                </c:pt>
                <c:pt idx="3435">
                  <c:v>17475</c:v>
                </c:pt>
                <c:pt idx="3436">
                  <c:v>17480</c:v>
                </c:pt>
                <c:pt idx="3437">
                  <c:v>17485</c:v>
                </c:pt>
                <c:pt idx="3438">
                  <c:v>17490</c:v>
                </c:pt>
                <c:pt idx="3439">
                  <c:v>17495</c:v>
                </c:pt>
                <c:pt idx="3440">
                  <c:v>17500</c:v>
                </c:pt>
                <c:pt idx="3441">
                  <c:v>17505</c:v>
                </c:pt>
                <c:pt idx="3442">
                  <c:v>17510</c:v>
                </c:pt>
                <c:pt idx="3443">
                  <c:v>17515</c:v>
                </c:pt>
                <c:pt idx="3444">
                  <c:v>17520</c:v>
                </c:pt>
                <c:pt idx="3445">
                  <c:v>17525</c:v>
                </c:pt>
                <c:pt idx="3446">
                  <c:v>17530</c:v>
                </c:pt>
                <c:pt idx="3447">
                  <c:v>17535</c:v>
                </c:pt>
                <c:pt idx="3448">
                  <c:v>17540</c:v>
                </c:pt>
                <c:pt idx="3449">
                  <c:v>17545</c:v>
                </c:pt>
                <c:pt idx="3450">
                  <c:v>17550</c:v>
                </c:pt>
                <c:pt idx="3451">
                  <c:v>17555</c:v>
                </c:pt>
                <c:pt idx="3452">
                  <c:v>17560</c:v>
                </c:pt>
                <c:pt idx="3453">
                  <c:v>17565</c:v>
                </c:pt>
                <c:pt idx="3454">
                  <c:v>17570</c:v>
                </c:pt>
                <c:pt idx="3455">
                  <c:v>17575</c:v>
                </c:pt>
                <c:pt idx="3456">
                  <c:v>17580</c:v>
                </c:pt>
                <c:pt idx="3457">
                  <c:v>17585</c:v>
                </c:pt>
                <c:pt idx="3458">
                  <c:v>17590</c:v>
                </c:pt>
                <c:pt idx="3459">
                  <c:v>17595</c:v>
                </c:pt>
                <c:pt idx="3460">
                  <c:v>17600</c:v>
                </c:pt>
                <c:pt idx="3461">
                  <c:v>17605</c:v>
                </c:pt>
                <c:pt idx="3462">
                  <c:v>17610</c:v>
                </c:pt>
                <c:pt idx="3463">
                  <c:v>17615</c:v>
                </c:pt>
                <c:pt idx="3464">
                  <c:v>17620</c:v>
                </c:pt>
                <c:pt idx="3465">
                  <c:v>17625</c:v>
                </c:pt>
                <c:pt idx="3466">
                  <c:v>17630</c:v>
                </c:pt>
                <c:pt idx="3467">
                  <c:v>17635</c:v>
                </c:pt>
                <c:pt idx="3468">
                  <c:v>17640</c:v>
                </c:pt>
                <c:pt idx="3469">
                  <c:v>17645</c:v>
                </c:pt>
                <c:pt idx="3470">
                  <c:v>17650</c:v>
                </c:pt>
                <c:pt idx="3471">
                  <c:v>17655</c:v>
                </c:pt>
                <c:pt idx="3472">
                  <c:v>17660</c:v>
                </c:pt>
                <c:pt idx="3473">
                  <c:v>17665</c:v>
                </c:pt>
                <c:pt idx="3474">
                  <c:v>17670</c:v>
                </c:pt>
                <c:pt idx="3475">
                  <c:v>17675</c:v>
                </c:pt>
                <c:pt idx="3476">
                  <c:v>17680</c:v>
                </c:pt>
                <c:pt idx="3477">
                  <c:v>17685</c:v>
                </c:pt>
                <c:pt idx="3478">
                  <c:v>17690</c:v>
                </c:pt>
                <c:pt idx="3479">
                  <c:v>17695</c:v>
                </c:pt>
                <c:pt idx="3480">
                  <c:v>17700</c:v>
                </c:pt>
                <c:pt idx="3481">
                  <c:v>17705</c:v>
                </c:pt>
                <c:pt idx="3482">
                  <c:v>17710</c:v>
                </c:pt>
                <c:pt idx="3483">
                  <c:v>17715</c:v>
                </c:pt>
                <c:pt idx="3484">
                  <c:v>17720</c:v>
                </c:pt>
                <c:pt idx="3485">
                  <c:v>17725</c:v>
                </c:pt>
                <c:pt idx="3486">
                  <c:v>17730</c:v>
                </c:pt>
                <c:pt idx="3487">
                  <c:v>17735</c:v>
                </c:pt>
                <c:pt idx="3488">
                  <c:v>17740</c:v>
                </c:pt>
                <c:pt idx="3489">
                  <c:v>17745</c:v>
                </c:pt>
                <c:pt idx="3490">
                  <c:v>17750</c:v>
                </c:pt>
                <c:pt idx="3491">
                  <c:v>17755</c:v>
                </c:pt>
                <c:pt idx="3492">
                  <c:v>17760</c:v>
                </c:pt>
                <c:pt idx="3493">
                  <c:v>17765</c:v>
                </c:pt>
                <c:pt idx="3494">
                  <c:v>17770</c:v>
                </c:pt>
                <c:pt idx="3495">
                  <c:v>17775</c:v>
                </c:pt>
                <c:pt idx="3496">
                  <c:v>17780</c:v>
                </c:pt>
                <c:pt idx="3497">
                  <c:v>17785</c:v>
                </c:pt>
                <c:pt idx="3498">
                  <c:v>17790</c:v>
                </c:pt>
                <c:pt idx="3499">
                  <c:v>17795</c:v>
                </c:pt>
                <c:pt idx="3500">
                  <c:v>17800</c:v>
                </c:pt>
                <c:pt idx="3501">
                  <c:v>17805</c:v>
                </c:pt>
                <c:pt idx="3502">
                  <c:v>17810</c:v>
                </c:pt>
                <c:pt idx="3503">
                  <c:v>17815</c:v>
                </c:pt>
                <c:pt idx="3504">
                  <c:v>17820</c:v>
                </c:pt>
                <c:pt idx="3505">
                  <c:v>17825</c:v>
                </c:pt>
                <c:pt idx="3506">
                  <c:v>17830</c:v>
                </c:pt>
                <c:pt idx="3507">
                  <c:v>17835</c:v>
                </c:pt>
                <c:pt idx="3508">
                  <c:v>17840</c:v>
                </c:pt>
                <c:pt idx="3509">
                  <c:v>17845</c:v>
                </c:pt>
                <c:pt idx="3510">
                  <c:v>17850</c:v>
                </c:pt>
                <c:pt idx="3511">
                  <c:v>17855</c:v>
                </c:pt>
                <c:pt idx="3512">
                  <c:v>17860</c:v>
                </c:pt>
                <c:pt idx="3513">
                  <c:v>17865</c:v>
                </c:pt>
                <c:pt idx="3514">
                  <c:v>17870</c:v>
                </c:pt>
                <c:pt idx="3515">
                  <c:v>17875</c:v>
                </c:pt>
                <c:pt idx="3516">
                  <c:v>17880</c:v>
                </c:pt>
                <c:pt idx="3517">
                  <c:v>17885</c:v>
                </c:pt>
                <c:pt idx="3518">
                  <c:v>17890</c:v>
                </c:pt>
                <c:pt idx="3519">
                  <c:v>17895</c:v>
                </c:pt>
                <c:pt idx="3520">
                  <c:v>17900</c:v>
                </c:pt>
                <c:pt idx="3521">
                  <c:v>17905</c:v>
                </c:pt>
                <c:pt idx="3522">
                  <c:v>17910</c:v>
                </c:pt>
                <c:pt idx="3523">
                  <c:v>17915</c:v>
                </c:pt>
                <c:pt idx="3524">
                  <c:v>17920</c:v>
                </c:pt>
                <c:pt idx="3525">
                  <c:v>17925</c:v>
                </c:pt>
                <c:pt idx="3526">
                  <c:v>17930</c:v>
                </c:pt>
                <c:pt idx="3527">
                  <c:v>17935</c:v>
                </c:pt>
                <c:pt idx="3528">
                  <c:v>17940</c:v>
                </c:pt>
                <c:pt idx="3529">
                  <c:v>17945</c:v>
                </c:pt>
                <c:pt idx="3530">
                  <c:v>17950</c:v>
                </c:pt>
                <c:pt idx="3531">
                  <c:v>17955</c:v>
                </c:pt>
                <c:pt idx="3532">
                  <c:v>17960</c:v>
                </c:pt>
                <c:pt idx="3533">
                  <c:v>17965</c:v>
                </c:pt>
                <c:pt idx="3534">
                  <c:v>17970</c:v>
                </c:pt>
                <c:pt idx="3535">
                  <c:v>17975</c:v>
                </c:pt>
                <c:pt idx="3536">
                  <c:v>17980</c:v>
                </c:pt>
                <c:pt idx="3537">
                  <c:v>17985</c:v>
                </c:pt>
                <c:pt idx="3538">
                  <c:v>17990</c:v>
                </c:pt>
                <c:pt idx="3539">
                  <c:v>17995</c:v>
                </c:pt>
                <c:pt idx="3540">
                  <c:v>18000</c:v>
                </c:pt>
                <c:pt idx="3541">
                  <c:v>18005</c:v>
                </c:pt>
                <c:pt idx="3542">
                  <c:v>18010</c:v>
                </c:pt>
                <c:pt idx="3543">
                  <c:v>18015</c:v>
                </c:pt>
                <c:pt idx="3544">
                  <c:v>18020</c:v>
                </c:pt>
                <c:pt idx="3545">
                  <c:v>18025</c:v>
                </c:pt>
                <c:pt idx="3546">
                  <c:v>18030</c:v>
                </c:pt>
                <c:pt idx="3547">
                  <c:v>18035</c:v>
                </c:pt>
                <c:pt idx="3548">
                  <c:v>18040</c:v>
                </c:pt>
                <c:pt idx="3549">
                  <c:v>18045</c:v>
                </c:pt>
                <c:pt idx="3550">
                  <c:v>18050</c:v>
                </c:pt>
                <c:pt idx="3551">
                  <c:v>18055</c:v>
                </c:pt>
                <c:pt idx="3552">
                  <c:v>18060</c:v>
                </c:pt>
                <c:pt idx="3553">
                  <c:v>18065</c:v>
                </c:pt>
                <c:pt idx="3554">
                  <c:v>18070</c:v>
                </c:pt>
                <c:pt idx="3555">
                  <c:v>18075</c:v>
                </c:pt>
                <c:pt idx="3556">
                  <c:v>18080</c:v>
                </c:pt>
                <c:pt idx="3557">
                  <c:v>18085</c:v>
                </c:pt>
                <c:pt idx="3558">
                  <c:v>18090</c:v>
                </c:pt>
                <c:pt idx="3559">
                  <c:v>18095</c:v>
                </c:pt>
                <c:pt idx="3560">
                  <c:v>18100</c:v>
                </c:pt>
                <c:pt idx="3561">
                  <c:v>18105</c:v>
                </c:pt>
                <c:pt idx="3562">
                  <c:v>18110</c:v>
                </c:pt>
                <c:pt idx="3563">
                  <c:v>18115</c:v>
                </c:pt>
                <c:pt idx="3564">
                  <c:v>18120</c:v>
                </c:pt>
                <c:pt idx="3565">
                  <c:v>18125</c:v>
                </c:pt>
                <c:pt idx="3566">
                  <c:v>18130</c:v>
                </c:pt>
                <c:pt idx="3567">
                  <c:v>18135</c:v>
                </c:pt>
                <c:pt idx="3568">
                  <c:v>18140</c:v>
                </c:pt>
                <c:pt idx="3569">
                  <c:v>18145</c:v>
                </c:pt>
                <c:pt idx="3570">
                  <c:v>18150</c:v>
                </c:pt>
                <c:pt idx="3571">
                  <c:v>18155</c:v>
                </c:pt>
                <c:pt idx="3572">
                  <c:v>18160</c:v>
                </c:pt>
                <c:pt idx="3573">
                  <c:v>18165</c:v>
                </c:pt>
                <c:pt idx="3574">
                  <c:v>18170</c:v>
                </c:pt>
                <c:pt idx="3575">
                  <c:v>18175</c:v>
                </c:pt>
                <c:pt idx="3576">
                  <c:v>18180</c:v>
                </c:pt>
                <c:pt idx="3577">
                  <c:v>18185</c:v>
                </c:pt>
                <c:pt idx="3578">
                  <c:v>18190</c:v>
                </c:pt>
                <c:pt idx="3579">
                  <c:v>18195</c:v>
                </c:pt>
                <c:pt idx="3580">
                  <c:v>18200</c:v>
                </c:pt>
                <c:pt idx="3581">
                  <c:v>18205</c:v>
                </c:pt>
                <c:pt idx="3582">
                  <c:v>18210</c:v>
                </c:pt>
                <c:pt idx="3583">
                  <c:v>18215</c:v>
                </c:pt>
                <c:pt idx="3584">
                  <c:v>18220</c:v>
                </c:pt>
                <c:pt idx="3585">
                  <c:v>18225</c:v>
                </c:pt>
                <c:pt idx="3586">
                  <c:v>18230</c:v>
                </c:pt>
                <c:pt idx="3587">
                  <c:v>18235</c:v>
                </c:pt>
                <c:pt idx="3588">
                  <c:v>18240</c:v>
                </c:pt>
                <c:pt idx="3589">
                  <c:v>18245</c:v>
                </c:pt>
                <c:pt idx="3590">
                  <c:v>18250</c:v>
                </c:pt>
                <c:pt idx="3591">
                  <c:v>18255</c:v>
                </c:pt>
                <c:pt idx="3592">
                  <c:v>18260</c:v>
                </c:pt>
                <c:pt idx="3593">
                  <c:v>18265</c:v>
                </c:pt>
                <c:pt idx="3594">
                  <c:v>18270</c:v>
                </c:pt>
                <c:pt idx="3595">
                  <c:v>18275</c:v>
                </c:pt>
                <c:pt idx="3596">
                  <c:v>18280</c:v>
                </c:pt>
                <c:pt idx="3597">
                  <c:v>18285</c:v>
                </c:pt>
                <c:pt idx="3598">
                  <c:v>18290</c:v>
                </c:pt>
                <c:pt idx="3599">
                  <c:v>18295</c:v>
                </c:pt>
                <c:pt idx="3600">
                  <c:v>18300</c:v>
                </c:pt>
                <c:pt idx="3601">
                  <c:v>18305</c:v>
                </c:pt>
                <c:pt idx="3602">
                  <c:v>18310</c:v>
                </c:pt>
                <c:pt idx="3603">
                  <c:v>18315</c:v>
                </c:pt>
                <c:pt idx="3604">
                  <c:v>18320</c:v>
                </c:pt>
                <c:pt idx="3605">
                  <c:v>18325</c:v>
                </c:pt>
                <c:pt idx="3606">
                  <c:v>18330</c:v>
                </c:pt>
                <c:pt idx="3607">
                  <c:v>18335</c:v>
                </c:pt>
                <c:pt idx="3608">
                  <c:v>18340</c:v>
                </c:pt>
                <c:pt idx="3609">
                  <c:v>18345</c:v>
                </c:pt>
                <c:pt idx="3610">
                  <c:v>18350</c:v>
                </c:pt>
                <c:pt idx="3611">
                  <c:v>18355</c:v>
                </c:pt>
                <c:pt idx="3612">
                  <c:v>18360</c:v>
                </c:pt>
                <c:pt idx="3613">
                  <c:v>18365</c:v>
                </c:pt>
                <c:pt idx="3614">
                  <c:v>18370</c:v>
                </c:pt>
                <c:pt idx="3615">
                  <c:v>18375</c:v>
                </c:pt>
                <c:pt idx="3616">
                  <c:v>18380</c:v>
                </c:pt>
                <c:pt idx="3617">
                  <c:v>18385</c:v>
                </c:pt>
                <c:pt idx="3618">
                  <c:v>18390</c:v>
                </c:pt>
                <c:pt idx="3619">
                  <c:v>18395</c:v>
                </c:pt>
                <c:pt idx="3620">
                  <c:v>18400</c:v>
                </c:pt>
                <c:pt idx="3621">
                  <c:v>18405</c:v>
                </c:pt>
                <c:pt idx="3622">
                  <c:v>18410</c:v>
                </c:pt>
                <c:pt idx="3623">
                  <c:v>18415</c:v>
                </c:pt>
                <c:pt idx="3624">
                  <c:v>18420</c:v>
                </c:pt>
                <c:pt idx="3625">
                  <c:v>18425</c:v>
                </c:pt>
                <c:pt idx="3626">
                  <c:v>18430</c:v>
                </c:pt>
                <c:pt idx="3627">
                  <c:v>18435</c:v>
                </c:pt>
                <c:pt idx="3628">
                  <c:v>18440</c:v>
                </c:pt>
                <c:pt idx="3629">
                  <c:v>18445</c:v>
                </c:pt>
                <c:pt idx="3630">
                  <c:v>18450</c:v>
                </c:pt>
                <c:pt idx="3631">
                  <c:v>18455</c:v>
                </c:pt>
                <c:pt idx="3632">
                  <c:v>18460</c:v>
                </c:pt>
                <c:pt idx="3633">
                  <c:v>18465</c:v>
                </c:pt>
                <c:pt idx="3634">
                  <c:v>18470</c:v>
                </c:pt>
                <c:pt idx="3635">
                  <c:v>18475</c:v>
                </c:pt>
                <c:pt idx="3636">
                  <c:v>18480</c:v>
                </c:pt>
                <c:pt idx="3637">
                  <c:v>18485</c:v>
                </c:pt>
                <c:pt idx="3638">
                  <c:v>18490</c:v>
                </c:pt>
                <c:pt idx="3639">
                  <c:v>18495</c:v>
                </c:pt>
                <c:pt idx="3640">
                  <c:v>18500</c:v>
                </c:pt>
                <c:pt idx="3641">
                  <c:v>18505</c:v>
                </c:pt>
                <c:pt idx="3642">
                  <c:v>18510</c:v>
                </c:pt>
                <c:pt idx="3643">
                  <c:v>18515</c:v>
                </c:pt>
                <c:pt idx="3644">
                  <c:v>18520</c:v>
                </c:pt>
                <c:pt idx="3645">
                  <c:v>18525</c:v>
                </c:pt>
                <c:pt idx="3646">
                  <c:v>18530</c:v>
                </c:pt>
                <c:pt idx="3647">
                  <c:v>18535</c:v>
                </c:pt>
                <c:pt idx="3648">
                  <c:v>18540</c:v>
                </c:pt>
                <c:pt idx="3649">
                  <c:v>18545</c:v>
                </c:pt>
                <c:pt idx="3650">
                  <c:v>18550</c:v>
                </c:pt>
                <c:pt idx="3651">
                  <c:v>18555</c:v>
                </c:pt>
                <c:pt idx="3652">
                  <c:v>18560</c:v>
                </c:pt>
                <c:pt idx="3653">
                  <c:v>18565</c:v>
                </c:pt>
                <c:pt idx="3654">
                  <c:v>18570</c:v>
                </c:pt>
                <c:pt idx="3655">
                  <c:v>18575</c:v>
                </c:pt>
                <c:pt idx="3656">
                  <c:v>18580</c:v>
                </c:pt>
                <c:pt idx="3657">
                  <c:v>18585</c:v>
                </c:pt>
                <c:pt idx="3658">
                  <c:v>18590</c:v>
                </c:pt>
                <c:pt idx="3659">
                  <c:v>18595</c:v>
                </c:pt>
                <c:pt idx="3660">
                  <c:v>18600</c:v>
                </c:pt>
                <c:pt idx="3661">
                  <c:v>18605</c:v>
                </c:pt>
                <c:pt idx="3662">
                  <c:v>18610</c:v>
                </c:pt>
                <c:pt idx="3663">
                  <c:v>18615</c:v>
                </c:pt>
                <c:pt idx="3664">
                  <c:v>18620</c:v>
                </c:pt>
                <c:pt idx="3665">
                  <c:v>18625</c:v>
                </c:pt>
                <c:pt idx="3666">
                  <c:v>18630</c:v>
                </c:pt>
                <c:pt idx="3667">
                  <c:v>18635</c:v>
                </c:pt>
                <c:pt idx="3668">
                  <c:v>18640</c:v>
                </c:pt>
                <c:pt idx="3669">
                  <c:v>18645</c:v>
                </c:pt>
                <c:pt idx="3670">
                  <c:v>18650</c:v>
                </c:pt>
                <c:pt idx="3671">
                  <c:v>18655</c:v>
                </c:pt>
                <c:pt idx="3672">
                  <c:v>18660</c:v>
                </c:pt>
                <c:pt idx="3673">
                  <c:v>18665</c:v>
                </c:pt>
                <c:pt idx="3674">
                  <c:v>18670</c:v>
                </c:pt>
                <c:pt idx="3675">
                  <c:v>18675</c:v>
                </c:pt>
                <c:pt idx="3676">
                  <c:v>18680</c:v>
                </c:pt>
                <c:pt idx="3677">
                  <c:v>18685</c:v>
                </c:pt>
                <c:pt idx="3678">
                  <c:v>18690</c:v>
                </c:pt>
                <c:pt idx="3679">
                  <c:v>18695</c:v>
                </c:pt>
                <c:pt idx="3680">
                  <c:v>18700</c:v>
                </c:pt>
                <c:pt idx="3681">
                  <c:v>18705</c:v>
                </c:pt>
                <c:pt idx="3682">
                  <c:v>18710</c:v>
                </c:pt>
                <c:pt idx="3683">
                  <c:v>18715</c:v>
                </c:pt>
                <c:pt idx="3684">
                  <c:v>18720</c:v>
                </c:pt>
                <c:pt idx="3685">
                  <c:v>18725</c:v>
                </c:pt>
                <c:pt idx="3686">
                  <c:v>18730</c:v>
                </c:pt>
                <c:pt idx="3687">
                  <c:v>18735</c:v>
                </c:pt>
                <c:pt idx="3688">
                  <c:v>18740</c:v>
                </c:pt>
                <c:pt idx="3689">
                  <c:v>18745</c:v>
                </c:pt>
                <c:pt idx="3690">
                  <c:v>18750</c:v>
                </c:pt>
                <c:pt idx="3691">
                  <c:v>18755</c:v>
                </c:pt>
                <c:pt idx="3692">
                  <c:v>18760</c:v>
                </c:pt>
                <c:pt idx="3693">
                  <c:v>18765</c:v>
                </c:pt>
                <c:pt idx="3694">
                  <c:v>18770</c:v>
                </c:pt>
                <c:pt idx="3695">
                  <c:v>18775</c:v>
                </c:pt>
                <c:pt idx="3696">
                  <c:v>18780</c:v>
                </c:pt>
                <c:pt idx="3697">
                  <c:v>18785</c:v>
                </c:pt>
                <c:pt idx="3698">
                  <c:v>18790</c:v>
                </c:pt>
                <c:pt idx="3699">
                  <c:v>18795</c:v>
                </c:pt>
                <c:pt idx="3700">
                  <c:v>18800</c:v>
                </c:pt>
                <c:pt idx="3701">
                  <c:v>18805</c:v>
                </c:pt>
                <c:pt idx="3702">
                  <c:v>18810</c:v>
                </c:pt>
                <c:pt idx="3703">
                  <c:v>18815</c:v>
                </c:pt>
                <c:pt idx="3704">
                  <c:v>18820</c:v>
                </c:pt>
                <c:pt idx="3705">
                  <c:v>18825</c:v>
                </c:pt>
                <c:pt idx="3706">
                  <c:v>18830</c:v>
                </c:pt>
                <c:pt idx="3707">
                  <c:v>18835</c:v>
                </c:pt>
                <c:pt idx="3708">
                  <c:v>18840</c:v>
                </c:pt>
                <c:pt idx="3709">
                  <c:v>18845</c:v>
                </c:pt>
                <c:pt idx="3710">
                  <c:v>18850</c:v>
                </c:pt>
                <c:pt idx="3711">
                  <c:v>18855</c:v>
                </c:pt>
                <c:pt idx="3712">
                  <c:v>18860</c:v>
                </c:pt>
                <c:pt idx="3713">
                  <c:v>18865</c:v>
                </c:pt>
                <c:pt idx="3714">
                  <c:v>18870</c:v>
                </c:pt>
                <c:pt idx="3715">
                  <c:v>18875</c:v>
                </c:pt>
                <c:pt idx="3716">
                  <c:v>18880</c:v>
                </c:pt>
                <c:pt idx="3717">
                  <c:v>18885</c:v>
                </c:pt>
                <c:pt idx="3718">
                  <c:v>18890</c:v>
                </c:pt>
                <c:pt idx="3719">
                  <c:v>18895</c:v>
                </c:pt>
                <c:pt idx="3720">
                  <c:v>18900</c:v>
                </c:pt>
                <c:pt idx="3721">
                  <c:v>18905</c:v>
                </c:pt>
                <c:pt idx="3722">
                  <c:v>18910</c:v>
                </c:pt>
                <c:pt idx="3723">
                  <c:v>18915</c:v>
                </c:pt>
                <c:pt idx="3724">
                  <c:v>18920</c:v>
                </c:pt>
                <c:pt idx="3725">
                  <c:v>18925</c:v>
                </c:pt>
                <c:pt idx="3726">
                  <c:v>18930</c:v>
                </c:pt>
                <c:pt idx="3727">
                  <c:v>18935</c:v>
                </c:pt>
                <c:pt idx="3728">
                  <c:v>18940</c:v>
                </c:pt>
                <c:pt idx="3729">
                  <c:v>18945</c:v>
                </c:pt>
                <c:pt idx="3730">
                  <c:v>18950</c:v>
                </c:pt>
                <c:pt idx="3731">
                  <c:v>18955</c:v>
                </c:pt>
                <c:pt idx="3732">
                  <c:v>18960</c:v>
                </c:pt>
                <c:pt idx="3733">
                  <c:v>18965</c:v>
                </c:pt>
                <c:pt idx="3734">
                  <c:v>18970</c:v>
                </c:pt>
                <c:pt idx="3735">
                  <c:v>18975</c:v>
                </c:pt>
                <c:pt idx="3736">
                  <c:v>18980</c:v>
                </c:pt>
                <c:pt idx="3737">
                  <c:v>18985</c:v>
                </c:pt>
                <c:pt idx="3738">
                  <c:v>18990</c:v>
                </c:pt>
                <c:pt idx="3739">
                  <c:v>18995</c:v>
                </c:pt>
                <c:pt idx="3740">
                  <c:v>19000</c:v>
                </c:pt>
                <c:pt idx="3741">
                  <c:v>19005</c:v>
                </c:pt>
                <c:pt idx="3742">
                  <c:v>19010</c:v>
                </c:pt>
                <c:pt idx="3743">
                  <c:v>19015</c:v>
                </c:pt>
                <c:pt idx="3744">
                  <c:v>19020</c:v>
                </c:pt>
                <c:pt idx="3745">
                  <c:v>19025</c:v>
                </c:pt>
                <c:pt idx="3746">
                  <c:v>19030</c:v>
                </c:pt>
                <c:pt idx="3747">
                  <c:v>19035</c:v>
                </c:pt>
                <c:pt idx="3748">
                  <c:v>19040</c:v>
                </c:pt>
                <c:pt idx="3749">
                  <c:v>19045</c:v>
                </c:pt>
                <c:pt idx="3750">
                  <c:v>19050</c:v>
                </c:pt>
                <c:pt idx="3751">
                  <c:v>19055</c:v>
                </c:pt>
                <c:pt idx="3752">
                  <c:v>19060</c:v>
                </c:pt>
                <c:pt idx="3753">
                  <c:v>19065</c:v>
                </c:pt>
                <c:pt idx="3754">
                  <c:v>19070</c:v>
                </c:pt>
                <c:pt idx="3755">
                  <c:v>19075</c:v>
                </c:pt>
                <c:pt idx="3756">
                  <c:v>19080</c:v>
                </c:pt>
                <c:pt idx="3757">
                  <c:v>19085</c:v>
                </c:pt>
                <c:pt idx="3758">
                  <c:v>19090</c:v>
                </c:pt>
                <c:pt idx="3759">
                  <c:v>19095</c:v>
                </c:pt>
                <c:pt idx="3760">
                  <c:v>19100</c:v>
                </c:pt>
                <c:pt idx="3761">
                  <c:v>19105</c:v>
                </c:pt>
                <c:pt idx="3762">
                  <c:v>19110</c:v>
                </c:pt>
                <c:pt idx="3763">
                  <c:v>19115</c:v>
                </c:pt>
                <c:pt idx="3764">
                  <c:v>19120</c:v>
                </c:pt>
                <c:pt idx="3765">
                  <c:v>19125</c:v>
                </c:pt>
                <c:pt idx="3766">
                  <c:v>19130</c:v>
                </c:pt>
                <c:pt idx="3767">
                  <c:v>19135</c:v>
                </c:pt>
                <c:pt idx="3768">
                  <c:v>19140</c:v>
                </c:pt>
                <c:pt idx="3769">
                  <c:v>19145</c:v>
                </c:pt>
                <c:pt idx="3770">
                  <c:v>19150</c:v>
                </c:pt>
                <c:pt idx="3771">
                  <c:v>19155</c:v>
                </c:pt>
                <c:pt idx="3772">
                  <c:v>19160</c:v>
                </c:pt>
                <c:pt idx="3773">
                  <c:v>19165</c:v>
                </c:pt>
                <c:pt idx="3774">
                  <c:v>19170</c:v>
                </c:pt>
                <c:pt idx="3775">
                  <c:v>19175</c:v>
                </c:pt>
                <c:pt idx="3776">
                  <c:v>19180</c:v>
                </c:pt>
                <c:pt idx="3777">
                  <c:v>19185</c:v>
                </c:pt>
                <c:pt idx="3778">
                  <c:v>19190</c:v>
                </c:pt>
                <c:pt idx="3779">
                  <c:v>19195</c:v>
                </c:pt>
                <c:pt idx="3780">
                  <c:v>19200</c:v>
                </c:pt>
                <c:pt idx="3781">
                  <c:v>19205</c:v>
                </c:pt>
                <c:pt idx="3782">
                  <c:v>19210</c:v>
                </c:pt>
                <c:pt idx="3783">
                  <c:v>19215</c:v>
                </c:pt>
                <c:pt idx="3784">
                  <c:v>19220</c:v>
                </c:pt>
                <c:pt idx="3785">
                  <c:v>19225</c:v>
                </c:pt>
                <c:pt idx="3786">
                  <c:v>19230</c:v>
                </c:pt>
                <c:pt idx="3787">
                  <c:v>19235</c:v>
                </c:pt>
                <c:pt idx="3788">
                  <c:v>19240</c:v>
                </c:pt>
                <c:pt idx="3789">
                  <c:v>19245</c:v>
                </c:pt>
                <c:pt idx="3790">
                  <c:v>19250</c:v>
                </c:pt>
                <c:pt idx="3791">
                  <c:v>19255</c:v>
                </c:pt>
                <c:pt idx="3792">
                  <c:v>19260</c:v>
                </c:pt>
                <c:pt idx="3793">
                  <c:v>19265</c:v>
                </c:pt>
                <c:pt idx="3794">
                  <c:v>19270</c:v>
                </c:pt>
                <c:pt idx="3795">
                  <c:v>19275</c:v>
                </c:pt>
                <c:pt idx="3796">
                  <c:v>19280</c:v>
                </c:pt>
                <c:pt idx="3797">
                  <c:v>19285</c:v>
                </c:pt>
                <c:pt idx="3798">
                  <c:v>19290</c:v>
                </c:pt>
                <c:pt idx="3799">
                  <c:v>19295</c:v>
                </c:pt>
                <c:pt idx="3800">
                  <c:v>19300</c:v>
                </c:pt>
                <c:pt idx="3801">
                  <c:v>19305</c:v>
                </c:pt>
                <c:pt idx="3802">
                  <c:v>19310</c:v>
                </c:pt>
                <c:pt idx="3803">
                  <c:v>19315</c:v>
                </c:pt>
                <c:pt idx="3804">
                  <c:v>19320</c:v>
                </c:pt>
                <c:pt idx="3805">
                  <c:v>19325</c:v>
                </c:pt>
                <c:pt idx="3806">
                  <c:v>19330</c:v>
                </c:pt>
                <c:pt idx="3807">
                  <c:v>19335</c:v>
                </c:pt>
                <c:pt idx="3808">
                  <c:v>19340</c:v>
                </c:pt>
                <c:pt idx="3809">
                  <c:v>19345</c:v>
                </c:pt>
                <c:pt idx="3810">
                  <c:v>19350</c:v>
                </c:pt>
                <c:pt idx="3811">
                  <c:v>19355</c:v>
                </c:pt>
                <c:pt idx="3812">
                  <c:v>19360</c:v>
                </c:pt>
                <c:pt idx="3813">
                  <c:v>19365</c:v>
                </c:pt>
                <c:pt idx="3814">
                  <c:v>19370</c:v>
                </c:pt>
                <c:pt idx="3815">
                  <c:v>19375</c:v>
                </c:pt>
                <c:pt idx="3816">
                  <c:v>19380</c:v>
                </c:pt>
                <c:pt idx="3817">
                  <c:v>19385</c:v>
                </c:pt>
                <c:pt idx="3818">
                  <c:v>19390</c:v>
                </c:pt>
                <c:pt idx="3819">
                  <c:v>19395</c:v>
                </c:pt>
                <c:pt idx="3820">
                  <c:v>19400</c:v>
                </c:pt>
                <c:pt idx="3821">
                  <c:v>19405</c:v>
                </c:pt>
                <c:pt idx="3822">
                  <c:v>19410</c:v>
                </c:pt>
                <c:pt idx="3823">
                  <c:v>19415</c:v>
                </c:pt>
                <c:pt idx="3824">
                  <c:v>19420</c:v>
                </c:pt>
                <c:pt idx="3825">
                  <c:v>19425</c:v>
                </c:pt>
                <c:pt idx="3826">
                  <c:v>19430</c:v>
                </c:pt>
                <c:pt idx="3827">
                  <c:v>19435</c:v>
                </c:pt>
                <c:pt idx="3828">
                  <c:v>19440</c:v>
                </c:pt>
                <c:pt idx="3829">
                  <c:v>19445</c:v>
                </c:pt>
                <c:pt idx="3830">
                  <c:v>19450</c:v>
                </c:pt>
                <c:pt idx="3831">
                  <c:v>19455</c:v>
                </c:pt>
                <c:pt idx="3832">
                  <c:v>19460</c:v>
                </c:pt>
                <c:pt idx="3833">
                  <c:v>19465</c:v>
                </c:pt>
                <c:pt idx="3834">
                  <c:v>19470</c:v>
                </c:pt>
                <c:pt idx="3835">
                  <c:v>19475</c:v>
                </c:pt>
                <c:pt idx="3836">
                  <c:v>19480</c:v>
                </c:pt>
                <c:pt idx="3837">
                  <c:v>19485</c:v>
                </c:pt>
                <c:pt idx="3838">
                  <c:v>19490</c:v>
                </c:pt>
                <c:pt idx="3839">
                  <c:v>19495</c:v>
                </c:pt>
                <c:pt idx="3840">
                  <c:v>19500</c:v>
                </c:pt>
                <c:pt idx="3841">
                  <c:v>19505</c:v>
                </c:pt>
                <c:pt idx="3842">
                  <c:v>19510</c:v>
                </c:pt>
                <c:pt idx="3843">
                  <c:v>19515</c:v>
                </c:pt>
                <c:pt idx="3844">
                  <c:v>19520</c:v>
                </c:pt>
                <c:pt idx="3845">
                  <c:v>19525</c:v>
                </c:pt>
                <c:pt idx="3846">
                  <c:v>19530</c:v>
                </c:pt>
                <c:pt idx="3847">
                  <c:v>19535</c:v>
                </c:pt>
                <c:pt idx="3848">
                  <c:v>19540</c:v>
                </c:pt>
                <c:pt idx="3849">
                  <c:v>19545</c:v>
                </c:pt>
                <c:pt idx="3850">
                  <c:v>19550</c:v>
                </c:pt>
                <c:pt idx="3851">
                  <c:v>19555</c:v>
                </c:pt>
                <c:pt idx="3852">
                  <c:v>19560</c:v>
                </c:pt>
                <c:pt idx="3853">
                  <c:v>19565</c:v>
                </c:pt>
                <c:pt idx="3854">
                  <c:v>19570</c:v>
                </c:pt>
                <c:pt idx="3855">
                  <c:v>19575</c:v>
                </c:pt>
                <c:pt idx="3856">
                  <c:v>19580</c:v>
                </c:pt>
                <c:pt idx="3857">
                  <c:v>19585</c:v>
                </c:pt>
                <c:pt idx="3858">
                  <c:v>19590</c:v>
                </c:pt>
                <c:pt idx="3859">
                  <c:v>19595</c:v>
                </c:pt>
                <c:pt idx="3860">
                  <c:v>19600</c:v>
                </c:pt>
                <c:pt idx="3861">
                  <c:v>19605</c:v>
                </c:pt>
                <c:pt idx="3862">
                  <c:v>19610</c:v>
                </c:pt>
                <c:pt idx="3863">
                  <c:v>19615</c:v>
                </c:pt>
                <c:pt idx="3864">
                  <c:v>19620</c:v>
                </c:pt>
                <c:pt idx="3865">
                  <c:v>19625</c:v>
                </c:pt>
                <c:pt idx="3866">
                  <c:v>19630</c:v>
                </c:pt>
                <c:pt idx="3867">
                  <c:v>19635</c:v>
                </c:pt>
                <c:pt idx="3868">
                  <c:v>19640</c:v>
                </c:pt>
                <c:pt idx="3869">
                  <c:v>19645</c:v>
                </c:pt>
                <c:pt idx="3870">
                  <c:v>19650</c:v>
                </c:pt>
                <c:pt idx="3871">
                  <c:v>19655</c:v>
                </c:pt>
                <c:pt idx="3872">
                  <c:v>19660</c:v>
                </c:pt>
                <c:pt idx="3873">
                  <c:v>19665</c:v>
                </c:pt>
                <c:pt idx="3874">
                  <c:v>19670</c:v>
                </c:pt>
                <c:pt idx="3875">
                  <c:v>19675</c:v>
                </c:pt>
                <c:pt idx="3876">
                  <c:v>19680</c:v>
                </c:pt>
                <c:pt idx="3877">
                  <c:v>19685</c:v>
                </c:pt>
                <c:pt idx="3878">
                  <c:v>19690</c:v>
                </c:pt>
                <c:pt idx="3879">
                  <c:v>19695</c:v>
                </c:pt>
                <c:pt idx="3880">
                  <c:v>19700</c:v>
                </c:pt>
                <c:pt idx="3881">
                  <c:v>19705</c:v>
                </c:pt>
                <c:pt idx="3882">
                  <c:v>19710</c:v>
                </c:pt>
                <c:pt idx="3883">
                  <c:v>19715</c:v>
                </c:pt>
                <c:pt idx="3884">
                  <c:v>19720</c:v>
                </c:pt>
                <c:pt idx="3885">
                  <c:v>19725</c:v>
                </c:pt>
                <c:pt idx="3886">
                  <c:v>19730</c:v>
                </c:pt>
                <c:pt idx="3887">
                  <c:v>19735</c:v>
                </c:pt>
                <c:pt idx="3888">
                  <c:v>19740</c:v>
                </c:pt>
                <c:pt idx="3889">
                  <c:v>19745</c:v>
                </c:pt>
                <c:pt idx="3890">
                  <c:v>19750</c:v>
                </c:pt>
                <c:pt idx="3891">
                  <c:v>19755</c:v>
                </c:pt>
                <c:pt idx="3892">
                  <c:v>19760</c:v>
                </c:pt>
                <c:pt idx="3893">
                  <c:v>19765</c:v>
                </c:pt>
                <c:pt idx="3894">
                  <c:v>19770</c:v>
                </c:pt>
                <c:pt idx="3895">
                  <c:v>19775</c:v>
                </c:pt>
                <c:pt idx="3896">
                  <c:v>19780</c:v>
                </c:pt>
                <c:pt idx="3897">
                  <c:v>19785</c:v>
                </c:pt>
                <c:pt idx="3898">
                  <c:v>19790</c:v>
                </c:pt>
                <c:pt idx="3899">
                  <c:v>19795</c:v>
                </c:pt>
                <c:pt idx="3900">
                  <c:v>19800</c:v>
                </c:pt>
                <c:pt idx="3901">
                  <c:v>19805</c:v>
                </c:pt>
                <c:pt idx="3902">
                  <c:v>19810</c:v>
                </c:pt>
                <c:pt idx="3903">
                  <c:v>19815</c:v>
                </c:pt>
                <c:pt idx="3904">
                  <c:v>19820</c:v>
                </c:pt>
                <c:pt idx="3905">
                  <c:v>19825</c:v>
                </c:pt>
                <c:pt idx="3906">
                  <c:v>19830</c:v>
                </c:pt>
                <c:pt idx="3907">
                  <c:v>19835</c:v>
                </c:pt>
                <c:pt idx="3908">
                  <c:v>19840</c:v>
                </c:pt>
                <c:pt idx="3909">
                  <c:v>19845</c:v>
                </c:pt>
                <c:pt idx="3910">
                  <c:v>19850</c:v>
                </c:pt>
                <c:pt idx="3911">
                  <c:v>19855</c:v>
                </c:pt>
                <c:pt idx="3912">
                  <c:v>19860</c:v>
                </c:pt>
                <c:pt idx="3913">
                  <c:v>19865</c:v>
                </c:pt>
                <c:pt idx="3914">
                  <c:v>19870</c:v>
                </c:pt>
                <c:pt idx="3915">
                  <c:v>19875</c:v>
                </c:pt>
                <c:pt idx="3916">
                  <c:v>19880</c:v>
                </c:pt>
                <c:pt idx="3917">
                  <c:v>19885</c:v>
                </c:pt>
                <c:pt idx="3918">
                  <c:v>19890</c:v>
                </c:pt>
                <c:pt idx="3919">
                  <c:v>19895</c:v>
                </c:pt>
                <c:pt idx="3920">
                  <c:v>19900</c:v>
                </c:pt>
                <c:pt idx="3921">
                  <c:v>19905</c:v>
                </c:pt>
                <c:pt idx="3922">
                  <c:v>19910</c:v>
                </c:pt>
                <c:pt idx="3923">
                  <c:v>19915</c:v>
                </c:pt>
                <c:pt idx="3924">
                  <c:v>19920</c:v>
                </c:pt>
                <c:pt idx="3925">
                  <c:v>19925</c:v>
                </c:pt>
                <c:pt idx="3926">
                  <c:v>19930</c:v>
                </c:pt>
                <c:pt idx="3927">
                  <c:v>19935</c:v>
                </c:pt>
                <c:pt idx="3928">
                  <c:v>19940</c:v>
                </c:pt>
                <c:pt idx="3929">
                  <c:v>19945</c:v>
                </c:pt>
                <c:pt idx="3930">
                  <c:v>19950</c:v>
                </c:pt>
                <c:pt idx="3931">
                  <c:v>19955</c:v>
                </c:pt>
                <c:pt idx="3932">
                  <c:v>19960</c:v>
                </c:pt>
                <c:pt idx="3933">
                  <c:v>19965</c:v>
                </c:pt>
                <c:pt idx="3934">
                  <c:v>19970</c:v>
                </c:pt>
                <c:pt idx="3935">
                  <c:v>19975</c:v>
                </c:pt>
                <c:pt idx="3936">
                  <c:v>19980</c:v>
                </c:pt>
                <c:pt idx="3937">
                  <c:v>19985</c:v>
                </c:pt>
                <c:pt idx="3938">
                  <c:v>19990</c:v>
                </c:pt>
                <c:pt idx="3939">
                  <c:v>19995</c:v>
                </c:pt>
                <c:pt idx="3940">
                  <c:v>20000</c:v>
                </c:pt>
                <c:pt idx="3941">
                  <c:v>20005</c:v>
                </c:pt>
                <c:pt idx="3942">
                  <c:v>20010</c:v>
                </c:pt>
                <c:pt idx="3943">
                  <c:v>20015</c:v>
                </c:pt>
                <c:pt idx="3944">
                  <c:v>20020</c:v>
                </c:pt>
                <c:pt idx="3945">
                  <c:v>20025</c:v>
                </c:pt>
                <c:pt idx="3946">
                  <c:v>20030</c:v>
                </c:pt>
                <c:pt idx="3947">
                  <c:v>20035</c:v>
                </c:pt>
                <c:pt idx="3948">
                  <c:v>20040</c:v>
                </c:pt>
                <c:pt idx="3949">
                  <c:v>20045</c:v>
                </c:pt>
                <c:pt idx="3950">
                  <c:v>20050</c:v>
                </c:pt>
                <c:pt idx="3951">
                  <c:v>20055</c:v>
                </c:pt>
                <c:pt idx="3952">
                  <c:v>20060</c:v>
                </c:pt>
                <c:pt idx="3953">
                  <c:v>20065</c:v>
                </c:pt>
                <c:pt idx="3954">
                  <c:v>20070</c:v>
                </c:pt>
                <c:pt idx="3955">
                  <c:v>20075</c:v>
                </c:pt>
                <c:pt idx="3956">
                  <c:v>20080</c:v>
                </c:pt>
                <c:pt idx="3957">
                  <c:v>20085</c:v>
                </c:pt>
                <c:pt idx="3958">
                  <c:v>20090</c:v>
                </c:pt>
                <c:pt idx="3959">
                  <c:v>20095</c:v>
                </c:pt>
                <c:pt idx="3960">
                  <c:v>20100</c:v>
                </c:pt>
                <c:pt idx="3961">
                  <c:v>20105</c:v>
                </c:pt>
                <c:pt idx="3962">
                  <c:v>20110</c:v>
                </c:pt>
                <c:pt idx="3963">
                  <c:v>20115</c:v>
                </c:pt>
                <c:pt idx="3964">
                  <c:v>20120</c:v>
                </c:pt>
                <c:pt idx="3965">
                  <c:v>20125</c:v>
                </c:pt>
                <c:pt idx="3966">
                  <c:v>20130</c:v>
                </c:pt>
                <c:pt idx="3967">
                  <c:v>20135</c:v>
                </c:pt>
                <c:pt idx="3968">
                  <c:v>20140</c:v>
                </c:pt>
                <c:pt idx="3969">
                  <c:v>20145</c:v>
                </c:pt>
                <c:pt idx="3970">
                  <c:v>20150</c:v>
                </c:pt>
                <c:pt idx="3971">
                  <c:v>20155</c:v>
                </c:pt>
                <c:pt idx="3972">
                  <c:v>20160</c:v>
                </c:pt>
                <c:pt idx="3973">
                  <c:v>20165</c:v>
                </c:pt>
                <c:pt idx="3974">
                  <c:v>20170</c:v>
                </c:pt>
                <c:pt idx="3975">
                  <c:v>20175</c:v>
                </c:pt>
                <c:pt idx="3976">
                  <c:v>20180</c:v>
                </c:pt>
                <c:pt idx="3977">
                  <c:v>20185</c:v>
                </c:pt>
                <c:pt idx="3978">
                  <c:v>20190</c:v>
                </c:pt>
                <c:pt idx="3979">
                  <c:v>20195</c:v>
                </c:pt>
                <c:pt idx="3980">
                  <c:v>20200</c:v>
                </c:pt>
                <c:pt idx="3981">
                  <c:v>20205</c:v>
                </c:pt>
                <c:pt idx="3982">
                  <c:v>20210</c:v>
                </c:pt>
                <c:pt idx="3983">
                  <c:v>20215</c:v>
                </c:pt>
                <c:pt idx="3984">
                  <c:v>20220</c:v>
                </c:pt>
                <c:pt idx="3985">
                  <c:v>20225</c:v>
                </c:pt>
                <c:pt idx="3986">
                  <c:v>20230</c:v>
                </c:pt>
                <c:pt idx="3987">
                  <c:v>20235</c:v>
                </c:pt>
                <c:pt idx="3988">
                  <c:v>20240</c:v>
                </c:pt>
                <c:pt idx="3989">
                  <c:v>20245</c:v>
                </c:pt>
                <c:pt idx="3990">
                  <c:v>20250</c:v>
                </c:pt>
                <c:pt idx="3991">
                  <c:v>20255</c:v>
                </c:pt>
                <c:pt idx="3992">
                  <c:v>20260</c:v>
                </c:pt>
                <c:pt idx="3993">
                  <c:v>20265</c:v>
                </c:pt>
                <c:pt idx="3994">
                  <c:v>20270</c:v>
                </c:pt>
                <c:pt idx="3995">
                  <c:v>20275</c:v>
                </c:pt>
                <c:pt idx="3996">
                  <c:v>20280</c:v>
                </c:pt>
                <c:pt idx="3997">
                  <c:v>20285</c:v>
                </c:pt>
                <c:pt idx="3998">
                  <c:v>20290</c:v>
                </c:pt>
                <c:pt idx="3999">
                  <c:v>20295</c:v>
                </c:pt>
                <c:pt idx="4000">
                  <c:v>20300</c:v>
                </c:pt>
                <c:pt idx="4001">
                  <c:v>20305</c:v>
                </c:pt>
                <c:pt idx="4002">
                  <c:v>20310</c:v>
                </c:pt>
                <c:pt idx="4003">
                  <c:v>20315</c:v>
                </c:pt>
                <c:pt idx="4004">
                  <c:v>20320</c:v>
                </c:pt>
                <c:pt idx="4005">
                  <c:v>20325</c:v>
                </c:pt>
                <c:pt idx="4006">
                  <c:v>20330</c:v>
                </c:pt>
                <c:pt idx="4007">
                  <c:v>20335</c:v>
                </c:pt>
                <c:pt idx="4008">
                  <c:v>20340</c:v>
                </c:pt>
                <c:pt idx="4009">
                  <c:v>20345</c:v>
                </c:pt>
                <c:pt idx="4010">
                  <c:v>20350</c:v>
                </c:pt>
                <c:pt idx="4011">
                  <c:v>20355</c:v>
                </c:pt>
                <c:pt idx="4012">
                  <c:v>20360</c:v>
                </c:pt>
                <c:pt idx="4013">
                  <c:v>20365</c:v>
                </c:pt>
                <c:pt idx="4014">
                  <c:v>20370</c:v>
                </c:pt>
                <c:pt idx="4015">
                  <c:v>20375</c:v>
                </c:pt>
                <c:pt idx="4016">
                  <c:v>20380</c:v>
                </c:pt>
                <c:pt idx="4017">
                  <c:v>20385</c:v>
                </c:pt>
                <c:pt idx="4018">
                  <c:v>20390</c:v>
                </c:pt>
                <c:pt idx="4019">
                  <c:v>20395</c:v>
                </c:pt>
                <c:pt idx="4020">
                  <c:v>20400</c:v>
                </c:pt>
                <c:pt idx="4021">
                  <c:v>20405</c:v>
                </c:pt>
                <c:pt idx="4022">
                  <c:v>20410</c:v>
                </c:pt>
                <c:pt idx="4023">
                  <c:v>20415</c:v>
                </c:pt>
                <c:pt idx="4024">
                  <c:v>20420</c:v>
                </c:pt>
                <c:pt idx="4025">
                  <c:v>20425</c:v>
                </c:pt>
                <c:pt idx="4026">
                  <c:v>20430</c:v>
                </c:pt>
                <c:pt idx="4027">
                  <c:v>20435</c:v>
                </c:pt>
                <c:pt idx="4028">
                  <c:v>20440</c:v>
                </c:pt>
                <c:pt idx="4029">
                  <c:v>20445</c:v>
                </c:pt>
                <c:pt idx="4030">
                  <c:v>20450</c:v>
                </c:pt>
                <c:pt idx="4031">
                  <c:v>20455</c:v>
                </c:pt>
                <c:pt idx="4032">
                  <c:v>20460</c:v>
                </c:pt>
                <c:pt idx="4033">
                  <c:v>20465</c:v>
                </c:pt>
                <c:pt idx="4034">
                  <c:v>20470</c:v>
                </c:pt>
                <c:pt idx="4035">
                  <c:v>20475</c:v>
                </c:pt>
                <c:pt idx="4036">
                  <c:v>20480</c:v>
                </c:pt>
                <c:pt idx="4037">
                  <c:v>20485</c:v>
                </c:pt>
                <c:pt idx="4038">
                  <c:v>20490</c:v>
                </c:pt>
                <c:pt idx="4039">
                  <c:v>20495</c:v>
                </c:pt>
                <c:pt idx="4040">
                  <c:v>20500</c:v>
                </c:pt>
                <c:pt idx="4041">
                  <c:v>20505</c:v>
                </c:pt>
                <c:pt idx="4042">
                  <c:v>20510</c:v>
                </c:pt>
                <c:pt idx="4043">
                  <c:v>20515</c:v>
                </c:pt>
                <c:pt idx="4044">
                  <c:v>20520</c:v>
                </c:pt>
                <c:pt idx="4045">
                  <c:v>20525</c:v>
                </c:pt>
                <c:pt idx="4046">
                  <c:v>20530</c:v>
                </c:pt>
                <c:pt idx="4047">
                  <c:v>20535</c:v>
                </c:pt>
                <c:pt idx="4048">
                  <c:v>20540</c:v>
                </c:pt>
                <c:pt idx="4049">
                  <c:v>20545</c:v>
                </c:pt>
                <c:pt idx="4050">
                  <c:v>20550</c:v>
                </c:pt>
                <c:pt idx="4051">
                  <c:v>20555</c:v>
                </c:pt>
                <c:pt idx="4052">
                  <c:v>20560</c:v>
                </c:pt>
                <c:pt idx="4053">
                  <c:v>20565</c:v>
                </c:pt>
                <c:pt idx="4054">
                  <c:v>20570</c:v>
                </c:pt>
                <c:pt idx="4055">
                  <c:v>20575</c:v>
                </c:pt>
                <c:pt idx="4056">
                  <c:v>20580</c:v>
                </c:pt>
                <c:pt idx="4057">
                  <c:v>20585</c:v>
                </c:pt>
                <c:pt idx="4058">
                  <c:v>20590</c:v>
                </c:pt>
                <c:pt idx="4059">
                  <c:v>20595</c:v>
                </c:pt>
                <c:pt idx="4060">
                  <c:v>20600</c:v>
                </c:pt>
                <c:pt idx="4061">
                  <c:v>20605</c:v>
                </c:pt>
                <c:pt idx="4062">
                  <c:v>20610</c:v>
                </c:pt>
                <c:pt idx="4063">
                  <c:v>20615</c:v>
                </c:pt>
                <c:pt idx="4064">
                  <c:v>20620</c:v>
                </c:pt>
                <c:pt idx="4065">
                  <c:v>20625</c:v>
                </c:pt>
                <c:pt idx="4066">
                  <c:v>20630</c:v>
                </c:pt>
                <c:pt idx="4067">
                  <c:v>20635</c:v>
                </c:pt>
                <c:pt idx="4068">
                  <c:v>20640</c:v>
                </c:pt>
                <c:pt idx="4069">
                  <c:v>20645</c:v>
                </c:pt>
                <c:pt idx="4070">
                  <c:v>20650</c:v>
                </c:pt>
                <c:pt idx="4071">
                  <c:v>20655</c:v>
                </c:pt>
                <c:pt idx="4072">
                  <c:v>20660</c:v>
                </c:pt>
                <c:pt idx="4073">
                  <c:v>20665</c:v>
                </c:pt>
                <c:pt idx="4074">
                  <c:v>20670</c:v>
                </c:pt>
                <c:pt idx="4075">
                  <c:v>20675</c:v>
                </c:pt>
                <c:pt idx="4076">
                  <c:v>20680</c:v>
                </c:pt>
                <c:pt idx="4077">
                  <c:v>20685</c:v>
                </c:pt>
                <c:pt idx="4078">
                  <c:v>20690</c:v>
                </c:pt>
                <c:pt idx="4079">
                  <c:v>20695</c:v>
                </c:pt>
                <c:pt idx="4080">
                  <c:v>20700</c:v>
                </c:pt>
                <c:pt idx="4081">
                  <c:v>20705</c:v>
                </c:pt>
                <c:pt idx="4082">
                  <c:v>20710</c:v>
                </c:pt>
                <c:pt idx="4083">
                  <c:v>20715</c:v>
                </c:pt>
                <c:pt idx="4084">
                  <c:v>20720</c:v>
                </c:pt>
                <c:pt idx="4085">
                  <c:v>20725</c:v>
                </c:pt>
                <c:pt idx="4086">
                  <c:v>20730</c:v>
                </c:pt>
                <c:pt idx="4087">
                  <c:v>20735</c:v>
                </c:pt>
                <c:pt idx="4088">
                  <c:v>20740</c:v>
                </c:pt>
                <c:pt idx="4089">
                  <c:v>20745</c:v>
                </c:pt>
                <c:pt idx="4090">
                  <c:v>20750</c:v>
                </c:pt>
                <c:pt idx="4091">
                  <c:v>20755</c:v>
                </c:pt>
                <c:pt idx="4092">
                  <c:v>20760</c:v>
                </c:pt>
                <c:pt idx="4093">
                  <c:v>20765</c:v>
                </c:pt>
                <c:pt idx="4094">
                  <c:v>20770</c:v>
                </c:pt>
                <c:pt idx="4095">
                  <c:v>20775</c:v>
                </c:pt>
                <c:pt idx="4096">
                  <c:v>20780</c:v>
                </c:pt>
                <c:pt idx="4097">
                  <c:v>20785</c:v>
                </c:pt>
                <c:pt idx="4098">
                  <c:v>20790</c:v>
                </c:pt>
                <c:pt idx="4099">
                  <c:v>20795</c:v>
                </c:pt>
                <c:pt idx="4100">
                  <c:v>20800</c:v>
                </c:pt>
                <c:pt idx="4101">
                  <c:v>20805</c:v>
                </c:pt>
                <c:pt idx="4102">
                  <c:v>20810</c:v>
                </c:pt>
                <c:pt idx="4103">
                  <c:v>20815</c:v>
                </c:pt>
                <c:pt idx="4104">
                  <c:v>20820</c:v>
                </c:pt>
                <c:pt idx="4105">
                  <c:v>20825</c:v>
                </c:pt>
                <c:pt idx="4106">
                  <c:v>20830</c:v>
                </c:pt>
                <c:pt idx="4107">
                  <c:v>20835</c:v>
                </c:pt>
                <c:pt idx="4108">
                  <c:v>20840</c:v>
                </c:pt>
                <c:pt idx="4109">
                  <c:v>20845</c:v>
                </c:pt>
                <c:pt idx="4110">
                  <c:v>20850</c:v>
                </c:pt>
                <c:pt idx="4111">
                  <c:v>20855</c:v>
                </c:pt>
                <c:pt idx="4112">
                  <c:v>20860</c:v>
                </c:pt>
                <c:pt idx="4113">
                  <c:v>20865</c:v>
                </c:pt>
                <c:pt idx="4114">
                  <c:v>20870</c:v>
                </c:pt>
                <c:pt idx="4115">
                  <c:v>20875</c:v>
                </c:pt>
                <c:pt idx="4116">
                  <c:v>20880</c:v>
                </c:pt>
                <c:pt idx="4117">
                  <c:v>20885</c:v>
                </c:pt>
                <c:pt idx="4118">
                  <c:v>20890</c:v>
                </c:pt>
                <c:pt idx="4119">
                  <c:v>20895</c:v>
                </c:pt>
                <c:pt idx="4120">
                  <c:v>20900</c:v>
                </c:pt>
                <c:pt idx="4121">
                  <c:v>20905</c:v>
                </c:pt>
                <c:pt idx="4122">
                  <c:v>20910</c:v>
                </c:pt>
                <c:pt idx="4123">
                  <c:v>20915</c:v>
                </c:pt>
                <c:pt idx="4124">
                  <c:v>20920</c:v>
                </c:pt>
                <c:pt idx="4125">
                  <c:v>20925</c:v>
                </c:pt>
                <c:pt idx="4126">
                  <c:v>20930</c:v>
                </c:pt>
                <c:pt idx="4127">
                  <c:v>20935</c:v>
                </c:pt>
                <c:pt idx="4128">
                  <c:v>20940</c:v>
                </c:pt>
                <c:pt idx="4129">
                  <c:v>20945</c:v>
                </c:pt>
                <c:pt idx="4130">
                  <c:v>20950</c:v>
                </c:pt>
                <c:pt idx="4131">
                  <c:v>20955</c:v>
                </c:pt>
                <c:pt idx="4132">
                  <c:v>20960</c:v>
                </c:pt>
                <c:pt idx="4133">
                  <c:v>20965</c:v>
                </c:pt>
                <c:pt idx="4134">
                  <c:v>20970</c:v>
                </c:pt>
                <c:pt idx="4135">
                  <c:v>20975</c:v>
                </c:pt>
                <c:pt idx="4136">
                  <c:v>20980</c:v>
                </c:pt>
                <c:pt idx="4137">
                  <c:v>20985</c:v>
                </c:pt>
                <c:pt idx="4138">
                  <c:v>20990</c:v>
                </c:pt>
                <c:pt idx="4139">
                  <c:v>20995</c:v>
                </c:pt>
                <c:pt idx="4140">
                  <c:v>21000</c:v>
                </c:pt>
                <c:pt idx="4141">
                  <c:v>21005</c:v>
                </c:pt>
                <c:pt idx="4142">
                  <c:v>21010</c:v>
                </c:pt>
                <c:pt idx="4143">
                  <c:v>21015</c:v>
                </c:pt>
                <c:pt idx="4144">
                  <c:v>21020</c:v>
                </c:pt>
                <c:pt idx="4145">
                  <c:v>21025</c:v>
                </c:pt>
                <c:pt idx="4146">
                  <c:v>21030</c:v>
                </c:pt>
                <c:pt idx="4147">
                  <c:v>21035</c:v>
                </c:pt>
                <c:pt idx="4148">
                  <c:v>21040</c:v>
                </c:pt>
                <c:pt idx="4149">
                  <c:v>21045</c:v>
                </c:pt>
                <c:pt idx="4150">
                  <c:v>21050</c:v>
                </c:pt>
                <c:pt idx="4151">
                  <c:v>21055</c:v>
                </c:pt>
                <c:pt idx="4152">
                  <c:v>21060</c:v>
                </c:pt>
                <c:pt idx="4153">
                  <c:v>21065</c:v>
                </c:pt>
                <c:pt idx="4154">
                  <c:v>21070</c:v>
                </c:pt>
                <c:pt idx="4155">
                  <c:v>21075</c:v>
                </c:pt>
                <c:pt idx="4156">
                  <c:v>21080</c:v>
                </c:pt>
                <c:pt idx="4157">
                  <c:v>21085</c:v>
                </c:pt>
                <c:pt idx="4158">
                  <c:v>21090</c:v>
                </c:pt>
                <c:pt idx="4159">
                  <c:v>21095</c:v>
                </c:pt>
                <c:pt idx="4160">
                  <c:v>21100</c:v>
                </c:pt>
                <c:pt idx="4161">
                  <c:v>21105</c:v>
                </c:pt>
                <c:pt idx="4162">
                  <c:v>21110</c:v>
                </c:pt>
                <c:pt idx="4163">
                  <c:v>21115</c:v>
                </c:pt>
                <c:pt idx="4164">
                  <c:v>21120</c:v>
                </c:pt>
                <c:pt idx="4165">
                  <c:v>21125</c:v>
                </c:pt>
                <c:pt idx="4166">
                  <c:v>21130</c:v>
                </c:pt>
                <c:pt idx="4167">
                  <c:v>21135</c:v>
                </c:pt>
                <c:pt idx="4168">
                  <c:v>21140</c:v>
                </c:pt>
                <c:pt idx="4169">
                  <c:v>21145</c:v>
                </c:pt>
                <c:pt idx="4170">
                  <c:v>21150</c:v>
                </c:pt>
                <c:pt idx="4171">
                  <c:v>21155</c:v>
                </c:pt>
                <c:pt idx="4172">
                  <c:v>21160</c:v>
                </c:pt>
                <c:pt idx="4173">
                  <c:v>21165</c:v>
                </c:pt>
                <c:pt idx="4174">
                  <c:v>21170</c:v>
                </c:pt>
                <c:pt idx="4175">
                  <c:v>21175</c:v>
                </c:pt>
                <c:pt idx="4176">
                  <c:v>21180</c:v>
                </c:pt>
                <c:pt idx="4177">
                  <c:v>21185</c:v>
                </c:pt>
                <c:pt idx="4178">
                  <c:v>21190</c:v>
                </c:pt>
                <c:pt idx="4179">
                  <c:v>21195</c:v>
                </c:pt>
                <c:pt idx="4180">
                  <c:v>21200</c:v>
                </c:pt>
                <c:pt idx="4181">
                  <c:v>21205</c:v>
                </c:pt>
                <c:pt idx="4182">
                  <c:v>21210</c:v>
                </c:pt>
                <c:pt idx="4183">
                  <c:v>21215</c:v>
                </c:pt>
                <c:pt idx="4184">
                  <c:v>21220</c:v>
                </c:pt>
                <c:pt idx="4185">
                  <c:v>21225</c:v>
                </c:pt>
                <c:pt idx="4186">
                  <c:v>21230</c:v>
                </c:pt>
                <c:pt idx="4187">
                  <c:v>21235</c:v>
                </c:pt>
                <c:pt idx="4188">
                  <c:v>21240</c:v>
                </c:pt>
                <c:pt idx="4189">
                  <c:v>21245</c:v>
                </c:pt>
                <c:pt idx="4190">
                  <c:v>21250</c:v>
                </c:pt>
                <c:pt idx="4191">
                  <c:v>21255</c:v>
                </c:pt>
                <c:pt idx="4192">
                  <c:v>21260</c:v>
                </c:pt>
                <c:pt idx="4193">
                  <c:v>21265</c:v>
                </c:pt>
                <c:pt idx="4194">
                  <c:v>21270</c:v>
                </c:pt>
                <c:pt idx="4195">
                  <c:v>21275</c:v>
                </c:pt>
                <c:pt idx="4196">
                  <c:v>21280</c:v>
                </c:pt>
                <c:pt idx="4197">
                  <c:v>21285</c:v>
                </c:pt>
                <c:pt idx="4198">
                  <c:v>21290</c:v>
                </c:pt>
                <c:pt idx="4199">
                  <c:v>21295</c:v>
                </c:pt>
                <c:pt idx="4200">
                  <c:v>21300</c:v>
                </c:pt>
                <c:pt idx="4201">
                  <c:v>21305</c:v>
                </c:pt>
                <c:pt idx="4202">
                  <c:v>21310</c:v>
                </c:pt>
                <c:pt idx="4203">
                  <c:v>21315</c:v>
                </c:pt>
                <c:pt idx="4204">
                  <c:v>21320</c:v>
                </c:pt>
                <c:pt idx="4205">
                  <c:v>21325</c:v>
                </c:pt>
                <c:pt idx="4206">
                  <c:v>21330</c:v>
                </c:pt>
                <c:pt idx="4207">
                  <c:v>21335</c:v>
                </c:pt>
                <c:pt idx="4208">
                  <c:v>21340</c:v>
                </c:pt>
                <c:pt idx="4209">
                  <c:v>21345</c:v>
                </c:pt>
                <c:pt idx="4210">
                  <c:v>21350</c:v>
                </c:pt>
                <c:pt idx="4211">
                  <c:v>21355</c:v>
                </c:pt>
                <c:pt idx="4212">
                  <c:v>21360</c:v>
                </c:pt>
                <c:pt idx="4213">
                  <c:v>21365</c:v>
                </c:pt>
                <c:pt idx="4214">
                  <c:v>21370</c:v>
                </c:pt>
                <c:pt idx="4215">
                  <c:v>21375</c:v>
                </c:pt>
                <c:pt idx="4216">
                  <c:v>21380</c:v>
                </c:pt>
                <c:pt idx="4217">
                  <c:v>21385</c:v>
                </c:pt>
                <c:pt idx="4218">
                  <c:v>21390</c:v>
                </c:pt>
                <c:pt idx="4219">
                  <c:v>21395</c:v>
                </c:pt>
                <c:pt idx="4220">
                  <c:v>21400</c:v>
                </c:pt>
                <c:pt idx="4221">
                  <c:v>21405</c:v>
                </c:pt>
                <c:pt idx="4222">
                  <c:v>21410</c:v>
                </c:pt>
                <c:pt idx="4223">
                  <c:v>21415</c:v>
                </c:pt>
                <c:pt idx="4224">
                  <c:v>21420</c:v>
                </c:pt>
                <c:pt idx="4225">
                  <c:v>21425</c:v>
                </c:pt>
                <c:pt idx="4226">
                  <c:v>21430</c:v>
                </c:pt>
                <c:pt idx="4227">
                  <c:v>21435</c:v>
                </c:pt>
                <c:pt idx="4228">
                  <c:v>21440</c:v>
                </c:pt>
                <c:pt idx="4229">
                  <c:v>21445</c:v>
                </c:pt>
                <c:pt idx="4230">
                  <c:v>21450</c:v>
                </c:pt>
                <c:pt idx="4231">
                  <c:v>21455</c:v>
                </c:pt>
                <c:pt idx="4232">
                  <c:v>21460</c:v>
                </c:pt>
                <c:pt idx="4233">
                  <c:v>21465</c:v>
                </c:pt>
                <c:pt idx="4234">
                  <c:v>21470</c:v>
                </c:pt>
                <c:pt idx="4235">
                  <c:v>21475</c:v>
                </c:pt>
                <c:pt idx="4236">
                  <c:v>21480</c:v>
                </c:pt>
                <c:pt idx="4237">
                  <c:v>21485</c:v>
                </c:pt>
                <c:pt idx="4238">
                  <c:v>21490</c:v>
                </c:pt>
                <c:pt idx="4239">
                  <c:v>21495</c:v>
                </c:pt>
                <c:pt idx="4240">
                  <c:v>21500</c:v>
                </c:pt>
                <c:pt idx="4241">
                  <c:v>21505</c:v>
                </c:pt>
                <c:pt idx="4242">
                  <c:v>21510</c:v>
                </c:pt>
                <c:pt idx="4243">
                  <c:v>21515</c:v>
                </c:pt>
                <c:pt idx="4244">
                  <c:v>21520</c:v>
                </c:pt>
                <c:pt idx="4245">
                  <c:v>21525</c:v>
                </c:pt>
                <c:pt idx="4246">
                  <c:v>21530</c:v>
                </c:pt>
                <c:pt idx="4247">
                  <c:v>21535</c:v>
                </c:pt>
                <c:pt idx="4248">
                  <c:v>21540</c:v>
                </c:pt>
                <c:pt idx="4249">
                  <c:v>21545</c:v>
                </c:pt>
                <c:pt idx="4250">
                  <c:v>21550</c:v>
                </c:pt>
                <c:pt idx="4251">
                  <c:v>21555</c:v>
                </c:pt>
                <c:pt idx="4252">
                  <c:v>21560</c:v>
                </c:pt>
                <c:pt idx="4253">
                  <c:v>21565</c:v>
                </c:pt>
                <c:pt idx="4254">
                  <c:v>21570</c:v>
                </c:pt>
                <c:pt idx="4255">
                  <c:v>21575</c:v>
                </c:pt>
                <c:pt idx="4256">
                  <c:v>21580</c:v>
                </c:pt>
                <c:pt idx="4257">
                  <c:v>21585</c:v>
                </c:pt>
                <c:pt idx="4258">
                  <c:v>21590</c:v>
                </c:pt>
                <c:pt idx="4259">
                  <c:v>21595</c:v>
                </c:pt>
                <c:pt idx="4260">
                  <c:v>21600</c:v>
                </c:pt>
                <c:pt idx="4261">
                  <c:v>21605</c:v>
                </c:pt>
                <c:pt idx="4262">
                  <c:v>21610</c:v>
                </c:pt>
                <c:pt idx="4263">
                  <c:v>21615</c:v>
                </c:pt>
                <c:pt idx="4264">
                  <c:v>21620</c:v>
                </c:pt>
                <c:pt idx="4265">
                  <c:v>21625</c:v>
                </c:pt>
                <c:pt idx="4266">
                  <c:v>21630</c:v>
                </c:pt>
                <c:pt idx="4267">
                  <c:v>21635</c:v>
                </c:pt>
                <c:pt idx="4268">
                  <c:v>21640</c:v>
                </c:pt>
                <c:pt idx="4269">
                  <c:v>21645</c:v>
                </c:pt>
                <c:pt idx="4270">
                  <c:v>21650</c:v>
                </c:pt>
                <c:pt idx="4271">
                  <c:v>21655</c:v>
                </c:pt>
                <c:pt idx="4272">
                  <c:v>21660</c:v>
                </c:pt>
                <c:pt idx="4273">
                  <c:v>21665</c:v>
                </c:pt>
                <c:pt idx="4274">
                  <c:v>21670</c:v>
                </c:pt>
                <c:pt idx="4275">
                  <c:v>21675</c:v>
                </c:pt>
                <c:pt idx="4276">
                  <c:v>21680</c:v>
                </c:pt>
                <c:pt idx="4277">
                  <c:v>21685</c:v>
                </c:pt>
                <c:pt idx="4278">
                  <c:v>21690</c:v>
                </c:pt>
                <c:pt idx="4279">
                  <c:v>21695</c:v>
                </c:pt>
                <c:pt idx="4280">
                  <c:v>21700</c:v>
                </c:pt>
                <c:pt idx="4281">
                  <c:v>21705</c:v>
                </c:pt>
                <c:pt idx="4282">
                  <c:v>21710</c:v>
                </c:pt>
                <c:pt idx="4283">
                  <c:v>21715</c:v>
                </c:pt>
                <c:pt idx="4284">
                  <c:v>21720</c:v>
                </c:pt>
                <c:pt idx="4285">
                  <c:v>21725</c:v>
                </c:pt>
                <c:pt idx="4286">
                  <c:v>21730</c:v>
                </c:pt>
                <c:pt idx="4287">
                  <c:v>21735</c:v>
                </c:pt>
                <c:pt idx="4288">
                  <c:v>21740</c:v>
                </c:pt>
                <c:pt idx="4289">
                  <c:v>21745</c:v>
                </c:pt>
                <c:pt idx="4290">
                  <c:v>21750</c:v>
                </c:pt>
                <c:pt idx="4291">
                  <c:v>21755</c:v>
                </c:pt>
                <c:pt idx="4292">
                  <c:v>21760</c:v>
                </c:pt>
                <c:pt idx="4293">
                  <c:v>21765</c:v>
                </c:pt>
                <c:pt idx="4294">
                  <c:v>21770</c:v>
                </c:pt>
                <c:pt idx="4295">
                  <c:v>21775</c:v>
                </c:pt>
                <c:pt idx="4296">
                  <c:v>21780</c:v>
                </c:pt>
                <c:pt idx="4297">
                  <c:v>21785</c:v>
                </c:pt>
                <c:pt idx="4298">
                  <c:v>21790</c:v>
                </c:pt>
                <c:pt idx="4299">
                  <c:v>21795</c:v>
                </c:pt>
                <c:pt idx="4300">
                  <c:v>21800</c:v>
                </c:pt>
                <c:pt idx="4301">
                  <c:v>21805</c:v>
                </c:pt>
                <c:pt idx="4302">
                  <c:v>21810</c:v>
                </c:pt>
                <c:pt idx="4303">
                  <c:v>21815</c:v>
                </c:pt>
                <c:pt idx="4304">
                  <c:v>21820</c:v>
                </c:pt>
                <c:pt idx="4305">
                  <c:v>21825</c:v>
                </c:pt>
                <c:pt idx="4306">
                  <c:v>21830</c:v>
                </c:pt>
                <c:pt idx="4307">
                  <c:v>21835</c:v>
                </c:pt>
                <c:pt idx="4308">
                  <c:v>21840</c:v>
                </c:pt>
                <c:pt idx="4309">
                  <c:v>21845</c:v>
                </c:pt>
                <c:pt idx="4310">
                  <c:v>21850</c:v>
                </c:pt>
                <c:pt idx="4311">
                  <c:v>21855</c:v>
                </c:pt>
                <c:pt idx="4312">
                  <c:v>21860</c:v>
                </c:pt>
                <c:pt idx="4313">
                  <c:v>21865</c:v>
                </c:pt>
                <c:pt idx="4314">
                  <c:v>21870</c:v>
                </c:pt>
                <c:pt idx="4315">
                  <c:v>21875</c:v>
                </c:pt>
                <c:pt idx="4316">
                  <c:v>21880</c:v>
                </c:pt>
                <c:pt idx="4317">
                  <c:v>21885</c:v>
                </c:pt>
                <c:pt idx="4318">
                  <c:v>21890</c:v>
                </c:pt>
                <c:pt idx="4319">
                  <c:v>21895</c:v>
                </c:pt>
                <c:pt idx="4320">
                  <c:v>21900</c:v>
                </c:pt>
                <c:pt idx="4321">
                  <c:v>21905</c:v>
                </c:pt>
                <c:pt idx="4322">
                  <c:v>21910</c:v>
                </c:pt>
                <c:pt idx="4323">
                  <c:v>21915</c:v>
                </c:pt>
                <c:pt idx="4324">
                  <c:v>21920</c:v>
                </c:pt>
                <c:pt idx="4325">
                  <c:v>21925</c:v>
                </c:pt>
                <c:pt idx="4326">
                  <c:v>21930</c:v>
                </c:pt>
                <c:pt idx="4327">
                  <c:v>21935</c:v>
                </c:pt>
                <c:pt idx="4328">
                  <c:v>21940</c:v>
                </c:pt>
                <c:pt idx="4329">
                  <c:v>21945</c:v>
                </c:pt>
                <c:pt idx="4330">
                  <c:v>21950</c:v>
                </c:pt>
                <c:pt idx="4331">
                  <c:v>21955</c:v>
                </c:pt>
                <c:pt idx="4332">
                  <c:v>21960</c:v>
                </c:pt>
                <c:pt idx="4333">
                  <c:v>21965</c:v>
                </c:pt>
                <c:pt idx="4334">
                  <c:v>21970</c:v>
                </c:pt>
                <c:pt idx="4335">
                  <c:v>21975</c:v>
                </c:pt>
                <c:pt idx="4336">
                  <c:v>21980</c:v>
                </c:pt>
                <c:pt idx="4337">
                  <c:v>21985</c:v>
                </c:pt>
                <c:pt idx="4338">
                  <c:v>21990</c:v>
                </c:pt>
                <c:pt idx="4339">
                  <c:v>21995</c:v>
                </c:pt>
                <c:pt idx="4340">
                  <c:v>22000</c:v>
                </c:pt>
                <c:pt idx="4341">
                  <c:v>22005</c:v>
                </c:pt>
                <c:pt idx="4342">
                  <c:v>22010</c:v>
                </c:pt>
                <c:pt idx="4343">
                  <c:v>22015</c:v>
                </c:pt>
                <c:pt idx="4344">
                  <c:v>22020</c:v>
                </c:pt>
                <c:pt idx="4345">
                  <c:v>22025</c:v>
                </c:pt>
                <c:pt idx="4346">
                  <c:v>22030</c:v>
                </c:pt>
                <c:pt idx="4347">
                  <c:v>22035</c:v>
                </c:pt>
                <c:pt idx="4348">
                  <c:v>22040</c:v>
                </c:pt>
                <c:pt idx="4349">
                  <c:v>22045</c:v>
                </c:pt>
                <c:pt idx="4350">
                  <c:v>22050</c:v>
                </c:pt>
                <c:pt idx="4351">
                  <c:v>22055</c:v>
                </c:pt>
                <c:pt idx="4352">
                  <c:v>22060</c:v>
                </c:pt>
                <c:pt idx="4353">
                  <c:v>22065</c:v>
                </c:pt>
                <c:pt idx="4354">
                  <c:v>22070</c:v>
                </c:pt>
                <c:pt idx="4355">
                  <c:v>22075</c:v>
                </c:pt>
                <c:pt idx="4356">
                  <c:v>22080</c:v>
                </c:pt>
                <c:pt idx="4357">
                  <c:v>22085</c:v>
                </c:pt>
                <c:pt idx="4358">
                  <c:v>22090</c:v>
                </c:pt>
                <c:pt idx="4359">
                  <c:v>22095</c:v>
                </c:pt>
                <c:pt idx="4360">
                  <c:v>22100</c:v>
                </c:pt>
                <c:pt idx="4361">
                  <c:v>22105</c:v>
                </c:pt>
                <c:pt idx="4362">
                  <c:v>22110</c:v>
                </c:pt>
                <c:pt idx="4363">
                  <c:v>22115</c:v>
                </c:pt>
                <c:pt idx="4364">
                  <c:v>22120</c:v>
                </c:pt>
                <c:pt idx="4365">
                  <c:v>22125</c:v>
                </c:pt>
                <c:pt idx="4366">
                  <c:v>22130</c:v>
                </c:pt>
                <c:pt idx="4367">
                  <c:v>22135</c:v>
                </c:pt>
                <c:pt idx="4368">
                  <c:v>22140</c:v>
                </c:pt>
                <c:pt idx="4369">
                  <c:v>22145</c:v>
                </c:pt>
                <c:pt idx="4370">
                  <c:v>22150</c:v>
                </c:pt>
                <c:pt idx="4371">
                  <c:v>22155</c:v>
                </c:pt>
                <c:pt idx="4372">
                  <c:v>22160</c:v>
                </c:pt>
                <c:pt idx="4373">
                  <c:v>22165</c:v>
                </c:pt>
                <c:pt idx="4374">
                  <c:v>22170</c:v>
                </c:pt>
                <c:pt idx="4375">
                  <c:v>22175</c:v>
                </c:pt>
                <c:pt idx="4376">
                  <c:v>22180</c:v>
                </c:pt>
                <c:pt idx="4377">
                  <c:v>22185</c:v>
                </c:pt>
                <c:pt idx="4378">
                  <c:v>22190</c:v>
                </c:pt>
                <c:pt idx="4379">
                  <c:v>22195</c:v>
                </c:pt>
                <c:pt idx="4380">
                  <c:v>22200</c:v>
                </c:pt>
                <c:pt idx="4381">
                  <c:v>22205</c:v>
                </c:pt>
                <c:pt idx="4382">
                  <c:v>22210</c:v>
                </c:pt>
                <c:pt idx="4383">
                  <c:v>22215</c:v>
                </c:pt>
                <c:pt idx="4384">
                  <c:v>22220</c:v>
                </c:pt>
                <c:pt idx="4385">
                  <c:v>22225</c:v>
                </c:pt>
                <c:pt idx="4386">
                  <c:v>22230</c:v>
                </c:pt>
                <c:pt idx="4387">
                  <c:v>22235</c:v>
                </c:pt>
                <c:pt idx="4388">
                  <c:v>22240</c:v>
                </c:pt>
                <c:pt idx="4389">
                  <c:v>22245</c:v>
                </c:pt>
                <c:pt idx="4390">
                  <c:v>22250</c:v>
                </c:pt>
                <c:pt idx="4391">
                  <c:v>22255</c:v>
                </c:pt>
                <c:pt idx="4392">
                  <c:v>22260</c:v>
                </c:pt>
                <c:pt idx="4393">
                  <c:v>22265</c:v>
                </c:pt>
                <c:pt idx="4394">
                  <c:v>22270</c:v>
                </c:pt>
                <c:pt idx="4395">
                  <c:v>22275</c:v>
                </c:pt>
                <c:pt idx="4396">
                  <c:v>22280</c:v>
                </c:pt>
                <c:pt idx="4397">
                  <c:v>22285</c:v>
                </c:pt>
                <c:pt idx="4398">
                  <c:v>22290</c:v>
                </c:pt>
                <c:pt idx="4399">
                  <c:v>22295</c:v>
                </c:pt>
                <c:pt idx="4400">
                  <c:v>22300</c:v>
                </c:pt>
                <c:pt idx="4401">
                  <c:v>22305</c:v>
                </c:pt>
                <c:pt idx="4402">
                  <c:v>22310</c:v>
                </c:pt>
                <c:pt idx="4403">
                  <c:v>22315</c:v>
                </c:pt>
                <c:pt idx="4404">
                  <c:v>22320</c:v>
                </c:pt>
                <c:pt idx="4405">
                  <c:v>22325</c:v>
                </c:pt>
                <c:pt idx="4406">
                  <c:v>22330</c:v>
                </c:pt>
                <c:pt idx="4407">
                  <c:v>22335</c:v>
                </c:pt>
                <c:pt idx="4408">
                  <c:v>22340</c:v>
                </c:pt>
                <c:pt idx="4409">
                  <c:v>22345</c:v>
                </c:pt>
                <c:pt idx="4410">
                  <c:v>22350</c:v>
                </c:pt>
                <c:pt idx="4411">
                  <c:v>22355</c:v>
                </c:pt>
                <c:pt idx="4412">
                  <c:v>22360</c:v>
                </c:pt>
                <c:pt idx="4413">
                  <c:v>22365</c:v>
                </c:pt>
                <c:pt idx="4414">
                  <c:v>22370</c:v>
                </c:pt>
                <c:pt idx="4415">
                  <c:v>22375</c:v>
                </c:pt>
                <c:pt idx="4416">
                  <c:v>22380</c:v>
                </c:pt>
                <c:pt idx="4417">
                  <c:v>22385</c:v>
                </c:pt>
                <c:pt idx="4418">
                  <c:v>22390</c:v>
                </c:pt>
                <c:pt idx="4419">
                  <c:v>22395</c:v>
                </c:pt>
                <c:pt idx="4420">
                  <c:v>22400</c:v>
                </c:pt>
                <c:pt idx="4421">
                  <c:v>22405</c:v>
                </c:pt>
                <c:pt idx="4422">
                  <c:v>22410</c:v>
                </c:pt>
                <c:pt idx="4423">
                  <c:v>22415</c:v>
                </c:pt>
                <c:pt idx="4424">
                  <c:v>22420</c:v>
                </c:pt>
                <c:pt idx="4425">
                  <c:v>22425</c:v>
                </c:pt>
                <c:pt idx="4426">
                  <c:v>22430</c:v>
                </c:pt>
                <c:pt idx="4427">
                  <c:v>22435</c:v>
                </c:pt>
                <c:pt idx="4428">
                  <c:v>22440</c:v>
                </c:pt>
                <c:pt idx="4429">
                  <c:v>22445</c:v>
                </c:pt>
                <c:pt idx="4430">
                  <c:v>22450</c:v>
                </c:pt>
                <c:pt idx="4431">
                  <c:v>22455</c:v>
                </c:pt>
                <c:pt idx="4432">
                  <c:v>22460</c:v>
                </c:pt>
                <c:pt idx="4433">
                  <c:v>22465</c:v>
                </c:pt>
                <c:pt idx="4434">
                  <c:v>22470</c:v>
                </c:pt>
                <c:pt idx="4435">
                  <c:v>22475</c:v>
                </c:pt>
                <c:pt idx="4436">
                  <c:v>22480</c:v>
                </c:pt>
                <c:pt idx="4437">
                  <c:v>22485</c:v>
                </c:pt>
                <c:pt idx="4438">
                  <c:v>22490</c:v>
                </c:pt>
                <c:pt idx="4439">
                  <c:v>22495</c:v>
                </c:pt>
                <c:pt idx="4440">
                  <c:v>22500</c:v>
                </c:pt>
                <c:pt idx="4441">
                  <c:v>22505</c:v>
                </c:pt>
                <c:pt idx="4442">
                  <c:v>22510</c:v>
                </c:pt>
                <c:pt idx="4443">
                  <c:v>22515</c:v>
                </c:pt>
                <c:pt idx="4444">
                  <c:v>22520</c:v>
                </c:pt>
                <c:pt idx="4445">
                  <c:v>22525</c:v>
                </c:pt>
                <c:pt idx="4446">
                  <c:v>22530</c:v>
                </c:pt>
                <c:pt idx="4447">
                  <c:v>22535</c:v>
                </c:pt>
                <c:pt idx="4448">
                  <c:v>22540</c:v>
                </c:pt>
                <c:pt idx="4449">
                  <c:v>22545</c:v>
                </c:pt>
                <c:pt idx="4450">
                  <c:v>22550</c:v>
                </c:pt>
                <c:pt idx="4451">
                  <c:v>22555</c:v>
                </c:pt>
                <c:pt idx="4452">
                  <c:v>22560</c:v>
                </c:pt>
                <c:pt idx="4453">
                  <c:v>22565</c:v>
                </c:pt>
                <c:pt idx="4454">
                  <c:v>22570</c:v>
                </c:pt>
                <c:pt idx="4455">
                  <c:v>22575</c:v>
                </c:pt>
                <c:pt idx="4456">
                  <c:v>22580</c:v>
                </c:pt>
                <c:pt idx="4457">
                  <c:v>22585</c:v>
                </c:pt>
                <c:pt idx="4458">
                  <c:v>22590</c:v>
                </c:pt>
                <c:pt idx="4459">
                  <c:v>22595</c:v>
                </c:pt>
                <c:pt idx="4460">
                  <c:v>22600</c:v>
                </c:pt>
                <c:pt idx="4461">
                  <c:v>22605</c:v>
                </c:pt>
                <c:pt idx="4462">
                  <c:v>22610</c:v>
                </c:pt>
                <c:pt idx="4463">
                  <c:v>22615</c:v>
                </c:pt>
                <c:pt idx="4464">
                  <c:v>22620</c:v>
                </c:pt>
                <c:pt idx="4465">
                  <c:v>22625</c:v>
                </c:pt>
                <c:pt idx="4466">
                  <c:v>22630</c:v>
                </c:pt>
                <c:pt idx="4467">
                  <c:v>22635</c:v>
                </c:pt>
                <c:pt idx="4468">
                  <c:v>22640</c:v>
                </c:pt>
                <c:pt idx="4469">
                  <c:v>22645</c:v>
                </c:pt>
                <c:pt idx="4470">
                  <c:v>22650</c:v>
                </c:pt>
                <c:pt idx="4471">
                  <c:v>22655</c:v>
                </c:pt>
                <c:pt idx="4472">
                  <c:v>22660</c:v>
                </c:pt>
                <c:pt idx="4473">
                  <c:v>22665</c:v>
                </c:pt>
                <c:pt idx="4474">
                  <c:v>22670</c:v>
                </c:pt>
                <c:pt idx="4475">
                  <c:v>22675</c:v>
                </c:pt>
                <c:pt idx="4476">
                  <c:v>22680</c:v>
                </c:pt>
                <c:pt idx="4477">
                  <c:v>22685</c:v>
                </c:pt>
                <c:pt idx="4478">
                  <c:v>22690</c:v>
                </c:pt>
                <c:pt idx="4479">
                  <c:v>22695</c:v>
                </c:pt>
                <c:pt idx="4480">
                  <c:v>22700</c:v>
                </c:pt>
                <c:pt idx="4481">
                  <c:v>22705</c:v>
                </c:pt>
                <c:pt idx="4482">
                  <c:v>22710</c:v>
                </c:pt>
                <c:pt idx="4483">
                  <c:v>22715</c:v>
                </c:pt>
                <c:pt idx="4484">
                  <c:v>22720</c:v>
                </c:pt>
                <c:pt idx="4485">
                  <c:v>22725</c:v>
                </c:pt>
                <c:pt idx="4486">
                  <c:v>22730</c:v>
                </c:pt>
                <c:pt idx="4487">
                  <c:v>22735</c:v>
                </c:pt>
                <c:pt idx="4488">
                  <c:v>22740</c:v>
                </c:pt>
                <c:pt idx="4489">
                  <c:v>22745</c:v>
                </c:pt>
                <c:pt idx="4490">
                  <c:v>22750</c:v>
                </c:pt>
                <c:pt idx="4491">
                  <c:v>22755</c:v>
                </c:pt>
                <c:pt idx="4492">
                  <c:v>22760</c:v>
                </c:pt>
                <c:pt idx="4493">
                  <c:v>22765</c:v>
                </c:pt>
                <c:pt idx="4494">
                  <c:v>22770</c:v>
                </c:pt>
                <c:pt idx="4495">
                  <c:v>22775</c:v>
                </c:pt>
                <c:pt idx="4496">
                  <c:v>22780</c:v>
                </c:pt>
                <c:pt idx="4497">
                  <c:v>22785</c:v>
                </c:pt>
                <c:pt idx="4498">
                  <c:v>22790</c:v>
                </c:pt>
                <c:pt idx="4499">
                  <c:v>22795</c:v>
                </c:pt>
                <c:pt idx="4500">
                  <c:v>22800</c:v>
                </c:pt>
                <c:pt idx="4501">
                  <c:v>22805</c:v>
                </c:pt>
                <c:pt idx="4502">
                  <c:v>22810</c:v>
                </c:pt>
                <c:pt idx="4503">
                  <c:v>22815</c:v>
                </c:pt>
                <c:pt idx="4504">
                  <c:v>22820</c:v>
                </c:pt>
                <c:pt idx="4505">
                  <c:v>22825</c:v>
                </c:pt>
                <c:pt idx="4506">
                  <c:v>22830</c:v>
                </c:pt>
                <c:pt idx="4507">
                  <c:v>22835</c:v>
                </c:pt>
                <c:pt idx="4508">
                  <c:v>22840</c:v>
                </c:pt>
                <c:pt idx="4509">
                  <c:v>22845</c:v>
                </c:pt>
                <c:pt idx="4510">
                  <c:v>22850</c:v>
                </c:pt>
                <c:pt idx="4511">
                  <c:v>22855</c:v>
                </c:pt>
                <c:pt idx="4512">
                  <c:v>22860</c:v>
                </c:pt>
                <c:pt idx="4513">
                  <c:v>22865</c:v>
                </c:pt>
                <c:pt idx="4514">
                  <c:v>22870</c:v>
                </c:pt>
                <c:pt idx="4515">
                  <c:v>22875</c:v>
                </c:pt>
                <c:pt idx="4516">
                  <c:v>22880</c:v>
                </c:pt>
                <c:pt idx="4517">
                  <c:v>22885</c:v>
                </c:pt>
                <c:pt idx="4518">
                  <c:v>22890</c:v>
                </c:pt>
                <c:pt idx="4519">
                  <c:v>22895</c:v>
                </c:pt>
                <c:pt idx="4520">
                  <c:v>22900</c:v>
                </c:pt>
                <c:pt idx="4521">
                  <c:v>22905</c:v>
                </c:pt>
                <c:pt idx="4522">
                  <c:v>22910</c:v>
                </c:pt>
                <c:pt idx="4523">
                  <c:v>22915</c:v>
                </c:pt>
                <c:pt idx="4524">
                  <c:v>22920</c:v>
                </c:pt>
                <c:pt idx="4525">
                  <c:v>22925</c:v>
                </c:pt>
                <c:pt idx="4526">
                  <c:v>22930</c:v>
                </c:pt>
                <c:pt idx="4527">
                  <c:v>22935</c:v>
                </c:pt>
                <c:pt idx="4528">
                  <c:v>22940</c:v>
                </c:pt>
                <c:pt idx="4529">
                  <c:v>22945</c:v>
                </c:pt>
                <c:pt idx="4530">
                  <c:v>22950</c:v>
                </c:pt>
                <c:pt idx="4531">
                  <c:v>22955</c:v>
                </c:pt>
                <c:pt idx="4532">
                  <c:v>22960</c:v>
                </c:pt>
                <c:pt idx="4533">
                  <c:v>22965</c:v>
                </c:pt>
                <c:pt idx="4534">
                  <c:v>22970</c:v>
                </c:pt>
                <c:pt idx="4535">
                  <c:v>22975</c:v>
                </c:pt>
                <c:pt idx="4536">
                  <c:v>22980</c:v>
                </c:pt>
                <c:pt idx="4537">
                  <c:v>22985</c:v>
                </c:pt>
                <c:pt idx="4538">
                  <c:v>22990</c:v>
                </c:pt>
                <c:pt idx="4539">
                  <c:v>22995</c:v>
                </c:pt>
                <c:pt idx="4540">
                  <c:v>23000</c:v>
                </c:pt>
                <c:pt idx="4541">
                  <c:v>23005</c:v>
                </c:pt>
                <c:pt idx="4542">
                  <c:v>23010</c:v>
                </c:pt>
                <c:pt idx="4543">
                  <c:v>23015</c:v>
                </c:pt>
                <c:pt idx="4544">
                  <c:v>23020</c:v>
                </c:pt>
                <c:pt idx="4545">
                  <c:v>23025</c:v>
                </c:pt>
                <c:pt idx="4546">
                  <c:v>23030</c:v>
                </c:pt>
                <c:pt idx="4547">
                  <c:v>23035</c:v>
                </c:pt>
                <c:pt idx="4548">
                  <c:v>23040</c:v>
                </c:pt>
                <c:pt idx="4549">
                  <c:v>23045</c:v>
                </c:pt>
                <c:pt idx="4550">
                  <c:v>23050</c:v>
                </c:pt>
                <c:pt idx="4551">
                  <c:v>23055</c:v>
                </c:pt>
                <c:pt idx="4552">
                  <c:v>23060</c:v>
                </c:pt>
                <c:pt idx="4553">
                  <c:v>23065</c:v>
                </c:pt>
                <c:pt idx="4554">
                  <c:v>23070</c:v>
                </c:pt>
                <c:pt idx="4555">
                  <c:v>23075</c:v>
                </c:pt>
                <c:pt idx="4556">
                  <c:v>23080</c:v>
                </c:pt>
                <c:pt idx="4557">
                  <c:v>23085</c:v>
                </c:pt>
                <c:pt idx="4558">
                  <c:v>23090</c:v>
                </c:pt>
                <c:pt idx="4559">
                  <c:v>23095</c:v>
                </c:pt>
                <c:pt idx="4560">
                  <c:v>23100</c:v>
                </c:pt>
                <c:pt idx="4561">
                  <c:v>23105</c:v>
                </c:pt>
                <c:pt idx="4562">
                  <c:v>23110</c:v>
                </c:pt>
                <c:pt idx="4563">
                  <c:v>23115</c:v>
                </c:pt>
                <c:pt idx="4564">
                  <c:v>23120</c:v>
                </c:pt>
                <c:pt idx="4565">
                  <c:v>23125</c:v>
                </c:pt>
                <c:pt idx="4566">
                  <c:v>23130</c:v>
                </c:pt>
                <c:pt idx="4567">
                  <c:v>23135</c:v>
                </c:pt>
                <c:pt idx="4568">
                  <c:v>23140</c:v>
                </c:pt>
                <c:pt idx="4569">
                  <c:v>23145</c:v>
                </c:pt>
                <c:pt idx="4570">
                  <c:v>23150</c:v>
                </c:pt>
                <c:pt idx="4571">
                  <c:v>23155</c:v>
                </c:pt>
                <c:pt idx="4572">
                  <c:v>23160</c:v>
                </c:pt>
                <c:pt idx="4573">
                  <c:v>23165</c:v>
                </c:pt>
                <c:pt idx="4574">
                  <c:v>23170</c:v>
                </c:pt>
                <c:pt idx="4575">
                  <c:v>23175</c:v>
                </c:pt>
                <c:pt idx="4576">
                  <c:v>23180</c:v>
                </c:pt>
                <c:pt idx="4577">
                  <c:v>23185</c:v>
                </c:pt>
                <c:pt idx="4578">
                  <c:v>23190</c:v>
                </c:pt>
                <c:pt idx="4579">
                  <c:v>23195</c:v>
                </c:pt>
                <c:pt idx="4580">
                  <c:v>23200</c:v>
                </c:pt>
                <c:pt idx="4581">
                  <c:v>23205</c:v>
                </c:pt>
                <c:pt idx="4582">
                  <c:v>23210</c:v>
                </c:pt>
                <c:pt idx="4583">
                  <c:v>23215</c:v>
                </c:pt>
                <c:pt idx="4584">
                  <c:v>23220</c:v>
                </c:pt>
                <c:pt idx="4585">
                  <c:v>23225</c:v>
                </c:pt>
                <c:pt idx="4586">
                  <c:v>23230</c:v>
                </c:pt>
                <c:pt idx="4587">
                  <c:v>23235</c:v>
                </c:pt>
                <c:pt idx="4588">
                  <c:v>23240</c:v>
                </c:pt>
                <c:pt idx="4589">
                  <c:v>23245</c:v>
                </c:pt>
                <c:pt idx="4590">
                  <c:v>23250</c:v>
                </c:pt>
                <c:pt idx="4591">
                  <c:v>23255</c:v>
                </c:pt>
                <c:pt idx="4592">
                  <c:v>23260</c:v>
                </c:pt>
                <c:pt idx="4593">
                  <c:v>23265</c:v>
                </c:pt>
                <c:pt idx="4594">
                  <c:v>23270</c:v>
                </c:pt>
                <c:pt idx="4595">
                  <c:v>23275</c:v>
                </c:pt>
                <c:pt idx="4596">
                  <c:v>23280</c:v>
                </c:pt>
                <c:pt idx="4597">
                  <c:v>23285</c:v>
                </c:pt>
                <c:pt idx="4598">
                  <c:v>23290</c:v>
                </c:pt>
                <c:pt idx="4599">
                  <c:v>23295</c:v>
                </c:pt>
                <c:pt idx="4600">
                  <c:v>23300</c:v>
                </c:pt>
                <c:pt idx="4601">
                  <c:v>23305</c:v>
                </c:pt>
                <c:pt idx="4602">
                  <c:v>23310</c:v>
                </c:pt>
                <c:pt idx="4603">
                  <c:v>23315</c:v>
                </c:pt>
                <c:pt idx="4604">
                  <c:v>23320</c:v>
                </c:pt>
                <c:pt idx="4605">
                  <c:v>23325</c:v>
                </c:pt>
                <c:pt idx="4606">
                  <c:v>23330</c:v>
                </c:pt>
                <c:pt idx="4607">
                  <c:v>23335</c:v>
                </c:pt>
                <c:pt idx="4608">
                  <c:v>23340</c:v>
                </c:pt>
                <c:pt idx="4609">
                  <c:v>23345</c:v>
                </c:pt>
                <c:pt idx="4610">
                  <c:v>23350</c:v>
                </c:pt>
                <c:pt idx="4611">
                  <c:v>23355</c:v>
                </c:pt>
                <c:pt idx="4612">
                  <c:v>23360</c:v>
                </c:pt>
                <c:pt idx="4613">
                  <c:v>23365</c:v>
                </c:pt>
                <c:pt idx="4614">
                  <c:v>23370</c:v>
                </c:pt>
                <c:pt idx="4615">
                  <c:v>23375</c:v>
                </c:pt>
                <c:pt idx="4616">
                  <c:v>23380</c:v>
                </c:pt>
                <c:pt idx="4617">
                  <c:v>23385</c:v>
                </c:pt>
                <c:pt idx="4618">
                  <c:v>23390</c:v>
                </c:pt>
                <c:pt idx="4619">
                  <c:v>23395</c:v>
                </c:pt>
                <c:pt idx="4620">
                  <c:v>23400</c:v>
                </c:pt>
                <c:pt idx="4621">
                  <c:v>23405</c:v>
                </c:pt>
                <c:pt idx="4622">
                  <c:v>23410</c:v>
                </c:pt>
                <c:pt idx="4623">
                  <c:v>23415</c:v>
                </c:pt>
                <c:pt idx="4624">
                  <c:v>23420</c:v>
                </c:pt>
                <c:pt idx="4625">
                  <c:v>23425</c:v>
                </c:pt>
                <c:pt idx="4626">
                  <c:v>23430</c:v>
                </c:pt>
                <c:pt idx="4627">
                  <c:v>23435</c:v>
                </c:pt>
                <c:pt idx="4628">
                  <c:v>23440</c:v>
                </c:pt>
                <c:pt idx="4629">
                  <c:v>23445</c:v>
                </c:pt>
                <c:pt idx="4630">
                  <c:v>23450</c:v>
                </c:pt>
                <c:pt idx="4631">
                  <c:v>23455</c:v>
                </c:pt>
                <c:pt idx="4632">
                  <c:v>23460</c:v>
                </c:pt>
                <c:pt idx="4633">
                  <c:v>23465</c:v>
                </c:pt>
                <c:pt idx="4634">
                  <c:v>23470</c:v>
                </c:pt>
                <c:pt idx="4635">
                  <c:v>23475</c:v>
                </c:pt>
                <c:pt idx="4636">
                  <c:v>23480</c:v>
                </c:pt>
                <c:pt idx="4637">
                  <c:v>23485</c:v>
                </c:pt>
                <c:pt idx="4638">
                  <c:v>23490</c:v>
                </c:pt>
                <c:pt idx="4639">
                  <c:v>23495</c:v>
                </c:pt>
                <c:pt idx="4640">
                  <c:v>23500</c:v>
                </c:pt>
                <c:pt idx="4641">
                  <c:v>23505</c:v>
                </c:pt>
                <c:pt idx="4642">
                  <c:v>23510</c:v>
                </c:pt>
                <c:pt idx="4643">
                  <c:v>23515</c:v>
                </c:pt>
                <c:pt idx="4644">
                  <c:v>23520</c:v>
                </c:pt>
                <c:pt idx="4645">
                  <c:v>23525</c:v>
                </c:pt>
                <c:pt idx="4646">
                  <c:v>23530</c:v>
                </c:pt>
                <c:pt idx="4647">
                  <c:v>23535</c:v>
                </c:pt>
                <c:pt idx="4648">
                  <c:v>23540</c:v>
                </c:pt>
                <c:pt idx="4649">
                  <c:v>23545</c:v>
                </c:pt>
                <c:pt idx="4650">
                  <c:v>23550</c:v>
                </c:pt>
                <c:pt idx="4651">
                  <c:v>23555</c:v>
                </c:pt>
                <c:pt idx="4652">
                  <c:v>23560</c:v>
                </c:pt>
                <c:pt idx="4653">
                  <c:v>23565</c:v>
                </c:pt>
                <c:pt idx="4654">
                  <c:v>23570</c:v>
                </c:pt>
                <c:pt idx="4655">
                  <c:v>23575</c:v>
                </c:pt>
                <c:pt idx="4656">
                  <c:v>23580</c:v>
                </c:pt>
                <c:pt idx="4657">
                  <c:v>23585</c:v>
                </c:pt>
                <c:pt idx="4658">
                  <c:v>23590</c:v>
                </c:pt>
                <c:pt idx="4659">
                  <c:v>23595</c:v>
                </c:pt>
                <c:pt idx="4660">
                  <c:v>23600</c:v>
                </c:pt>
                <c:pt idx="4661">
                  <c:v>23605</c:v>
                </c:pt>
                <c:pt idx="4662">
                  <c:v>23610</c:v>
                </c:pt>
                <c:pt idx="4663">
                  <c:v>23615</c:v>
                </c:pt>
                <c:pt idx="4664">
                  <c:v>23620</c:v>
                </c:pt>
                <c:pt idx="4665">
                  <c:v>23625</c:v>
                </c:pt>
                <c:pt idx="4666">
                  <c:v>23630</c:v>
                </c:pt>
                <c:pt idx="4667">
                  <c:v>23635</c:v>
                </c:pt>
                <c:pt idx="4668">
                  <c:v>23640</c:v>
                </c:pt>
                <c:pt idx="4669">
                  <c:v>23645</c:v>
                </c:pt>
                <c:pt idx="4670">
                  <c:v>23650</c:v>
                </c:pt>
                <c:pt idx="4671">
                  <c:v>23655</c:v>
                </c:pt>
                <c:pt idx="4672">
                  <c:v>23660</c:v>
                </c:pt>
                <c:pt idx="4673">
                  <c:v>23665</c:v>
                </c:pt>
                <c:pt idx="4674">
                  <c:v>23670</c:v>
                </c:pt>
                <c:pt idx="4675">
                  <c:v>23675</c:v>
                </c:pt>
                <c:pt idx="4676">
                  <c:v>23680</c:v>
                </c:pt>
                <c:pt idx="4677">
                  <c:v>23685</c:v>
                </c:pt>
                <c:pt idx="4678">
                  <c:v>23690</c:v>
                </c:pt>
                <c:pt idx="4679">
                  <c:v>23695</c:v>
                </c:pt>
                <c:pt idx="4680">
                  <c:v>23700</c:v>
                </c:pt>
                <c:pt idx="4681">
                  <c:v>23705</c:v>
                </c:pt>
                <c:pt idx="4682">
                  <c:v>23710</c:v>
                </c:pt>
                <c:pt idx="4683">
                  <c:v>23715</c:v>
                </c:pt>
                <c:pt idx="4684">
                  <c:v>23720</c:v>
                </c:pt>
                <c:pt idx="4685">
                  <c:v>23725</c:v>
                </c:pt>
                <c:pt idx="4686">
                  <c:v>23730</c:v>
                </c:pt>
                <c:pt idx="4687">
                  <c:v>23735</c:v>
                </c:pt>
                <c:pt idx="4688">
                  <c:v>23740</c:v>
                </c:pt>
                <c:pt idx="4689">
                  <c:v>23745</c:v>
                </c:pt>
                <c:pt idx="4690">
                  <c:v>23750</c:v>
                </c:pt>
                <c:pt idx="4691">
                  <c:v>23755</c:v>
                </c:pt>
                <c:pt idx="4692">
                  <c:v>23760</c:v>
                </c:pt>
                <c:pt idx="4693">
                  <c:v>23765</c:v>
                </c:pt>
                <c:pt idx="4694">
                  <c:v>23770</c:v>
                </c:pt>
                <c:pt idx="4695">
                  <c:v>23775</c:v>
                </c:pt>
                <c:pt idx="4696">
                  <c:v>23780</c:v>
                </c:pt>
                <c:pt idx="4697">
                  <c:v>23785</c:v>
                </c:pt>
                <c:pt idx="4698">
                  <c:v>23790</c:v>
                </c:pt>
                <c:pt idx="4699">
                  <c:v>23795</c:v>
                </c:pt>
                <c:pt idx="4700">
                  <c:v>23800</c:v>
                </c:pt>
                <c:pt idx="4701">
                  <c:v>23805</c:v>
                </c:pt>
                <c:pt idx="4702">
                  <c:v>23810</c:v>
                </c:pt>
                <c:pt idx="4703">
                  <c:v>23815</c:v>
                </c:pt>
                <c:pt idx="4704">
                  <c:v>23820</c:v>
                </c:pt>
                <c:pt idx="4705">
                  <c:v>23825</c:v>
                </c:pt>
                <c:pt idx="4706">
                  <c:v>23830</c:v>
                </c:pt>
                <c:pt idx="4707">
                  <c:v>23835</c:v>
                </c:pt>
                <c:pt idx="4708">
                  <c:v>23840</c:v>
                </c:pt>
                <c:pt idx="4709">
                  <c:v>23845</c:v>
                </c:pt>
                <c:pt idx="4710">
                  <c:v>23850</c:v>
                </c:pt>
                <c:pt idx="4711">
                  <c:v>23855</c:v>
                </c:pt>
                <c:pt idx="4712">
                  <c:v>23860</c:v>
                </c:pt>
                <c:pt idx="4713">
                  <c:v>23865</c:v>
                </c:pt>
                <c:pt idx="4714">
                  <c:v>23870</c:v>
                </c:pt>
                <c:pt idx="4715">
                  <c:v>23875</c:v>
                </c:pt>
                <c:pt idx="4716">
                  <c:v>23880</c:v>
                </c:pt>
                <c:pt idx="4717">
                  <c:v>23885</c:v>
                </c:pt>
                <c:pt idx="4718">
                  <c:v>23890</c:v>
                </c:pt>
                <c:pt idx="4719">
                  <c:v>23895</c:v>
                </c:pt>
                <c:pt idx="4720">
                  <c:v>23900</c:v>
                </c:pt>
                <c:pt idx="4721">
                  <c:v>23905</c:v>
                </c:pt>
                <c:pt idx="4722">
                  <c:v>23910</c:v>
                </c:pt>
                <c:pt idx="4723">
                  <c:v>23915</c:v>
                </c:pt>
                <c:pt idx="4724">
                  <c:v>23920</c:v>
                </c:pt>
                <c:pt idx="4725">
                  <c:v>23925</c:v>
                </c:pt>
                <c:pt idx="4726">
                  <c:v>23930</c:v>
                </c:pt>
                <c:pt idx="4727">
                  <c:v>23935</c:v>
                </c:pt>
                <c:pt idx="4728">
                  <c:v>23940</c:v>
                </c:pt>
                <c:pt idx="4729">
                  <c:v>23945</c:v>
                </c:pt>
                <c:pt idx="4730">
                  <c:v>23950</c:v>
                </c:pt>
                <c:pt idx="4731">
                  <c:v>23955</c:v>
                </c:pt>
                <c:pt idx="4732">
                  <c:v>23960</c:v>
                </c:pt>
                <c:pt idx="4733">
                  <c:v>23965</c:v>
                </c:pt>
                <c:pt idx="4734">
                  <c:v>23970</c:v>
                </c:pt>
                <c:pt idx="4735">
                  <c:v>23975</c:v>
                </c:pt>
                <c:pt idx="4736">
                  <c:v>23980</c:v>
                </c:pt>
                <c:pt idx="4737">
                  <c:v>23985</c:v>
                </c:pt>
                <c:pt idx="4738">
                  <c:v>23990</c:v>
                </c:pt>
                <c:pt idx="4739">
                  <c:v>23995</c:v>
                </c:pt>
                <c:pt idx="4740">
                  <c:v>24000</c:v>
                </c:pt>
                <c:pt idx="4741">
                  <c:v>24005</c:v>
                </c:pt>
                <c:pt idx="4742">
                  <c:v>24010</c:v>
                </c:pt>
                <c:pt idx="4743">
                  <c:v>24015</c:v>
                </c:pt>
                <c:pt idx="4744">
                  <c:v>24020</c:v>
                </c:pt>
                <c:pt idx="4745">
                  <c:v>24025</c:v>
                </c:pt>
                <c:pt idx="4746">
                  <c:v>24030</c:v>
                </c:pt>
                <c:pt idx="4747">
                  <c:v>24035</c:v>
                </c:pt>
                <c:pt idx="4748">
                  <c:v>24040</c:v>
                </c:pt>
                <c:pt idx="4749">
                  <c:v>24045</c:v>
                </c:pt>
                <c:pt idx="4750">
                  <c:v>24050</c:v>
                </c:pt>
                <c:pt idx="4751">
                  <c:v>24055</c:v>
                </c:pt>
                <c:pt idx="4752">
                  <c:v>24060</c:v>
                </c:pt>
                <c:pt idx="4753">
                  <c:v>24065</c:v>
                </c:pt>
                <c:pt idx="4754">
                  <c:v>24070</c:v>
                </c:pt>
                <c:pt idx="4755">
                  <c:v>24075</c:v>
                </c:pt>
                <c:pt idx="4756">
                  <c:v>24080</c:v>
                </c:pt>
                <c:pt idx="4757">
                  <c:v>24085</c:v>
                </c:pt>
                <c:pt idx="4758">
                  <c:v>24090</c:v>
                </c:pt>
                <c:pt idx="4759">
                  <c:v>24095</c:v>
                </c:pt>
                <c:pt idx="4760">
                  <c:v>24100</c:v>
                </c:pt>
                <c:pt idx="4761">
                  <c:v>24105</c:v>
                </c:pt>
                <c:pt idx="4762">
                  <c:v>24110</c:v>
                </c:pt>
                <c:pt idx="4763">
                  <c:v>24115</c:v>
                </c:pt>
                <c:pt idx="4764">
                  <c:v>24120</c:v>
                </c:pt>
                <c:pt idx="4765">
                  <c:v>24125</c:v>
                </c:pt>
                <c:pt idx="4766">
                  <c:v>24130</c:v>
                </c:pt>
                <c:pt idx="4767">
                  <c:v>24135</c:v>
                </c:pt>
                <c:pt idx="4768">
                  <c:v>24140</c:v>
                </c:pt>
                <c:pt idx="4769">
                  <c:v>24145</c:v>
                </c:pt>
                <c:pt idx="4770">
                  <c:v>24150</c:v>
                </c:pt>
                <c:pt idx="4771">
                  <c:v>24155</c:v>
                </c:pt>
                <c:pt idx="4772">
                  <c:v>24160</c:v>
                </c:pt>
                <c:pt idx="4773">
                  <c:v>24165</c:v>
                </c:pt>
                <c:pt idx="4774">
                  <c:v>24170</c:v>
                </c:pt>
                <c:pt idx="4775">
                  <c:v>24175</c:v>
                </c:pt>
                <c:pt idx="4776">
                  <c:v>24180</c:v>
                </c:pt>
                <c:pt idx="4777">
                  <c:v>24185</c:v>
                </c:pt>
                <c:pt idx="4778">
                  <c:v>24190</c:v>
                </c:pt>
                <c:pt idx="4779">
                  <c:v>24195</c:v>
                </c:pt>
                <c:pt idx="4780">
                  <c:v>24200</c:v>
                </c:pt>
                <c:pt idx="4781">
                  <c:v>24205</c:v>
                </c:pt>
                <c:pt idx="4782">
                  <c:v>24210</c:v>
                </c:pt>
                <c:pt idx="4783">
                  <c:v>24215</c:v>
                </c:pt>
                <c:pt idx="4784">
                  <c:v>24220</c:v>
                </c:pt>
                <c:pt idx="4785">
                  <c:v>24225</c:v>
                </c:pt>
                <c:pt idx="4786">
                  <c:v>24230</c:v>
                </c:pt>
                <c:pt idx="4787">
                  <c:v>24235</c:v>
                </c:pt>
                <c:pt idx="4788">
                  <c:v>24240</c:v>
                </c:pt>
                <c:pt idx="4789">
                  <c:v>24245</c:v>
                </c:pt>
                <c:pt idx="4790">
                  <c:v>24250</c:v>
                </c:pt>
                <c:pt idx="4791">
                  <c:v>24255</c:v>
                </c:pt>
                <c:pt idx="4792">
                  <c:v>24260</c:v>
                </c:pt>
                <c:pt idx="4793">
                  <c:v>24265</c:v>
                </c:pt>
                <c:pt idx="4794">
                  <c:v>24270</c:v>
                </c:pt>
                <c:pt idx="4795">
                  <c:v>24275</c:v>
                </c:pt>
                <c:pt idx="4796">
                  <c:v>24280</c:v>
                </c:pt>
                <c:pt idx="4797">
                  <c:v>24285</c:v>
                </c:pt>
                <c:pt idx="4798">
                  <c:v>24290</c:v>
                </c:pt>
                <c:pt idx="4799">
                  <c:v>24295</c:v>
                </c:pt>
                <c:pt idx="4800">
                  <c:v>24300</c:v>
                </c:pt>
                <c:pt idx="4801">
                  <c:v>24305</c:v>
                </c:pt>
                <c:pt idx="4802">
                  <c:v>24310</c:v>
                </c:pt>
                <c:pt idx="4803">
                  <c:v>24315</c:v>
                </c:pt>
                <c:pt idx="4804">
                  <c:v>24320</c:v>
                </c:pt>
                <c:pt idx="4805">
                  <c:v>24325</c:v>
                </c:pt>
                <c:pt idx="4806">
                  <c:v>24330</c:v>
                </c:pt>
                <c:pt idx="4807">
                  <c:v>24335</c:v>
                </c:pt>
                <c:pt idx="4808">
                  <c:v>24340</c:v>
                </c:pt>
                <c:pt idx="4809">
                  <c:v>24345</c:v>
                </c:pt>
                <c:pt idx="4810">
                  <c:v>24350</c:v>
                </c:pt>
                <c:pt idx="4811">
                  <c:v>24355</c:v>
                </c:pt>
                <c:pt idx="4812">
                  <c:v>24360</c:v>
                </c:pt>
                <c:pt idx="4813">
                  <c:v>24365</c:v>
                </c:pt>
                <c:pt idx="4814">
                  <c:v>24370</c:v>
                </c:pt>
                <c:pt idx="4815">
                  <c:v>24375</c:v>
                </c:pt>
                <c:pt idx="4816">
                  <c:v>24380</c:v>
                </c:pt>
                <c:pt idx="4817">
                  <c:v>24385</c:v>
                </c:pt>
                <c:pt idx="4818">
                  <c:v>24390</c:v>
                </c:pt>
                <c:pt idx="4819">
                  <c:v>24395</c:v>
                </c:pt>
                <c:pt idx="4820">
                  <c:v>24400</c:v>
                </c:pt>
                <c:pt idx="4821">
                  <c:v>24405</c:v>
                </c:pt>
                <c:pt idx="4822">
                  <c:v>24410</c:v>
                </c:pt>
                <c:pt idx="4823">
                  <c:v>24415</c:v>
                </c:pt>
                <c:pt idx="4824">
                  <c:v>24420</c:v>
                </c:pt>
                <c:pt idx="4825">
                  <c:v>24425</c:v>
                </c:pt>
                <c:pt idx="4826">
                  <c:v>24430</c:v>
                </c:pt>
                <c:pt idx="4827">
                  <c:v>24435</c:v>
                </c:pt>
                <c:pt idx="4828">
                  <c:v>24440</c:v>
                </c:pt>
                <c:pt idx="4829">
                  <c:v>24445</c:v>
                </c:pt>
                <c:pt idx="4830">
                  <c:v>24450</c:v>
                </c:pt>
                <c:pt idx="4831">
                  <c:v>24455</c:v>
                </c:pt>
                <c:pt idx="4832">
                  <c:v>24460</c:v>
                </c:pt>
                <c:pt idx="4833">
                  <c:v>24465</c:v>
                </c:pt>
                <c:pt idx="4834">
                  <c:v>24470</c:v>
                </c:pt>
                <c:pt idx="4835">
                  <c:v>24475</c:v>
                </c:pt>
                <c:pt idx="4836">
                  <c:v>24480</c:v>
                </c:pt>
                <c:pt idx="4837">
                  <c:v>24485</c:v>
                </c:pt>
                <c:pt idx="4838">
                  <c:v>24490</c:v>
                </c:pt>
                <c:pt idx="4839">
                  <c:v>24495</c:v>
                </c:pt>
                <c:pt idx="4840">
                  <c:v>24500</c:v>
                </c:pt>
                <c:pt idx="4841">
                  <c:v>24505</c:v>
                </c:pt>
                <c:pt idx="4842">
                  <c:v>24510</c:v>
                </c:pt>
                <c:pt idx="4843">
                  <c:v>24515</c:v>
                </c:pt>
                <c:pt idx="4844">
                  <c:v>24520</c:v>
                </c:pt>
                <c:pt idx="4845">
                  <c:v>24525</c:v>
                </c:pt>
                <c:pt idx="4846">
                  <c:v>24530</c:v>
                </c:pt>
                <c:pt idx="4847">
                  <c:v>24535</c:v>
                </c:pt>
                <c:pt idx="4848">
                  <c:v>24540</c:v>
                </c:pt>
                <c:pt idx="4849">
                  <c:v>24545</c:v>
                </c:pt>
                <c:pt idx="4850">
                  <c:v>24550</c:v>
                </c:pt>
                <c:pt idx="4851">
                  <c:v>24555</c:v>
                </c:pt>
                <c:pt idx="4852">
                  <c:v>24560</c:v>
                </c:pt>
                <c:pt idx="4853">
                  <c:v>24565</c:v>
                </c:pt>
                <c:pt idx="4854">
                  <c:v>24570</c:v>
                </c:pt>
                <c:pt idx="4855">
                  <c:v>24575</c:v>
                </c:pt>
                <c:pt idx="4856">
                  <c:v>24580</c:v>
                </c:pt>
                <c:pt idx="4857">
                  <c:v>24585</c:v>
                </c:pt>
                <c:pt idx="4858">
                  <c:v>24590</c:v>
                </c:pt>
                <c:pt idx="4859">
                  <c:v>24595</c:v>
                </c:pt>
                <c:pt idx="4860">
                  <c:v>24600</c:v>
                </c:pt>
                <c:pt idx="4861">
                  <c:v>24605</c:v>
                </c:pt>
                <c:pt idx="4862">
                  <c:v>24610</c:v>
                </c:pt>
                <c:pt idx="4863">
                  <c:v>24615</c:v>
                </c:pt>
                <c:pt idx="4864">
                  <c:v>24620</c:v>
                </c:pt>
                <c:pt idx="4865">
                  <c:v>24625</c:v>
                </c:pt>
                <c:pt idx="4866">
                  <c:v>24630</c:v>
                </c:pt>
                <c:pt idx="4867">
                  <c:v>24635</c:v>
                </c:pt>
                <c:pt idx="4868">
                  <c:v>24640</c:v>
                </c:pt>
                <c:pt idx="4869">
                  <c:v>24645</c:v>
                </c:pt>
                <c:pt idx="4870">
                  <c:v>24650</c:v>
                </c:pt>
                <c:pt idx="4871">
                  <c:v>24655</c:v>
                </c:pt>
                <c:pt idx="4872">
                  <c:v>24660</c:v>
                </c:pt>
                <c:pt idx="4873">
                  <c:v>24665</c:v>
                </c:pt>
                <c:pt idx="4874">
                  <c:v>24670</c:v>
                </c:pt>
                <c:pt idx="4875">
                  <c:v>24675</c:v>
                </c:pt>
                <c:pt idx="4876">
                  <c:v>24680</c:v>
                </c:pt>
                <c:pt idx="4877">
                  <c:v>24685</c:v>
                </c:pt>
                <c:pt idx="4878">
                  <c:v>24690</c:v>
                </c:pt>
                <c:pt idx="4879">
                  <c:v>24695</c:v>
                </c:pt>
                <c:pt idx="4880">
                  <c:v>24700</c:v>
                </c:pt>
                <c:pt idx="4881">
                  <c:v>24705</c:v>
                </c:pt>
                <c:pt idx="4882">
                  <c:v>24710</c:v>
                </c:pt>
                <c:pt idx="4883">
                  <c:v>24715</c:v>
                </c:pt>
                <c:pt idx="4884">
                  <c:v>24720</c:v>
                </c:pt>
                <c:pt idx="4885">
                  <c:v>24725</c:v>
                </c:pt>
                <c:pt idx="4886">
                  <c:v>24730</c:v>
                </c:pt>
                <c:pt idx="4887">
                  <c:v>24735</c:v>
                </c:pt>
                <c:pt idx="4888">
                  <c:v>24740</c:v>
                </c:pt>
                <c:pt idx="4889">
                  <c:v>24745</c:v>
                </c:pt>
                <c:pt idx="4890">
                  <c:v>24750</c:v>
                </c:pt>
                <c:pt idx="4891">
                  <c:v>24755</c:v>
                </c:pt>
                <c:pt idx="4892">
                  <c:v>24760</c:v>
                </c:pt>
                <c:pt idx="4893">
                  <c:v>24765</c:v>
                </c:pt>
                <c:pt idx="4894">
                  <c:v>24770</c:v>
                </c:pt>
                <c:pt idx="4895">
                  <c:v>24775</c:v>
                </c:pt>
                <c:pt idx="4896">
                  <c:v>24780</c:v>
                </c:pt>
                <c:pt idx="4897">
                  <c:v>24785</c:v>
                </c:pt>
                <c:pt idx="4898">
                  <c:v>24790</c:v>
                </c:pt>
                <c:pt idx="4899">
                  <c:v>24795</c:v>
                </c:pt>
                <c:pt idx="4900">
                  <c:v>24800</c:v>
                </c:pt>
                <c:pt idx="4901">
                  <c:v>24805</c:v>
                </c:pt>
                <c:pt idx="4902">
                  <c:v>24810</c:v>
                </c:pt>
                <c:pt idx="4903">
                  <c:v>24815</c:v>
                </c:pt>
                <c:pt idx="4904">
                  <c:v>24820</c:v>
                </c:pt>
                <c:pt idx="4905">
                  <c:v>24825</c:v>
                </c:pt>
                <c:pt idx="4906">
                  <c:v>24830</c:v>
                </c:pt>
                <c:pt idx="4907">
                  <c:v>24835</c:v>
                </c:pt>
                <c:pt idx="4908">
                  <c:v>24840</c:v>
                </c:pt>
                <c:pt idx="4909">
                  <c:v>24845</c:v>
                </c:pt>
                <c:pt idx="4910">
                  <c:v>24850</c:v>
                </c:pt>
                <c:pt idx="4911">
                  <c:v>24855</c:v>
                </c:pt>
                <c:pt idx="4912">
                  <c:v>24860</c:v>
                </c:pt>
                <c:pt idx="4913">
                  <c:v>24865</c:v>
                </c:pt>
                <c:pt idx="4914">
                  <c:v>24870</c:v>
                </c:pt>
                <c:pt idx="4915">
                  <c:v>24875</c:v>
                </c:pt>
                <c:pt idx="4916">
                  <c:v>24880</c:v>
                </c:pt>
                <c:pt idx="4917">
                  <c:v>24885</c:v>
                </c:pt>
                <c:pt idx="4918">
                  <c:v>24890</c:v>
                </c:pt>
                <c:pt idx="4919">
                  <c:v>24895</c:v>
                </c:pt>
                <c:pt idx="4920">
                  <c:v>24900</c:v>
                </c:pt>
                <c:pt idx="4921">
                  <c:v>24905</c:v>
                </c:pt>
                <c:pt idx="4922">
                  <c:v>24910</c:v>
                </c:pt>
                <c:pt idx="4923">
                  <c:v>24915</c:v>
                </c:pt>
                <c:pt idx="4924">
                  <c:v>24920</c:v>
                </c:pt>
                <c:pt idx="4925">
                  <c:v>24925</c:v>
                </c:pt>
                <c:pt idx="4926">
                  <c:v>24930</c:v>
                </c:pt>
                <c:pt idx="4927">
                  <c:v>24935</c:v>
                </c:pt>
                <c:pt idx="4928">
                  <c:v>24940</c:v>
                </c:pt>
                <c:pt idx="4929">
                  <c:v>24945</c:v>
                </c:pt>
                <c:pt idx="4930">
                  <c:v>24950</c:v>
                </c:pt>
                <c:pt idx="4931">
                  <c:v>24955</c:v>
                </c:pt>
                <c:pt idx="4932">
                  <c:v>24960</c:v>
                </c:pt>
                <c:pt idx="4933">
                  <c:v>24965</c:v>
                </c:pt>
                <c:pt idx="4934">
                  <c:v>24970</c:v>
                </c:pt>
                <c:pt idx="4935">
                  <c:v>24975</c:v>
                </c:pt>
                <c:pt idx="4936">
                  <c:v>24980</c:v>
                </c:pt>
                <c:pt idx="4937">
                  <c:v>24985</c:v>
                </c:pt>
                <c:pt idx="4938">
                  <c:v>24990</c:v>
                </c:pt>
                <c:pt idx="4939">
                  <c:v>24995</c:v>
                </c:pt>
                <c:pt idx="4940">
                  <c:v>25000</c:v>
                </c:pt>
                <c:pt idx="4941">
                  <c:v>25005</c:v>
                </c:pt>
                <c:pt idx="4942">
                  <c:v>25010</c:v>
                </c:pt>
                <c:pt idx="4943">
                  <c:v>25015</c:v>
                </c:pt>
                <c:pt idx="4944">
                  <c:v>25020</c:v>
                </c:pt>
                <c:pt idx="4945">
                  <c:v>25025</c:v>
                </c:pt>
                <c:pt idx="4946">
                  <c:v>25030</c:v>
                </c:pt>
                <c:pt idx="4947">
                  <c:v>25035</c:v>
                </c:pt>
                <c:pt idx="4948">
                  <c:v>25040</c:v>
                </c:pt>
                <c:pt idx="4949">
                  <c:v>25045</c:v>
                </c:pt>
                <c:pt idx="4950">
                  <c:v>25050</c:v>
                </c:pt>
                <c:pt idx="4951">
                  <c:v>25055</c:v>
                </c:pt>
                <c:pt idx="4952">
                  <c:v>25060</c:v>
                </c:pt>
                <c:pt idx="4953">
                  <c:v>25065</c:v>
                </c:pt>
                <c:pt idx="4954">
                  <c:v>25070</c:v>
                </c:pt>
                <c:pt idx="4955">
                  <c:v>25075</c:v>
                </c:pt>
                <c:pt idx="4956">
                  <c:v>25080</c:v>
                </c:pt>
                <c:pt idx="4957">
                  <c:v>25085</c:v>
                </c:pt>
                <c:pt idx="4958">
                  <c:v>25090</c:v>
                </c:pt>
                <c:pt idx="4959">
                  <c:v>25095</c:v>
                </c:pt>
                <c:pt idx="4960">
                  <c:v>25100</c:v>
                </c:pt>
                <c:pt idx="4961">
                  <c:v>25105</c:v>
                </c:pt>
                <c:pt idx="4962">
                  <c:v>25110</c:v>
                </c:pt>
                <c:pt idx="4963">
                  <c:v>25115</c:v>
                </c:pt>
                <c:pt idx="4964">
                  <c:v>25120</c:v>
                </c:pt>
                <c:pt idx="4965">
                  <c:v>25125</c:v>
                </c:pt>
                <c:pt idx="4966">
                  <c:v>25130</c:v>
                </c:pt>
                <c:pt idx="4967">
                  <c:v>25135</c:v>
                </c:pt>
                <c:pt idx="4968">
                  <c:v>25140</c:v>
                </c:pt>
                <c:pt idx="4969">
                  <c:v>25145</c:v>
                </c:pt>
                <c:pt idx="4970">
                  <c:v>25150</c:v>
                </c:pt>
                <c:pt idx="4971">
                  <c:v>25155</c:v>
                </c:pt>
                <c:pt idx="4972">
                  <c:v>25160</c:v>
                </c:pt>
                <c:pt idx="4973">
                  <c:v>25165</c:v>
                </c:pt>
                <c:pt idx="4974">
                  <c:v>25170</c:v>
                </c:pt>
                <c:pt idx="4975">
                  <c:v>25175</c:v>
                </c:pt>
                <c:pt idx="4976">
                  <c:v>25180</c:v>
                </c:pt>
                <c:pt idx="4977">
                  <c:v>25185</c:v>
                </c:pt>
                <c:pt idx="4978">
                  <c:v>25190</c:v>
                </c:pt>
                <c:pt idx="4979">
                  <c:v>25195</c:v>
                </c:pt>
                <c:pt idx="4980">
                  <c:v>25200</c:v>
                </c:pt>
                <c:pt idx="4981">
                  <c:v>25205</c:v>
                </c:pt>
                <c:pt idx="4982">
                  <c:v>25210</c:v>
                </c:pt>
                <c:pt idx="4983">
                  <c:v>25215</c:v>
                </c:pt>
                <c:pt idx="4984">
                  <c:v>25220</c:v>
                </c:pt>
                <c:pt idx="4985">
                  <c:v>25225</c:v>
                </c:pt>
                <c:pt idx="4986">
                  <c:v>25230</c:v>
                </c:pt>
                <c:pt idx="4987">
                  <c:v>25235</c:v>
                </c:pt>
                <c:pt idx="4988">
                  <c:v>25240</c:v>
                </c:pt>
                <c:pt idx="4989">
                  <c:v>25245</c:v>
                </c:pt>
                <c:pt idx="4990">
                  <c:v>25250</c:v>
                </c:pt>
                <c:pt idx="4991">
                  <c:v>25255</c:v>
                </c:pt>
                <c:pt idx="4992">
                  <c:v>25260</c:v>
                </c:pt>
                <c:pt idx="4993">
                  <c:v>25265</c:v>
                </c:pt>
                <c:pt idx="4994">
                  <c:v>25270</c:v>
                </c:pt>
                <c:pt idx="4995">
                  <c:v>25275</c:v>
                </c:pt>
                <c:pt idx="4996">
                  <c:v>25280</c:v>
                </c:pt>
                <c:pt idx="4997">
                  <c:v>25285</c:v>
                </c:pt>
                <c:pt idx="4998">
                  <c:v>25290</c:v>
                </c:pt>
                <c:pt idx="4999">
                  <c:v>25295</c:v>
                </c:pt>
                <c:pt idx="5000">
                  <c:v>25300</c:v>
                </c:pt>
                <c:pt idx="5001">
                  <c:v>25305</c:v>
                </c:pt>
                <c:pt idx="5002">
                  <c:v>25310</c:v>
                </c:pt>
                <c:pt idx="5003">
                  <c:v>25315</c:v>
                </c:pt>
                <c:pt idx="5004">
                  <c:v>25320</c:v>
                </c:pt>
                <c:pt idx="5005">
                  <c:v>25325</c:v>
                </c:pt>
                <c:pt idx="5006">
                  <c:v>25330</c:v>
                </c:pt>
                <c:pt idx="5007">
                  <c:v>25335</c:v>
                </c:pt>
                <c:pt idx="5008">
                  <c:v>25340</c:v>
                </c:pt>
                <c:pt idx="5009">
                  <c:v>25345</c:v>
                </c:pt>
                <c:pt idx="5010">
                  <c:v>25350</c:v>
                </c:pt>
                <c:pt idx="5011">
                  <c:v>25355</c:v>
                </c:pt>
                <c:pt idx="5012">
                  <c:v>25360</c:v>
                </c:pt>
                <c:pt idx="5013">
                  <c:v>25365</c:v>
                </c:pt>
                <c:pt idx="5014">
                  <c:v>25370</c:v>
                </c:pt>
                <c:pt idx="5015">
                  <c:v>25375</c:v>
                </c:pt>
                <c:pt idx="5016">
                  <c:v>25380</c:v>
                </c:pt>
                <c:pt idx="5017">
                  <c:v>25385</c:v>
                </c:pt>
                <c:pt idx="5018">
                  <c:v>25390</c:v>
                </c:pt>
                <c:pt idx="5019">
                  <c:v>25395</c:v>
                </c:pt>
                <c:pt idx="5020">
                  <c:v>25400</c:v>
                </c:pt>
                <c:pt idx="5021">
                  <c:v>25405</c:v>
                </c:pt>
                <c:pt idx="5022">
                  <c:v>25410</c:v>
                </c:pt>
                <c:pt idx="5023">
                  <c:v>25415</c:v>
                </c:pt>
                <c:pt idx="5024">
                  <c:v>25420</c:v>
                </c:pt>
                <c:pt idx="5025">
                  <c:v>25425</c:v>
                </c:pt>
                <c:pt idx="5026">
                  <c:v>25430</c:v>
                </c:pt>
                <c:pt idx="5027">
                  <c:v>25435</c:v>
                </c:pt>
                <c:pt idx="5028">
                  <c:v>25440</c:v>
                </c:pt>
                <c:pt idx="5029">
                  <c:v>25445</c:v>
                </c:pt>
                <c:pt idx="5030">
                  <c:v>25450</c:v>
                </c:pt>
                <c:pt idx="5031">
                  <c:v>25455</c:v>
                </c:pt>
                <c:pt idx="5032">
                  <c:v>25460</c:v>
                </c:pt>
                <c:pt idx="5033">
                  <c:v>25465</c:v>
                </c:pt>
                <c:pt idx="5034">
                  <c:v>25470</c:v>
                </c:pt>
                <c:pt idx="5035">
                  <c:v>25475</c:v>
                </c:pt>
                <c:pt idx="5036">
                  <c:v>25480</c:v>
                </c:pt>
                <c:pt idx="5037">
                  <c:v>25485</c:v>
                </c:pt>
                <c:pt idx="5038">
                  <c:v>25490</c:v>
                </c:pt>
                <c:pt idx="5039">
                  <c:v>25495</c:v>
                </c:pt>
                <c:pt idx="5040">
                  <c:v>25500</c:v>
                </c:pt>
                <c:pt idx="5041">
                  <c:v>25505</c:v>
                </c:pt>
                <c:pt idx="5042">
                  <c:v>25510</c:v>
                </c:pt>
                <c:pt idx="5043">
                  <c:v>25515</c:v>
                </c:pt>
                <c:pt idx="5044">
                  <c:v>25520</c:v>
                </c:pt>
                <c:pt idx="5045">
                  <c:v>25525</c:v>
                </c:pt>
                <c:pt idx="5046">
                  <c:v>25530</c:v>
                </c:pt>
                <c:pt idx="5047">
                  <c:v>25535</c:v>
                </c:pt>
                <c:pt idx="5048">
                  <c:v>25540</c:v>
                </c:pt>
                <c:pt idx="5049">
                  <c:v>25545</c:v>
                </c:pt>
                <c:pt idx="5050">
                  <c:v>25550</c:v>
                </c:pt>
                <c:pt idx="5051">
                  <c:v>25555</c:v>
                </c:pt>
                <c:pt idx="5052">
                  <c:v>25560</c:v>
                </c:pt>
                <c:pt idx="5053">
                  <c:v>25565</c:v>
                </c:pt>
                <c:pt idx="5054">
                  <c:v>25570</c:v>
                </c:pt>
                <c:pt idx="5055">
                  <c:v>25575</c:v>
                </c:pt>
                <c:pt idx="5056">
                  <c:v>25580</c:v>
                </c:pt>
                <c:pt idx="5057">
                  <c:v>25585</c:v>
                </c:pt>
                <c:pt idx="5058">
                  <c:v>25590</c:v>
                </c:pt>
                <c:pt idx="5059">
                  <c:v>25595</c:v>
                </c:pt>
                <c:pt idx="5060">
                  <c:v>25600</c:v>
                </c:pt>
                <c:pt idx="5061">
                  <c:v>25605</c:v>
                </c:pt>
                <c:pt idx="5062">
                  <c:v>25610</c:v>
                </c:pt>
                <c:pt idx="5063">
                  <c:v>25615</c:v>
                </c:pt>
                <c:pt idx="5064">
                  <c:v>25620</c:v>
                </c:pt>
                <c:pt idx="5065">
                  <c:v>25625</c:v>
                </c:pt>
                <c:pt idx="5066">
                  <c:v>25630</c:v>
                </c:pt>
                <c:pt idx="5067">
                  <c:v>25635</c:v>
                </c:pt>
                <c:pt idx="5068">
                  <c:v>25640</c:v>
                </c:pt>
                <c:pt idx="5069">
                  <c:v>25645</c:v>
                </c:pt>
                <c:pt idx="5070">
                  <c:v>25650</c:v>
                </c:pt>
                <c:pt idx="5071">
                  <c:v>25655</c:v>
                </c:pt>
                <c:pt idx="5072">
                  <c:v>25660</c:v>
                </c:pt>
                <c:pt idx="5073">
                  <c:v>25665</c:v>
                </c:pt>
                <c:pt idx="5074">
                  <c:v>25670</c:v>
                </c:pt>
                <c:pt idx="5075">
                  <c:v>25675</c:v>
                </c:pt>
                <c:pt idx="5076">
                  <c:v>25680</c:v>
                </c:pt>
                <c:pt idx="5077">
                  <c:v>25685</c:v>
                </c:pt>
                <c:pt idx="5078">
                  <c:v>25690</c:v>
                </c:pt>
                <c:pt idx="5079">
                  <c:v>25695</c:v>
                </c:pt>
                <c:pt idx="5080">
                  <c:v>25700</c:v>
                </c:pt>
                <c:pt idx="5081">
                  <c:v>25705</c:v>
                </c:pt>
                <c:pt idx="5082">
                  <c:v>25710</c:v>
                </c:pt>
                <c:pt idx="5083">
                  <c:v>25715</c:v>
                </c:pt>
                <c:pt idx="5084">
                  <c:v>25720</c:v>
                </c:pt>
                <c:pt idx="5085">
                  <c:v>25725</c:v>
                </c:pt>
                <c:pt idx="5086">
                  <c:v>25730</c:v>
                </c:pt>
                <c:pt idx="5087">
                  <c:v>25735</c:v>
                </c:pt>
                <c:pt idx="5088">
                  <c:v>25740</c:v>
                </c:pt>
                <c:pt idx="5089">
                  <c:v>25745</c:v>
                </c:pt>
                <c:pt idx="5090">
                  <c:v>25750</c:v>
                </c:pt>
                <c:pt idx="5091">
                  <c:v>25755</c:v>
                </c:pt>
                <c:pt idx="5092">
                  <c:v>25760</c:v>
                </c:pt>
                <c:pt idx="5093">
                  <c:v>25765</c:v>
                </c:pt>
                <c:pt idx="5094">
                  <c:v>25770</c:v>
                </c:pt>
                <c:pt idx="5095">
                  <c:v>25775</c:v>
                </c:pt>
                <c:pt idx="5096">
                  <c:v>25780</c:v>
                </c:pt>
                <c:pt idx="5097">
                  <c:v>25785</c:v>
                </c:pt>
                <c:pt idx="5098">
                  <c:v>25790</c:v>
                </c:pt>
                <c:pt idx="5099">
                  <c:v>25795</c:v>
                </c:pt>
                <c:pt idx="5100">
                  <c:v>25800</c:v>
                </c:pt>
                <c:pt idx="5101">
                  <c:v>25805</c:v>
                </c:pt>
                <c:pt idx="5102">
                  <c:v>25810</c:v>
                </c:pt>
                <c:pt idx="5103">
                  <c:v>25815</c:v>
                </c:pt>
                <c:pt idx="5104">
                  <c:v>25820</c:v>
                </c:pt>
                <c:pt idx="5105">
                  <c:v>25825</c:v>
                </c:pt>
                <c:pt idx="5106">
                  <c:v>25830</c:v>
                </c:pt>
                <c:pt idx="5107">
                  <c:v>25835</c:v>
                </c:pt>
                <c:pt idx="5108">
                  <c:v>25840</c:v>
                </c:pt>
                <c:pt idx="5109">
                  <c:v>25845</c:v>
                </c:pt>
                <c:pt idx="5110">
                  <c:v>25850</c:v>
                </c:pt>
                <c:pt idx="5111">
                  <c:v>25855</c:v>
                </c:pt>
                <c:pt idx="5112">
                  <c:v>25860</c:v>
                </c:pt>
                <c:pt idx="5113">
                  <c:v>25865</c:v>
                </c:pt>
                <c:pt idx="5114">
                  <c:v>25870</c:v>
                </c:pt>
                <c:pt idx="5115">
                  <c:v>25875</c:v>
                </c:pt>
                <c:pt idx="5116">
                  <c:v>25880</c:v>
                </c:pt>
                <c:pt idx="5117">
                  <c:v>25885</c:v>
                </c:pt>
                <c:pt idx="5118">
                  <c:v>25890</c:v>
                </c:pt>
                <c:pt idx="5119">
                  <c:v>25895</c:v>
                </c:pt>
                <c:pt idx="5120">
                  <c:v>25900</c:v>
                </c:pt>
                <c:pt idx="5121">
                  <c:v>25905</c:v>
                </c:pt>
                <c:pt idx="5122">
                  <c:v>25910</c:v>
                </c:pt>
                <c:pt idx="5123">
                  <c:v>25915</c:v>
                </c:pt>
                <c:pt idx="5124">
                  <c:v>25920</c:v>
                </c:pt>
                <c:pt idx="5125">
                  <c:v>25925</c:v>
                </c:pt>
                <c:pt idx="5126">
                  <c:v>25930</c:v>
                </c:pt>
                <c:pt idx="5127">
                  <c:v>25935</c:v>
                </c:pt>
                <c:pt idx="5128">
                  <c:v>25940</c:v>
                </c:pt>
                <c:pt idx="5129">
                  <c:v>25945</c:v>
                </c:pt>
                <c:pt idx="5130">
                  <c:v>25950</c:v>
                </c:pt>
                <c:pt idx="5131">
                  <c:v>25955</c:v>
                </c:pt>
                <c:pt idx="5132">
                  <c:v>25960</c:v>
                </c:pt>
                <c:pt idx="5133">
                  <c:v>25965</c:v>
                </c:pt>
                <c:pt idx="5134">
                  <c:v>25970</c:v>
                </c:pt>
                <c:pt idx="5135">
                  <c:v>25975</c:v>
                </c:pt>
                <c:pt idx="5136">
                  <c:v>25980</c:v>
                </c:pt>
                <c:pt idx="5137">
                  <c:v>25985</c:v>
                </c:pt>
                <c:pt idx="5138">
                  <c:v>25990</c:v>
                </c:pt>
                <c:pt idx="5139">
                  <c:v>25995</c:v>
                </c:pt>
                <c:pt idx="5140">
                  <c:v>26000</c:v>
                </c:pt>
                <c:pt idx="5141">
                  <c:v>26005</c:v>
                </c:pt>
                <c:pt idx="5142">
                  <c:v>26010</c:v>
                </c:pt>
                <c:pt idx="5143">
                  <c:v>26015</c:v>
                </c:pt>
                <c:pt idx="5144">
                  <c:v>26020</c:v>
                </c:pt>
                <c:pt idx="5145">
                  <c:v>26025</c:v>
                </c:pt>
                <c:pt idx="5146">
                  <c:v>26030</c:v>
                </c:pt>
                <c:pt idx="5147">
                  <c:v>26035</c:v>
                </c:pt>
                <c:pt idx="5148">
                  <c:v>26040</c:v>
                </c:pt>
                <c:pt idx="5149">
                  <c:v>26045</c:v>
                </c:pt>
                <c:pt idx="5150">
                  <c:v>26050</c:v>
                </c:pt>
                <c:pt idx="5151">
                  <c:v>26055</c:v>
                </c:pt>
                <c:pt idx="5152">
                  <c:v>26060</c:v>
                </c:pt>
                <c:pt idx="5153">
                  <c:v>26065</c:v>
                </c:pt>
                <c:pt idx="5154">
                  <c:v>26070</c:v>
                </c:pt>
                <c:pt idx="5155">
                  <c:v>26075</c:v>
                </c:pt>
                <c:pt idx="5156">
                  <c:v>26080</c:v>
                </c:pt>
                <c:pt idx="5157">
                  <c:v>26085</c:v>
                </c:pt>
                <c:pt idx="5158">
                  <c:v>26090</c:v>
                </c:pt>
                <c:pt idx="5159">
                  <c:v>26095</c:v>
                </c:pt>
                <c:pt idx="5160">
                  <c:v>26100</c:v>
                </c:pt>
                <c:pt idx="5161">
                  <c:v>26105</c:v>
                </c:pt>
                <c:pt idx="5162">
                  <c:v>26110</c:v>
                </c:pt>
                <c:pt idx="5163">
                  <c:v>26115</c:v>
                </c:pt>
                <c:pt idx="5164">
                  <c:v>26120</c:v>
                </c:pt>
                <c:pt idx="5165">
                  <c:v>26125</c:v>
                </c:pt>
                <c:pt idx="5166">
                  <c:v>26130</c:v>
                </c:pt>
                <c:pt idx="5167">
                  <c:v>26135</c:v>
                </c:pt>
                <c:pt idx="5168">
                  <c:v>26140</c:v>
                </c:pt>
                <c:pt idx="5169">
                  <c:v>26145</c:v>
                </c:pt>
                <c:pt idx="5170">
                  <c:v>26150</c:v>
                </c:pt>
                <c:pt idx="5171">
                  <c:v>26155</c:v>
                </c:pt>
                <c:pt idx="5172">
                  <c:v>26160</c:v>
                </c:pt>
                <c:pt idx="5173">
                  <c:v>26165</c:v>
                </c:pt>
                <c:pt idx="5174">
                  <c:v>26170</c:v>
                </c:pt>
                <c:pt idx="5175">
                  <c:v>26175</c:v>
                </c:pt>
                <c:pt idx="5176">
                  <c:v>26180</c:v>
                </c:pt>
                <c:pt idx="5177">
                  <c:v>26185</c:v>
                </c:pt>
                <c:pt idx="5178">
                  <c:v>26190</c:v>
                </c:pt>
                <c:pt idx="5179">
                  <c:v>26195</c:v>
                </c:pt>
                <c:pt idx="5180">
                  <c:v>26200</c:v>
                </c:pt>
                <c:pt idx="5181">
                  <c:v>26205</c:v>
                </c:pt>
                <c:pt idx="5182">
                  <c:v>26210</c:v>
                </c:pt>
                <c:pt idx="5183">
                  <c:v>26215</c:v>
                </c:pt>
                <c:pt idx="5184">
                  <c:v>26220</c:v>
                </c:pt>
                <c:pt idx="5185">
                  <c:v>26225</c:v>
                </c:pt>
                <c:pt idx="5186">
                  <c:v>26230</c:v>
                </c:pt>
                <c:pt idx="5187">
                  <c:v>26235</c:v>
                </c:pt>
                <c:pt idx="5188">
                  <c:v>26240</c:v>
                </c:pt>
                <c:pt idx="5189">
                  <c:v>26245</c:v>
                </c:pt>
                <c:pt idx="5190">
                  <c:v>26250</c:v>
                </c:pt>
                <c:pt idx="5191">
                  <c:v>26255</c:v>
                </c:pt>
                <c:pt idx="5192">
                  <c:v>26260</c:v>
                </c:pt>
                <c:pt idx="5193">
                  <c:v>26265</c:v>
                </c:pt>
                <c:pt idx="5194">
                  <c:v>26270</c:v>
                </c:pt>
                <c:pt idx="5195">
                  <c:v>26275</c:v>
                </c:pt>
                <c:pt idx="5196">
                  <c:v>26280</c:v>
                </c:pt>
                <c:pt idx="5197">
                  <c:v>26285</c:v>
                </c:pt>
                <c:pt idx="5198">
                  <c:v>26290</c:v>
                </c:pt>
                <c:pt idx="5199">
                  <c:v>26295</c:v>
                </c:pt>
                <c:pt idx="5200">
                  <c:v>26300</c:v>
                </c:pt>
                <c:pt idx="5201">
                  <c:v>26305</c:v>
                </c:pt>
                <c:pt idx="5202">
                  <c:v>26310</c:v>
                </c:pt>
                <c:pt idx="5203">
                  <c:v>26315</c:v>
                </c:pt>
                <c:pt idx="5204">
                  <c:v>26320</c:v>
                </c:pt>
                <c:pt idx="5205">
                  <c:v>26325</c:v>
                </c:pt>
                <c:pt idx="5206">
                  <c:v>26330</c:v>
                </c:pt>
                <c:pt idx="5207">
                  <c:v>26335</c:v>
                </c:pt>
                <c:pt idx="5208">
                  <c:v>26340</c:v>
                </c:pt>
                <c:pt idx="5209">
                  <c:v>26345</c:v>
                </c:pt>
                <c:pt idx="5210">
                  <c:v>26350</c:v>
                </c:pt>
                <c:pt idx="5211">
                  <c:v>26355</c:v>
                </c:pt>
                <c:pt idx="5212">
                  <c:v>26360</c:v>
                </c:pt>
                <c:pt idx="5213">
                  <c:v>26365</c:v>
                </c:pt>
                <c:pt idx="5214">
                  <c:v>26370</c:v>
                </c:pt>
                <c:pt idx="5215">
                  <c:v>26375</c:v>
                </c:pt>
                <c:pt idx="5216">
                  <c:v>26380</c:v>
                </c:pt>
                <c:pt idx="5217">
                  <c:v>26385</c:v>
                </c:pt>
                <c:pt idx="5218">
                  <c:v>26390</c:v>
                </c:pt>
                <c:pt idx="5219">
                  <c:v>26395</c:v>
                </c:pt>
                <c:pt idx="5220">
                  <c:v>26400</c:v>
                </c:pt>
                <c:pt idx="5221">
                  <c:v>26405</c:v>
                </c:pt>
                <c:pt idx="5222">
                  <c:v>26410</c:v>
                </c:pt>
                <c:pt idx="5223">
                  <c:v>26415</c:v>
                </c:pt>
                <c:pt idx="5224">
                  <c:v>26420</c:v>
                </c:pt>
                <c:pt idx="5225">
                  <c:v>26425</c:v>
                </c:pt>
                <c:pt idx="5226">
                  <c:v>26430</c:v>
                </c:pt>
                <c:pt idx="5227">
                  <c:v>26435</c:v>
                </c:pt>
                <c:pt idx="5228">
                  <c:v>26440</c:v>
                </c:pt>
                <c:pt idx="5229">
                  <c:v>26445</c:v>
                </c:pt>
                <c:pt idx="5230">
                  <c:v>26450</c:v>
                </c:pt>
                <c:pt idx="5231">
                  <c:v>26455</c:v>
                </c:pt>
                <c:pt idx="5232">
                  <c:v>26460</c:v>
                </c:pt>
                <c:pt idx="5233">
                  <c:v>26465</c:v>
                </c:pt>
                <c:pt idx="5234">
                  <c:v>26470</c:v>
                </c:pt>
                <c:pt idx="5235">
                  <c:v>26475</c:v>
                </c:pt>
                <c:pt idx="5236">
                  <c:v>26480</c:v>
                </c:pt>
                <c:pt idx="5237">
                  <c:v>26485</c:v>
                </c:pt>
                <c:pt idx="5238">
                  <c:v>26490</c:v>
                </c:pt>
                <c:pt idx="5239">
                  <c:v>26495</c:v>
                </c:pt>
                <c:pt idx="5240">
                  <c:v>26500</c:v>
                </c:pt>
                <c:pt idx="5241">
                  <c:v>26505</c:v>
                </c:pt>
                <c:pt idx="5242">
                  <c:v>26510</c:v>
                </c:pt>
                <c:pt idx="5243">
                  <c:v>26515</c:v>
                </c:pt>
                <c:pt idx="5244">
                  <c:v>26520</c:v>
                </c:pt>
                <c:pt idx="5245">
                  <c:v>26525</c:v>
                </c:pt>
                <c:pt idx="5246">
                  <c:v>26530</c:v>
                </c:pt>
                <c:pt idx="5247">
                  <c:v>26535</c:v>
                </c:pt>
                <c:pt idx="5248">
                  <c:v>26540</c:v>
                </c:pt>
                <c:pt idx="5249">
                  <c:v>26545</c:v>
                </c:pt>
                <c:pt idx="5250">
                  <c:v>26550</c:v>
                </c:pt>
                <c:pt idx="5251">
                  <c:v>26555</c:v>
                </c:pt>
                <c:pt idx="5252">
                  <c:v>26560</c:v>
                </c:pt>
                <c:pt idx="5253">
                  <c:v>26565</c:v>
                </c:pt>
                <c:pt idx="5254">
                  <c:v>26570</c:v>
                </c:pt>
                <c:pt idx="5255">
                  <c:v>26575</c:v>
                </c:pt>
                <c:pt idx="5256">
                  <c:v>26580</c:v>
                </c:pt>
                <c:pt idx="5257">
                  <c:v>26585</c:v>
                </c:pt>
                <c:pt idx="5258">
                  <c:v>26590</c:v>
                </c:pt>
                <c:pt idx="5259">
                  <c:v>26595</c:v>
                </c:pt>
                <c:pt idx="5260">
                  <c:v>26600</c:v>
                </c:pt>
                <c:pt idx="5261">
                  <c:v>26605</c:v>
                </c:pt>
                <c:pt idx="5262">
                  <c:v>26610</c:v>
                </c:pt>
                <c:pt idx="5263">
                  <c:v>26615</c:v>
                </c:pt>
                <c:pt idx="5264">
                  <c:v>26620</c:v>
                </c:pt>
                <c:pt idx="5265">
                  <c:v>26625</c:v>
                </c:pt>
                <c:pt idx="5266">
                  <c:v>26630</c:v>
                </c:pt>
                <c:pt idx="5267">
                  <c:v>26635</c:v>
                </c:pt>
                <c:pt idx="5268">
                  <c:v>26640</c:v>
                </c:pt>
                <c:pt idx="5269">
                  <c:v>26645</c:v>
                </c:pt>
                <c:pt idx="5270">
                  <c:v>26650</c:v>
                </c:pt>
                <c:pt idx="5271">
                  <c:v>26655</c:v>
                </c:pt>
                <c:pt idx="5272">
                  <c:v>26660</c:v>
                </c:pt>
                <c:pt idx="5273">
                  <c:v>26665</c:v>
                </c:pt>
                <c:pt idx="5274">
                  <c:v>26670</c:v>
                </c:pt>
                <c:pt idx="5275">
                  <c:v>26675</c:v>
                </c:pt>
                <c:pt idx="5276">
                  <c:v>26680</c:v>
                </c:pt>
                <c:pt idx="5277">
                  <c:v>26685</c:v>
                </c:pt>
                <c:pt idx="5278">
                  <c:v>26690</c:v>
                </c:pt>
                <c:pt idx="5279">
                  <c:v>26695</c:v>
                </c:pt>
                <c:pt idx="5280">
                  <c:v>26700</c:v>
                </c:pt>
                <c:pt idx="5281">
                  <c:v>26705</c:v>
                </c:pt>
                <c:pt idx="5282">
                  <c:v>26710</c:v>
                </c:pt>
                <c:pt idx="5283">
                  <c:v>26715</c:v>
                </c:pt>
                <c:pt idx="5284">
                  <c:v>26720</c:v>
                </c:pt>
                <c:pt idx="5285">
                  <c:v>26725</c:v>
                </c:pt>
                <c:pt idx="5286">
                  <c:v>26730</c:v>
                </c:pt>
                <c:pt idx="5287">
                  <c:v>26735</c:v>
                </c:pt>
                <c:pt idx="5288">
                  <c:v>26740</c:v>
                </c:pt>
                <c:pt idx="5289">
                  <c:v>26745</c:v>
                </c:pt>
                <c:pt idx="5290">
                  <c:v>26750</c:v>
                </c:pt>
                <c:pt idx="5291">
                  <c:v>26755</c:v>
                </c:pt>
                <c:pt idx="5292">
                  <c:v>26760</c:v>
                </c:pt>
                <c:pt idx="5293">
                  <c:v>26765</c:v>
                </c:pt>
                <c:pt idx="5294">
                  <c:v>26770</c:v>
                </c:pt>
                <c:pt idx="5295">
                  <c:v>26775</c:v>
                </c:pt>
                <c:pt idx="5296">
                  <c:v>26780</c:v>
                </c:pt>
                <c:pt idx="5297">
                  <c:v>26785</c:v>
                </c:pt>
                <c:pt idx="5298">
                  <c:v>26790</c:v>
                </c:pt>
                <c:pt idx="5299">
                  <c:v>26795</c:v>
                </c:pt>
                <c:pt idx="5300">
                  <c:v>26800</c:v>
                </c:pt>
                <c:pt idx="5301">
                  <c:v>26805</c:v>
                </c:pt>
                <c:pt idx="5302">
                  <c:v>26810</c:v>
                </c:pt>
                <c:pt idx="5303">
                  <c:v>26815</c:v>
                </c:pt>
                <c:pt idx="5304">
                  <c:v>26820</c:v>
                </c:pt>
                <c:pt idx="5305">
                  <c:v>26825</c:v>
                </c:pt>
                <c:pt idx="5306">
                  <c:v>26830</c:v>
                </c:pt>
                <c:pt idx="5307">
                  <c:v>26835</c:v>
                </c:pt>
                <c:pt idx="5308">
                  <c:v>26840</c:v>
                </c:pt>
                <c:pt idx="5309">
                  <c:v>26845</c:v>
                </c:pt>
                <c:pt idx="5310">
                  <c:v>26850</c:v>
                </c:pt>
                <c:pt idx="5311">
                  <c:v>26855</c:v>
                </c:pt>
                <c:pt idx="5312">
                  <c:v>26860</c:v>
                </c:pt>
                <c:pt idx="5313">
                  <c:v>26865</c:v>
                </c:pt>
                <c:pt idx="5314">
                  <c:v>26870</c:v>
                </c:pt>
                <c:pt idx="5315">
                  <c:v>26875</c:v>
                </c:pt>
                <c:pt idx="5316">
                  <c:v>26880</c:v>
                </c:pt>
                <c:pt idx="5317">
                  <c:v>26885</c:v>
                </c:pt>
                <c:pt idx="5318">
                  <c:v>26890</c:v>
                </c:pt>
                <c:pt idx="5319">
                  <c:v>26895</c:v>
                </c:pt>
                <c:pt idx="5320">
                  <c:v>26900</c:v>
                </c:pt>
                <c:pt idx="5321">
                  <c:v>26905</c:v>
                </c:pt>
                <c:pt idx="5322">
                  <c:v>26910</c:v>
                </c:pt>
                <c:pt idx="5323">
                  <c:v>26915</c:v>
                </c:pt>
                <c:pt idx="5324">
                  <c:v>26920</c:v>
                </c:pt>
                <c:pt idx="5325">
                  <c:v>26925</c:v>
                </c:pt>
                <c:pt idx="5326">
                  <c:v>26930</c:v>
                </c:pt>
                <c:pt idx="5327">
                  <c:v>26935</c:v>
                </c:pt>
                <c:pt idx="5328">
                  <c:v>26940</c:v>
                </c:pt>
                <c:pt idx="5329">
                  <c:v>26945</c:v>
                </c:pt>
                <c:pt idx="5330">
                  <c:v>26950</c:v>
                </c:pt>
                <c:pt idx="5331">
                  <c:v>26955</c:v>
                </c:pt>
                <c:pt idx="5332">
                  <c:v>26960</c:v>
                </c:pt>
                <c:pt idx="5333">
                  <c:v>26965</c:v>
                </c:pt>
                <c:pt idx="5334">
                  <c:v>26970</c:v>
                </c:pt>
                <c:pt idx="5335">
                  <c:v>26975</c:v>
                </c:pt>
                <c:pt idx="5336">
                  <c:v>26980</c:v>
                </c:pt>
                <c:pt idx="5337">
                  <c:v>26985</c:v>
                </c:pt>
                <c:pt idx="5338">
                  <c:v>26990</c:v>
                </c:pt>
                <c:pt idx="5339">
                  <c:v>26995</c:v>
                </c:pt>
                <c:pt idx="5340">
                  <c:v>27000</c:v>
                </c:pt>
                <c:pt idx="5341">
                  <c:v>27005</c:v>
                </c:pt>
                <c:pt idx="5342">
                  <c:v>27010</c:v>
                </c:pt>
                <c:pt idx="5343">
                  <c:v>27015</c:v>
                </c:pt>
                <c:pt idx="5344">
                  <c:v>27020</c:v>
                </c:pt>
                <c:pt idx="5345">
                  <c:v>27025</c:v>
                </c:pt>
                <c:pt idx="5346">
                  <c:v>27030</c:v>
                </c:pt>
                <c:pt idx="5347">
                  <c:v>27035</c:v>
                </c:pt>
                <c:pt idx="5348">
                  <c:v>27040</c:v>
                </c:pt>
                <c:pt idx="5349">
                  <c:v>27045</c:v>
                </c:pt>
                <c:pt idx="5350">
                  <c:v>27050</c:v>
                </c:pt>
                <c:pt idx="5351">
                  <c:v>27055</c:v>
                </c:pt>
                <c:pt idx="5352">
                  <c:v>27060</c:v>
                </c:pt>
                <c:pt idx="5353">
                  <c:v>27065</c:v>
                </c:pt>
                <c:pt idx="5354">
                  <c:v>27070</c:v>
                </c:pt>
                <c:pt idx="5355">
                  <c:v>27075</c:v>
                </c:pt>
                <c:pt idx="5356">
                  <c:v>27080</c:v>
                </c:pt>
                <c:pt idx="5357">
                  <c:v>27085</c:v>
                </c:pt>
                <c:pt idx="5358">
                  <c:v>27090</c:v>
                </c:pt>
                <c:pt idx="5359">
                  <c:v>27095</c:v>
                </c:pt>
                <c:pt idx="5360">
                  <c:v>27100</c:v>
                </c:pt>
                <c:pt idx="5361">
                  <c:v>27105</c:v>
                </c:pt>
                <c:pt idx="5362">
                  <c:v>27110</c:v>
                </c:pt>
                <c:pt idx="5363">
                  <c:v>27115</c:v>
                </c:pt>
                <c:pt idx="5364">
                  <c:v>27120</c:v>
                </c:pt>
                <c:pt idx="5365">
                  <c:v>27125</c:v>
                </c:pt>
                <c:pt idx="5366">
                  <c:v>27130</c:v>
                </c:pt>
                <c:pt idx="5367">
                  <c:v>27135</c:v>
                </c:pt>
                <c:pt idx="5368">
                  <c:v>27140</c:v>
                </c:pt>
                <c:pt idx="5369">
                  <c:v>27145</c:v>
                </c:pt>
                <c:pt idx="5370">
                  <c:v>27150</c:v>
                </c:pt>
                <c:pt idx="5371">
                  <c:v>27155</c:v>
                </c:pt>
                <c:pt idx="5372">
                  <c:v>27160</c:v>
                </c:pt>
                <c:pt idx="5373">
                  <c:v>27165</c:v>
                </c:pt>
                <c:pt idx="5374">
                  <c:v>27170</c:v>
                </c:pt>
                <c:pt idx="5375">
                  <c:v>27175</c:v>
                </c:pt>
                <c:pt idx="5376">
                  <c:v>27180</c:v>
                </c:pt>
                <c:pt idx="5377">
                  <c:v>27185</c:v>
                </c:pt>
                <c:pt idx="5378">
                  <c:v>27190</c:v>
                </c:pt>
                <c:pt idx="5379">
                  <c:v>27195</c:v>
                </c:pt>
                <c:pt idx="5380">
                  <c:v>27200</c:v>
                </c:pt>
                <c:pt idx="5381">
                  <c:v>27205</c:v>
                </c:pt>
                <c:pt idx="5382">
                  <c:v>27210</c:v>
                </c:pt>
                <c:pt idx="5383">
                  <c:v>27215</c:v>
                </c:pt>
                <c:pt idx="5384">
                  <c:v>27220</c:v>
                </c:pt>
                <c:pt idx="5385">
                  <c:v>27225</c:v>
                </c:pt>
                <c:pt idx="5386">
                  <c:v>27230</c:v>
                </c:pt>
                <c:pt idx="5387">
                  <c:v>27235</c:v>
                </c:pt>
                <c:pt idx="5388">
                  <c:v>27240</c:v>
                </c:pt>
                <c:pt idx="5389">
                  <c:v>27245</c:v>
                </c:pt>
                <c:pt idx="5390">
                  <c:v>27250</c:v>
                </c:pt>
                <c:pt idx="5391">
                  <c:v>27255</c:v>
                </c:pt>
                <c:pt idx="5392">
                  <c:v>27260</c:v>
                </c:pt>
                <c:pt idx="5393">
                  <c:v>27265</c:v>
                </c:pt>
                <c:pt idx="5394">
                  <c:v>27270</c:v>
                </c:pt>
                <c:pt idx="5395">
                  <c:v>27275</c:v>
                </c:pt>
                <c:pt idx="5396">
                  <c:v>27280</c:v>
                </c:pt>
                <c:pt idx="5397">
                  <c:v>27285</c:v>
                </c:pt>
                <c:pt idx="5398">
                  <c:v>27290</c:v>
                </c:pt>
                <c:pt idx="5399">
                  <c:v>27295</c:v>
                </c:pt>
                <c:pt idx="5400">
                  <c:v>27300</c:v>
                </c:pt>
                <c:pt idx="5401">
                  <c:v>27305</c:v>
                </c:pt>
                <c:pt idx="5402">
                  <c:v>27310</c:v>
                </c:pt>
                <c:pt idx="5403">
                  <c:v>27315</c:v>
                </c:pt>
                <c:pt idx="5404">
                  <c:v>27320</c:v>
                </c:pt>
                <c:pt idx="5405">
                  <c:v>27325</c:v>
                </c:pt>
                <c:pt idx="5406">
                  <c:v>27330</c:v>
                </c:pt>
                <c:pt idx="5407">
                  <c:v>27335</c:v>
                </c:pt>
                <c:pt idx="5408">
                  <c:v>27340</c:v>
                </c:pt>
                <c:pt idx="5409">
                  <c:v>27345</c:v>
                </c:pt>
                <c:pt idx="5410">
                  <c:v>27350</c:v>
                </c:pt>
                <c:pt idx="5411">
                  <c:v>27355</c:v>
                </c:pt>
                <c:pt idx="5412">
                  <c:v>27360</c:v>
                </c:pt>
                <c:pt idx="5413">
                  <c:v>27365</c:v>
                </c:pt>
                <c:pt idx="5414">
                  <c:v>27370</c:v>
                </c:pt>
                <c:pt idx="5415">
                  <c:v>27375</c:v>
                </c:pt>
                <c:pt idx="5416">
                  <c:v>27380</c:v>
                </c:pt>
                <c:pt idx="5417">
                  <c:v>27385</c:v>
                </c:pt>
                <c:pt idx="5418">
                  <c:v>27390</c:v>
                </c:pt>
                <c:pt idx="5419">
                  <c:v>27395</c:v>
                </c:pt>
                <c:pt idx="5420">
                  <c:v>27400</c:v>
                </c:pt>
                <c:pt idx="5421">
                  <c:v>27405</c:v>
                </c:pt>
                <c:pt idx="5422">
                  <c:v>27410</c:v>
                </c:pt>
                <c:pt idx="5423">
                  <c:v>27415</c:v>
                </c:pt>
                <c:pt idx="5424">
                  <c:v>27420</c:v>
                </c:pt>
                <c:pt idx="5425">
                  <c:v>27425</c:v>
                </c:pt>
                <c:pt idx="5426">
                  <c:v>27430</c:v>
                </c:pt>
                <c:pt idx="5427">
                  <c:v>27435</c:v>
                </c:pt>
                <c:pt idx="5428">
                  <c:v>27440</c:v>
                </c:pt>
                <c:pt idx="5429">
                  <c:v>27445</c:v>
                </c:pt>
                <c:pt idx="5430">
                  <c:v>27450</c:v>
                </c:pt>
                <c:pt idx="5431">
                  <c:v>27455</c:v>
                </c:pt>
                <c:pt idx="5432">
                  <c:v>27460</c:v>
                </c:pt>
                <c:pt idx="5433">
                  <c:v>27465</c:v>
                </c:pt>
                <c:pt idx="5434">
                  <c:v>27470</c:v>
                </c:pt>
                <c:pt idx="5435">
                  <c:v>27475</c:v>
                </c:pt>
                <c:pt idx="5436">
                  <c:v>27480</c:v>
                </c:pt>
                <c:pt idx="5437">
                  <c:v>27485</c:v>
                </c:pt>
                <c:pt idx="5438">
                  <c:v>27490</c:v>
                </c:pt>
                <c:pt idx="5439">
                  <c:v>27495</c:v>
                </c:pt>
                <c:pt idx="5440">
                  <c:v>27500</c:v>
                </c:pt>
                <c:pt idx="5441">
                  <c:v>27505</c:v>
                </c:pt>
                <c:pt idx="5442">
                  <c:v>27510</c:v>
                </c:pt>
                <c:pt idx="5443">
                  <c:v>27515</c:v>
                </c:pt>
                <c:pt idx="5444">
                  <c:v>27520</c:v>
                </c:pt>
                <c:pt idx="5445">
                  <c:v>27525</c:v>
                </c:pt>
                <c:pt idx="5446">
                  <c:v>27530</c:v>
                </c:pt>
                <c:pt idx="5447">
                  <c:v>27535</c:v>
                </c:pt>
                <c:pt idx="5448">
                  <c:v>27540</c:v>
                </c:pt>
                <c:pt idx="5449">
                  <c:v>27545</c:v>
                </c:pt>
                <c:pt idx="5450">
                  <c:v>27550</c:v>
                </c:pt>
                <c:pt idx="5451">
                  <c:v>27555</c:v>
                </c:pt>
                <c:pt idx="5452">
                  <c:v>27560</c:v>
                </c:pt>
                <c:pt idx="5453">
                  <c:v>27565</c:v>
                </c:pt>
                <c:pt idx="5454">
                  <c:v>27570</c:v>
                </c:pt>
                <c:pt idx="5455">
                  <c:v>27575</c:v>
                </c:pt>
                <c:pt idx="5456">
                  <c:v>27580</c:v>
                </c:pt>
                <c:pt idx="5457">
                  <c:v>27585</c:v>
                </c:pt>
                <c:pt idx="5458">
                  <c:v>27590</c:v>
                </c:pt>
                <c:pt idx="5459">
                  <c:v>27595</c:v>
                </c:pt>
                <c:pt idx="5460">
                  <c:v>27600</c:v>
                </c:pt>
                <c:pt idx="5461">
                  <c:v>27605</c:v>
                </c:pt>
                <c:pt idx="5462">
                  <c:v>27610</c:v>
                </c:pt>
                <c:pt idx="5463">
                  <c:v>27615</c:v>
                </c:pt>
                <c:pt idx="5464">
                  <c:v>27620</c:v>
                </c:pt>
                <c:pt idx="5465">
                  <c:v>27625</c:v>
                </c:pt>
                <c:pt idx="5466">
                  <c:v>27630</c:v>
                </c:pt>
                <c:pt idx="5467">
                  <c:v>27635</c:v>
                </c:pt>
                <c:pt idx="5468">
                  <c:v>27640</c:v>
                </c:pt>
                <c:pt idx="5469">
                  <c:v>27645</c:v>
                </c:pt>
                <c:pt idx="5470">
                  <c:v>27650</c:v>
                </c:pt>
                <c:pt idx="5471">
                  <c:v>27655</c:v>
                </c:pt>
                <c:pt idx="5472">
                  <c:v>27660</c:v>
                </c:pt>
                <c:pt idx="5473">
                  <c:v>27665</c:v>
                </c:pt>
                <c:pt idx="5474">
                  <c:v>27670</c:v>
                </c:pt>
                <c:pt idx="5475">
                  <c:v>27675</c:v>
                </c:pt>
                <c:pt idx="5476">
                  <c:v>27680</c:v>
                </c:pt>
                <c:pt idx="5477">
                  <c:v>27685</c:v>
                </c:pt>
                <c:pt idx="5478">
                  <c:v>27690</c:v>
                </c:pt>
                <c:pt idx="5479">
                  <c:v>27695</c:v>
                </c:pt>
                <c:pt idx="5480">
                  <c:v>27700</c:v>
                </c:pt>
                <c:pt idx="5481">
                  <c:v>27705</c:v>
                </c:pt>
                <c:pt idx="5482">
                  <c:v>27710</c:v>
                </c:pt>
                <c:pt idx="5483">
                  <c:v>27715</c:v>
                </c:pt>
                <c:pt idx="5484">
                  <c:v>27720</c:v>
                </c:pt>
                <c:pt idx="5485">
                  <c:v>27725</c:v>
                </c:pt>
                <c:pt idx="5486">
                  <c:v>27730</c:v>
                </c:pt>
                <c:pt idx="5487">
                  <c:v>27735</c:v>
                </c:pt>
                <c:pt idx="5488">
                  <c:v>27740</c:v>
                </c:pt>
                <c:pt idx="5489">
                  <c:v>27745</c:v>
                </c:pt>
                <c:pt idx="5490">
                  <c:v>27750</c:v>
                </c:pt>
                <c:pt idx="5491">
                  <c:v>27755</c:v>
                </c:pt>
                <c:pt idx="5492">
                  <c:v>27760</c:v>
                </c:pt>
                <c:pt idx="5493">
                  <c:v>27765</c:v>
                </c:pt>
                <c:pt idx="5494">
                  <c:v>27770</c:v>
                </c:pt>
                <c:pt idx="5495">
                  <c:v>27775</c:v>
                </c:pt>
                <c:pt idx="5496">
                  <c:v>27780</c:v>
                </c:pt>
                <c:pt idx="5497">
                  <c:v>27785</c:v>
                </c:pt>
                <c:pt idx="5498">
                  <c:v>27790</c:v>
                </c:pt>
                <c:pt idx="5499">
                  <c:v>27795</c:v>
                </c:pt>
                <c:pt idx="5500">
                  <c:v>27800</c:v>
                </c:pt>
                <c:pt idx="5501">
                  <c:v>27805</c:v>
                </c:pt>
                <c:pt idx="5502">
                  <c:v>27810</c:v>
                </c:pt>
                <c:pt idx="5503">
                  <c:v>27815</c:v>
                </c:pt>
                <c:pt idx="5504">
                  <c:v>27820</c:v>
                </c:pt>
                <c:pt idx="5505">
                  <c:v>27825</c:v>
                </c:pt>
                <c:pt idx="5506">
                  <c:v>27830</c:v>
                </c:pt>
                <c:pt idx="5507">
                  <c:v>27835</c:v>
                </c:pt>
                <c:pt idx="5508">
                  <c:v>27840</c:v>
                </c:pt>
                <c:pt idx="5509">
                  <c:v>27845</c:v>
                </c:pt>
                <c:pt idx="5510">
                  <c:v>27850</c:v>
                </c:pt>
                <c:pt idx="5511">
                  <c:v>27855</c:v>
                </c:pt>
                <c:pt idx="5512">
                  <c:v>27860</c:v>
                </c:pt>
                <c:pt idx="5513">
                  <c:v>27865</c:v>
                </c:pt>
                <c:pt idx="5514">
                  <c:v>27870</c:v>
                </c:pt>
                <c:pt idx="5515">
                  <c:v>27875</c:v>
                </c:pt>
                <c:pt idx="5516">
                  <c:v>27880</c:v>
                </c:pt>
                <c:pt idx="5517">
                  <c:v>27885</c:v>
                </c:pt>
                <c:pt idx="5518">
                  <c:v>27890</c:v>
                </c:pt>
                <c:pt idx="5519">
                  <c:v>27895</c:v>
                </c:pt>
                <c:pt idx="5520">
                  <c:v>27900</c:v>
                </c:pt>
                <c:pt idx="5521">
                  <c:v>27905</c:v>
                </c:pt>
                <c:pt idx="5522">
                  <c:v>27910</c:v>
                </c:pt>
                <c:pt idx="5523">
                  <c:v>27915</c:v>
                </c:pt>
                <c:pt idx="5524">
                  <c:v>27920</c:v>
                </c:pt>
                <c:pt idx="5525">
                  <c:v>27925</c:v>
                </c:pt>
                <c:pt idx="5526">
                  <c:v>27930</c:v>
                </c:pt>
                <c:pt idx="5527">
                  <c:v>27935</c:v>
                </c:pt>
                <c:pt idx="5528">
                  <c:v>27940</c:v>
                </c:pt>
                <c:pt idx="5529">
                  <c:v>27945</c:v>
                </c:pt>
                <c:pt idx="5530">
                  <c:v>27950</c:v>
                </c:pt>
                <c:pt idx="5531">
                  <c:v>27955</c:v>
                </c:pt>
                <c:pt idx="5532">
                  <c:v>27960</c:v>
                </c:pt>
                <c:pt idx="5533">
                  <c:v>27965</c:v>
                </c:pt>
                <c:pt idx="5534">
                  <c:v>27970</c:v>
                </c:pt>
                <c:pt idx="5535">
                  <c:v>27975</c:v>
                </c:pt>
                <c:pt idx="5536">
                  <c:v>27980</c:v>
                </c:pt>
                <c:pt idx="5537">
                  <c:v>27985</c:v>
                </c:pt>
                <c:pt idx="5538">
                  <c:v>27990</c:v>
                </c:pt>
                <c:pt idx="5539">
                  <c:v>27995</c:v>
                </c:pt>
                <c:pt idx="5540">
                  <c:v>28000</c:v>
                </c:pt>
                <c:pt idx="5541">
                  <c:v>28005</c:v>
                </c:pt>
                <c:pt idx="5542">
                  <c:v>28010</c:v>
                </c:pt>
                <c:pt idx="5543">
                  <c:v>28015</c:v>
                </c:pt>
                <c:pt idx="5544">
                  <c:v>28020</c:v>
                </c:pt>
                <c:pt idx="5545">
                  <c:v>28025</c:v>
                </c:pt>
                <c:pt idx="5546">
                  <c:v>28030</c:v>
                </c:pt>
                <c:pt idx="5547">
                  <c:v>28035</c:v>
                </c:pt>
                <c:pt idx="5548">
                  <c:v>28040</c:v>
                </c:pt>
                <c:pt idx="5549">
                  <c:v>28045</c:v>
                </c:pt>
                <c:pt idx="5550">
                  <c:v>28050</c:v>
                </c:pt>
                <c:pt idx="5551">
                  <c:v>28055</c:v>
                </c:pt>
                <c:pt idx="5552">
                  <c:v>28060</c:v>
                </c:pt>
                <c:pt idx="5553">
                  <c:v>28065</c:v>
                </c:pt>
                <c:pt idx="5554">
                  <c:v>28070</c:v>
                </c:pt>
                <c:pt idx="5555">
                  <c:v>28075</c:v>
                </c:pt>
                <c:pt idx="5556">
                  <c:v>28080</c:v>
                </c:pt>
                <c:pt idx="5557">
                  <c:v>28085</c:v>
                </c:pt>
                <c:pt idx="5558">
                  <c:v>28090</c:v>
                </c:pt>
                <c:pt idx="5559">
                  <c:v>28095</c:v>
                </c:pt>
                <c:pt idx="5560">
                  <c:v>28100</c:v>
                </c:pt>
                <c:pt idx="5561">
                  <c:v>28105</c:v>
                </c:pt>
                <c:pt idx="5562">
                  <c:v>28110</c:v>
                </c:pt>
                <c:pt idx="5563">
                  <c:v>28115</c:v>
                </c:pt>
                <c:pt idx="5564">
                  <c:v>28120</c:v>
                </c:pt>
                <c:pt idx="5565">
                  <c:v>28125</c:v>
                </c:pt>
                <c:pt idx="5566">
                  <c:v>28130</c:v>
                </c:pt>
                <c:pt idx="5567">
                  <c:v>28135</c:v>
                </c:pt>
                <c:pt idx="5568">
                  <c:v>28140</c:v>
                </c:pt>
                <c:pt idx="5569">
                  <c:v>28145</c:v>
                </c:pt>
                <c:pt idx="5570">
                  <c:v>28150</c:v>
                </c:pt>
                <c:pt idx="5571">
                  <c:v>28155</c:v>
                </c:pt>
                <c:pt idx="5572">
                  <c:v>28160</c:v>
                </c:pt>
                <c:pt idx="5573">
                  <c:v>28165</c:v>
                </c:pt>
                <c:pt idx="5574">
                  <c:v>28170</c:v>
                </c:pt>
                <c:pt idx="5575">
                  <c:v>28175</c:v>
                </c:pt>
                <c:pt idx="5576">
                  <c:v>28180</c:v>
                </c:pt>
                <c:pt idx="5577">
                  <c:v>28185</c:v>
                </c:pt>
                <c:pt idx="5578">
                  <c:v>28190</c:v>
                </c:pt>
                <c:pt idx="5579">
                  <c:v>28195</c:v>
                </c:pt>
                <c:pt idx="5580">
                  <c:v>28200</c:v>
                </c:pt>
                <c:pt idx="5581">
                  <c:v>28205</c:v>
                </c:pt>
                <c:pt idx="5582">
                  <c:v>28210</c:v>
                </c:pt>
                <c:pt idx="5583">
                  <c:v>28215</c:v>
                </c:pt>
                <c:pt idx="5584">
                  <c:v>28220</c:v>
                </c:pt>
                <c:pt idx="5585">
                  <c:v>28225</c:v>
                </c:pt>
                <c:pt idx="5586">
                  <c:v>28230</c:v>
                </c:pt>
                <c:pt idx="5587">
                  <c:v>28235</c:v>
                </c:pt>
                <c:pt idx="5588">
                  <c:v>28240</c:v>
                </c:pt>
                <c:pt idx="5589">
                  <c:v>28245</c:v>
                </c:pt>
                <c:pt idx="5590">
                  <c:v>28250</c:v>
                </c:pt>
                <c:pt idx="5591">
                  <c:v>28255</c:v>
                </c:pt>
                <c:pt idx="5592">
                  <c:v>28260</c:v>
                </c:pt>
                <c:pt idx="5593">
                  <c:v>28265</c:v>
                </c:pt>
                <c:pt idx="5594">
                  <c:v>28270</c:v>
                </c:pt>
                <c:pt idx="5595">
                  <c:v>28275</c:v>
                </c:pt>
                <c:pt idx="5596">
                  <c:v>28280</c:v>
                </c:pt>
                <c:pt idx="5597">
                  <c:v>28285</c:v>
                </c:pt>
                <c:pt idx="5598">
                  <c:v>28290</c:v>
                </c:pt>
                <c:pt idx="5599">
                  <c:v>28295</c:v>
                </c:pt>
                <c:pt idx="5600">
                  <c:v>28300</c:v>
                </c:pt>
                <c:pt idx="5601">
                  <c:v>28305</c:v>
                </c:pt>
                <c:pt idx="5602">
                  <c:v>28310</c:v>
                </c:pt>
                <c:pt idx="5603">
                  <c:v>28315</c:v>
                </c:pt>
                <c:pt idx="5604">
                  <c:v>28320</c:v>
                </c:pt>
                <c:pt idx="5605">
                  <c:v>28325</c:v>
                </c:pt>
                <c:pt idx="5606">
                  <c:v>28330</c:v>
                </c:pt>
                <c:pt idx="5607">
                  <c:v>28335</c:v>
                </c:pt>
                <c:pt idx="5608">
                  <c:v>28340</c:v>
                </c:pt>
                <c:pt idx="5609">
                  <c:v>28345</c:v>
                </c:pt>
                <c:pt idx="5610">
                  <c:v>28350</c:v>
                </c:pt>
                <c:pt idx="5611">
                  <c:v>28355</c:v>
                </c:pt>
                <c:pt idx="5612">
                  <c:v>28360</c:v>
                </c:pt>
                <c:pt idx="5613">
                  <c:v>28365</c:v>
                </c:pt>
                <c:pt idx="5614">
                  <c:v>28370</c:v>
                </c:pt>
                <c:pt idx="5615">
                  <c:v>28375</c:v>
                </c:pt>
                <c:pt idx="5616">
                  <c:v>28380</c:v>
                </c:pt>
                <c:pt idx="5617">
                  <c:v>28385</c:v>
                </c:pt>
                <c:pt idx="5618">
                  <c:v>28390</c:v>
                </c:pt>
                <c:pt idx="5619">
                  <c:v>28395</c:v>
                </c:pt>
                <c:pt idx="5620">
                  <c:v>28400</c:v>
                </c:pt>
                <c:pt idx="5621">
                  <c:v>28405</c:v>
                </c:pt>
                <c:pt idx="5622">
                  <c:v>28410</c:v>
                </c:pt>
                <c:pt idx="5623">
                  <c:v>28415</c:v>
                </c:pt>
                <c:pt idx="5624">
                  <c:v>28420</c:v>
                </c:pt>
                <c:pt idx="5625">
                  <c:v>28425</c:v>
                </c:pt>
                <c:pt idx="5626">
                  <c:v>28430</c:v>
                </c:pt>
                <c:pt idx="5627">
                  <c:v>28435</c:v>
                </c:pt>
                <c:pt idx="5628">
                  <c:v>28440</c:v>
                </c:pt>
                <c:pt idx="5629">
                  <c:v>28445</c:v>
                </c:pt>
                <c:pt idx="5630">
                  <c:v>28450</c:v>
                </c:pt>
                <c:pt idx="5631">
                  <c:v>28455</c:v>
                </c:pt>
                <c:pt idx="5632">
                  <c:v>28460</c:v>
                </c:pt>
                <c:pt idx="5633">
                  <c:v>28465</c:v>
                </c:pt>
                <c:pt idx="5634">
                  <c:v>28470</c:v>
                </c:pt>
                <c:pt idx="5635">
                  <c:v>28475</c:v>
                </c:pt>
                <c:pt idx="5636">
                  <c:v>28480</c:v>
                </c:pt>
                <c:pt idx="5637">
                  <c:v>28485</c:v>
                </c:pt>
                <c:pt idx="5638">
                  <c:v>28490</c:v>
                </c:pt>
                <c:pt idx="5639">
                  <c:v>28495</c:v>
                </c:pt>
                <c:pt idx="5640">
                  <c:v>28500</c:v>
                </c:pt>
                <c:pt idx="5641">
                  <c:v>28505</c:v>
                </c:pt>
                <c:pt idx="5642">
                  <c:v>28510</c:v>
                </c:pt>
                <c:pt idx="5643">
                  <c:v>28515</c:v>
                </c:pt>
                <c:pt idx="5644">
                  <c:v>28520</c:v>
                </c:pt>
                <c:pt idx="5645">
                  <c:v>28525</c:v>
                </c:pt>
                <c:pt idx="5646">
                  <c:v>28530</c:v>
                </c:pt>
                <c:pt idx="5647">
                  <c:v>28535</c:v>
                </c:pt>
                <c:pt idx="5648">
                  <c:v>28540</c:v>
                </c:pt>
                <c:pt idx="5649">
                  <c:v>28545</c:v>
                </c:pt>
                <c:pt idx="5650">
                  <c:v>28550</c:v>
                </c:pt>
                <c:pt idx="5651">
                  <c:v>28555</c:v>
                </c:pt>
                <c:pt idx="5652">
                  <c:v>28560</c:v>
                </c:pt>
                <c:pt idx="5653">
                  <c:v>28565</c:v>
                </c:pt>
                <c:pt idx="5654">
                  <c:v>28570</c:v>
                </c:pt>
                <c:pt idx="5655">
                  <c:v>28575</c:v>
                </c:pt>
                <c:pt idx="5656">
                  <c:v>28580</c:v>
                </c:pt>
                <c:pt idx="5657">
                  <c:v>28585</c:v>
                </c:pt>
                <c:pt idx="5658">
                  <c:v>28590</c:v>
                </c:pt>
                <c:pt idx="5659">
                  <c:v>28595</c:v>
                </c:pt>
                <c:pt idx="5660">
                  <c:v>28600</c:v>
                </c:pt>
                <c:pt idx="5661">
                  <c:v>28605</c:v>
                </c:pt>
                <c:pt idx="5662">
                  <c:v>28610</c:v>
                </c:pt>
                <c:pt idx="5663">
                  <c:v>28615</c:v>
                </c:pt>
                <c:pt idx="5664">
                  <c:v>28620</c:v>
                </c:pt>
                <c:pt idx="5665">
                  <c:v>28625</c:v>
                </c:pt>
                <c:pt idx="5666">
                  <c:v>28630</c:v>
                </c:pt>
                <c:pt idx="5667">
                  <c:v>28635</c:v>
                </c:pt>
                <c:pt idx="5668">
                  <c:v>28640</c:v>
                </c:pt>
                <c:pt idx="5669">
                  <c:v>28645</c:v>
                </c:pt>
                <c:pt idx="5670">
                  <c:v>28650</c:v>
                </c:pt>
                <c:pt idx="5671">
                  <c:v>28655</c:v>
                </c:pt>
                <c:pt idx="5672">
                  <c:v>28660</c:v>
                </c:pt>
                <c:pt idx="5673">
                  <c:v>28665</c:v>
                </c:pt>
                <c:pt idx="5674">
                  <c:v>28670</c:v>
                </c:pt>
                <c:pt idx="5675">
                  <c:v>28675</c:v>
                </c:pt>
                <c:pt idx="5676">
                  <c:v>28680</c:v>
                </c:pt>
                <c:pt idx="5677">
                  <c:v>28685</c:v>
                </c:pt>
                <c:pt idx="5678">
                  <c:v>28690</c:v>
                </c:pt>
                <c:pt idx="5679">
                  <c:v>28695</c:v>
                </c:pt>
                <c:pt idx="5680">
                  <c:v>28700</c:v>
                </c:pt>
                <c:pt idx="5681">
                  <c:v>28705</c:v>
                </c:pt>
                <c:pt idx="5682">
                  <c:v>28710</c:v>
                </c:pt>
                <c:pt idx="5683">
                  <c:v>28715</c:v>
                </c:pt>
                <c:pt idx="5684">
                  <c:v>28720</c:v>
                </c:pt>
                <c:pt idx="5685">
                  <c:v>28725</c:v>
                </c:pt>
                <c:pt idx="5686">
                  <c:v>28730</c:v>
                </c:pt>
                <c:pt idx="5687">
                  <c:v>28735</c:v>
                </c:pt>
                <c:pt idx="5688">
                  <c:v>28740</c:v>
                </c:pt>
                <c:pt idx="5689">
                  <c:v>28745</c:v>
                </c:pt>
                <c:pt idx="5690">
                  <c:v>28750</c:v>
                </c:pt>
                <c:pt idx="5691">
                  <c:v>28755</c:v>
                </c:pt>
                <c:pt idx="5692">
                  <c:v>28760</c:v>
                </c:pt>
                <c:pt idx="5693">
                  <c:v>28765</c:v>
                </c:pt>
                <c:pt idx="5694">
                  <c:v>28770</c:v>
                </c:pt>
                <c:pt idx="5695">
                  <c:v>28775</c:v>
                </c:pt>
                <c:pt idx="5696">
                  <c:v>28780</c:v>
                </c:pt>
                <c:pt idx="5697">
                  <c:v>28785</c:v>
                </c:pt>
                <c:pt idx="5698">
                  <c:v>28790</c:v>
                </c:pt>
                <c:pt idx="5699">
                  <c:v>28795</c:v>
                </c:pt>
                <c:pt idx="5700">
                  <c:v>28800</c:v>
                </c:pt>
                <c:pt idx="5701">
                  <c:v>28805</c:v>
                </c:pt>
                <c:pt idx="5702">
                  <c:v>28810</c:v>
                </c:pt>
                <c:pt idx="5703">
                  <c:v>28815</c:v>
                </c:pt>
                <c:pt idx="5704">
                  <c:v>28820</c:v>
                </c:pt>
                <c:pt idx="5705">
                  <c:v>28825</c:v>
                </c:pt>
                <c:pt idx="5706">
                  <c:v>28830</c:v>
                </c:pt>
                <c:pt idx="5707">
                  <c:v>28835</c:v>
                </c:pt>
                <c:pt idx="5708">
                  <c:v>28840</c:v>
                </c:pt>
                <c:pt idx="5709">
                  <c:v>28845</c:v>
                </c:pt>
                <c:pt idx="5710">
                  <c:v>28850</c:v>
                </c:pt>
                <c:pt idx="5711">
                  <c:v>28855</c:v>
                </c:pt>
                <c:pt idx="5712">
                  <c:v>28860</c:v>
                </c:pt>
                <c:pt idx="5713">
                  <c:v>28865</c:v>
                </c:pt>
                <c:pt idx="5714">
                  <c:v>28870</c:v>
                </c:pt>
                <c:pt idx="5715">
                  <c:v>28875</c:v>
                </c:pt>
                <c:pt idx="5716">
                  <c:v>28880</c:v>
                </c:pt>
                <c:pt idx="5717">
                  <c:v>28885</c:v>
                </c:pt>
                <c:pt idx="5718">
                  <c:v>28890</c:v>
                </c:pt>
                <c:pt idx="5719">
                  <c:v>28895</c:v>
                </c:pt>
                <c:pt idx="5720">
                  <c:v>28900</c:v>
                </c:pt>
                <c:pt idx="5721">
                  <c:v>28905</c:v>
                </c:pt>
                <c:pt idx="5722">
                  <c:v>28910</c:v>
                </c:pt>
                <c:pt idx="5723">
                  <c:v>28915</c:v>
                </c:pt>
                <c:pt idx="5724">
                  <c:v>28920</c:v>
                </c:pt>
                <c:pt idx="5725">
                  <c:v>28925</c:v>
                </c:pt>
                <c:pt idx="5726">
                  <c:v>28930</c:v>
                </c:pt>
                <c:pt idx="5727">
                  <c:v>28935</c:v>
                </c:pt>
                <c:pt idx="5728">
                  <c:v>28940</c:v>
                </c:pt>
                <c:pt idx="5729">
                  <c:v>28945</c:v>
                </c:pt>
                <c:pt idx="5730">
                  <c:v>28950</c:v>
                </c:pt>
                <c:pt idx="5731">
                  <c:v>28955</c:v>
                </c:pt>
                <c:pt idx="5732">
                  <c:v>28960</c:v>
                </c:pt>
                <c:pt idx="5733">
                  <c:v>28965</c:v>
                </c:pt>
                <c:pt idx="5734">
                  <c:v>28970</c:v>
                </c:pt>
                <c:pt idx="5735">
                  <c:v>28975</c:v>
                </c:pt>
                <c:pt idx="5736">
                  <c:v>28980</c:v>
                </c:pt>
                <c:pt idx="5737">
                  <c:v>28985</c:v>
                </c:pt>
                <c:pt idx="5738">
                  <c:v>28990</c:v>
                </c:pt>
                <c:pt idx="5739">
                  <c:v>28995</c:v>
                </c:pt>
                <c:pt idx="5740">
                  <c:v>29000</c:v>
                </c:pt>
                <c:pt idx="5741">
                  <c:v>29005</c:v>
                </c:pt>
                <c:pt idx="5742">
                  <c:v>29010</c:v>
                </c:pt>
                <c:pt idx="5743">
                  <c:v>29015</c:v>
                </c:pt>
                <c:pt idx="5744">
                  <c:v>29020</c:v>
                </c:pt>
                <c:pt idx="5745">
                  <c:v>29025</c:v>
                </c:pt>
                <c:pt idx="5746">
                  <c:v>29030</c:v>
                </c:pt>
                <c:pt idx="5747">
                  <c:v>29035</c:v>
                </c:pt>
                <c:pt idx="5748">
                  <c:v>29040</c:v>
                </c:pt>
                <c:pt idx="5749">
                  <c:v>29045</c:v>
                </c:pt>
                <c:pt idx="5750">
                  <c:v>29050</c:v>
                </c:pt>
                <c:pt idx="5751">
                  <c:v>29055</c:v>
                </c:pt>
                <c:pt idx="5752">
                  <c:v>29060</c:v>
                </c:pt>
                <c:pt idx="5753">
                  <c:v>29065</c:v>
                </c:pt>
                <c:pt idx="5754">
                  <c:v>29070</c:v>
                </c:pt>
                <c:pt idx="5755">
                  <c:v>29075</c:v>
                </c:pt>
                <c:pt idx="5756">
                  <c:v>29080</c:v>
                </c:pt>
                <c:pt idx="5757">
                  <c:v>29085</c:v>
                </c:pt>
                <c:pt idx="5758">
                  <c:v>29090</c:v>
                </c:pt>
                <c:pt idx="5759">
                  <c:v>29095</c:v>
                </c:pt>
                <c:pt idx="5760">
                  <c:v>29100</c:v>
                </c:pt>
                <c:pt idx="5761">
                  <c:v>29105</c:v>
                </c:pt>
                <c:pt idx="5762">
                  <c:v>29110</c:v>
                </c:pt>
                <c:pt idx="5763">
                  <c:v>29115</c:v>
                </c:pt>
                <c:pt idx="5764">
                  <c:v>29120</c:v>
                </c:pt>
                <c:pt idx="5765">
                  <c:v>29125</c:v>
                </c:pt>
                <c:pt idx="5766">
                  <c:v>29130</c:v>
                </c:pt>
                <c:pt idx="5767">
                  <c:v>29135</c:v>
                </c:pt>
                <c:pt idx="5768">
                  <c:v>29140</c:v>
                </c:pt>
                <c:pt idx="5769">
                  <c:v>29145</c:v>
                </c:pt>
                <c:pt idx="5770">
                  <c:v>29150</c:v>
                </c:pt>
                <c:pt idx="5771">
                  <c:v>29155</c:v>
                </c:pt>
                <c:pt idx="5772">
                  <c:v>29160</c:v>
                </c:pt>
                <c:pt idx="5773">
                  <c:v>29165</c:v>
                </c:pt>
                <c:pt idx="5774">
                  <c:v>29170</c:v>
                </c:pt>
                <c:pt idx="5775">
                  <c:v>29175</c:v>
                </c:pt>
                <c:pt idx="5776">
                  <c:v>29180</c:v>
                </c:pt>
                <c:pt idx="5777">
                  <c:v>29185</c:v>
                </c:pt>
                <c:pt idx="5778">
                  <c:v>29190</c:v>
                </c:pt>
                <c:pt idx="5779">
                  <c:v>29195</c:v>
                </c:pt>
                <c:pt idx="5780">
                  <c:v>29200</c:v>
                </c:pt>
                <c:pt idx="5781">
                  <c:v>29205</c:v>
                </c:pt>
                <c:pt idx="5782">
                  <c:v>29210</c:v>
                </c:pt>
                <c:pt idx="5783">
                  <c:v>29215</c:v>
                </c:pt>
                <c:pt idx="5784">
                  <c:v>29220</c:v>
                </c:pt>
                <c:pt idx="5785">
                  <c:v>29225</c:v>
                </c:pt>
                <c:pt idx="5786">
                  <c:v>29230</c:v>
                </c:pt>
                <c:pt idx="5787">
                  <c:v>29235</c:v>
                </c:pt>
                <c:pt idx="5788">
                  <c:v>29240</c:v>
                </c:pt>
                <c:pt idx="5789">
                  <c:v>29245</c:v>
                </c:pt>
                <c:pt idx="5790">
                  <c:v>29250</c:v>
                </c:pt>
                <c:pt idx="5791">
                  <c:v>29255</c:v>
                </c:pt>
                <c:pt idx="5792">
                  <c:v>29260</c:v>
                </c:pt>
                <c:pt idx="5793">
                  <c:v>29265</c:v>
                </c:pt>
                <c:pt idx="5794">
                  <c:v>29270</c:v>
                </c:pt>
                <c:pt idx="5795">
                  <c:v>29275</c:v>
                </c:pt>
                <c:pt idx="5796">
                  <c:v>29280</c:v>
                </c:pt>
                <c:pt idx="5797">
                  <c:v>29285</c:v>
                </c:pt>
                <c:pt idx="5798">
                  <c:v>29290</c:v>
                </c:pt>
                <c:pt idx="5799">
                  <c:v>29295</c:v>
                </c:pt>
                <c:pt idx="5800">
                  <c:v>29300</c:v>
                </c:pt>
                <c:pt idx="5801">
                  <c:v>29305</c:v>
                </c:pt>
                <c:pt idx="5802">
                  <c:v>29310</c:v>
                </c:pt>
                <c:pt idx="5803">
                  <c:v>29315</c:v>
                </c:pt>
                <c:pt idx="5804">
                  <c:v>29320</c:v>
                </c:pt>
                <c:pt idx="5805">
                  <c:v>29325</c:v>
                </c:pt>
                <c:pt idx="5806">
                  <c:v>29330</c:v>
                </c:pt>
                <c:pt idx="5807">
                  <c:v>29335</c:v>
                </c:pt>
                <c:pt idx="5808">
                  <c:v>29340</c:v>
                </c:pt>
                <c:pt idx="5809">
                  <c:v>29345</c:v>
                </c:pt>
                <c:pt idx="5810">
                  <c:v>29350</c:v>
                </c:pt>
                <c:pt idx="5811">
                  <c:v>29355</c:v>
                </c:pt>
                <c:pt idx="5812">
                  <c:v>29360</c:v>
                </c:pt>
                <c:pt idx="5813">
                  <c:v>29365</c:v>
                </c:pt>
                <c:pt idx="5814">
                  <c:v>29370</c:v>
                </c:pt>
                <c:pt idx="5815">
                  <c:v>29375</c:v>
                </c:pt>
                <c:pt idx="5816">
                  <c:v>29380</c:v>
                </c:pt>
                <c:pt idx="5817">
                  <c:v>29385</c:v>
                </c:pt>
                <c:pt idx="5818">
                  <c:v>29390</c:v>
                </c:pt>
                <c:pt idx="5819">
                  <c:v>29395</c:v>
                </c:pt>
                <c:pt idx="5820">
                  <c:v>29400</c:v>
                </c:pt>
                <c:pt idx="5821">
                  <c:v>29405</c:v>
                </c:pt>
                <c:pt idx="5822">
                  <c:v>29410</c:v>
                </c:pt>
                <c:pt idx="5823">
                  <c:v>29415</c:v>
                </c:pt>
                <c:pt idx="5824">
                  <c:v>29420</c:v>
                </c:pt>
                <c:pt idx="5825">
                  <c:v>29425</c:v>
                </c:pt>
                <c:pt idx="5826">
                  <c:v>29430</c:v>
                </c:pt>
                <c:pt idx="5827">
                  <c:v>29435</c:v>
                </c:pt>
                <c:pt idx="5828">
                  <c:v>29440</c:v>
                </c:pt>
                <c:pt idx="5829">
                  <c:v>29445</c:v>
                </c:pt>
                <c:pt idx="5830">
                  <c:v>29450</c:v>
                </c:pt>
                <c:pt idx="5831">
                  <c:v>29455</c:v>
                </c:pt>
                <c:pt idx="5832">
                  <c:v>29460</c:v>
                </c:pt>
                <c:pt idx="5833">
                  <c:v>29465</c:v>
                </c:pt>
                <c:pt idx="5834">
                  <c:v>29470</c:v>
                </c:pt>
                <c:pt idx="5835">
                  <c:v>29475</c:v>
                </c:pt>
                <c:pt idx="5836">
                  <c:v>29480</c:v>
                </c:pt>
                <c:pt idx="5837">
                  <c:v>29485</c:v>
                </c:pt>
                <c:pt idx="5838">
                  <c:v>29490</c:v>
                </c:pt>
                <c:pt idx="5839">
                  <c:v>29495</c:v>
                </c:pt>
                <c:pt idx="5840">
                  <c:v>29500</c:v>
                </c:pt>
                <c:pt idx="5841">
                  <c:v>29505</c:v>
                </c:pt>
                <c:pt idx="5842">
                  <c:v>29510</c:v>
                </c:pt>
                <c:pt idx="5843">
                  <c:v>29515</c:v>
                </c:pt>
                <c:pt idx="5844">
                  <c:v>29520</c:v>
                </c:pt>
                <c:pt idx="5845">
                  <c:v>29525</c:v>
                </c:pt>
                <c:pt idx="5846">
                  <c:v>29530</c:v>
                </c:pt>
                <c:pt idx="5847">
                  <c:v>29535</c:v>
                </c:pt>
                <c:pt idx="5848">
                  <c:v>29540</c:v>
                </c:pt>
                <c:pt idx="5849">
                  <c:v>29545</c:v>
                </c:pt>
                <c:pt idx="5850">
                  <c:v>29550</c:v>
                </c:pt>
                <c:pt idx="5851">
                  <c:v>29555</c:v>
                </c:pt>
                <c:pt idx="5852">
                  <c:v>29560</c:v>
                </c:pt>
                <c:pt idx="5853">
                  <c:v>29565</c:v>
                </c:pt>
                <c:pt idx="5854">
                  <c:v>29570</c:v>
                </c:pt>
                <c:pt idx="5855">
                  <c:v>29575</c:v>
                </c:pt>
                <c:pt idx="5856">
                  <c:v>29580</c:v>
                </c:pt>
                <c:pt idx="5857">
                  <c:v>29585</c:v>
                </c:pt>
                <c:pt idx="5858">
                  <c:v>29590</c:v>
                </c:pt>
                <c:pt idx="5859">
                  <c:v>29595</c:v>
                </c:pt>
                <c:pt idx="5860">
                  <c:v>29600</c:v>
                </c:pt>
                <c:pt idx="5861">
                  <c:v>29605</c:v>
                </c:pt>
                <c:pt idx="5862">
                  <c:v>29610</c:v>
                </c:pt>
                <c:pt idx="5863">
                  <c:v>29615</c:v>
                </c:pt>
                <c:pt idx="5864">
                  <c:v>29620</c:v>
                </c:pt>
                <c:pt idx="5865">
                  <c:v>29625</c:v>
                </c:pt>
                <c:pt idx="5866">
                  <c:v>29630</c:v>
                </c:pt>
                <c:pt idx="5867">
                  <c:v>29635</c:v>
                </c:pt>
                <c:pt idx="5868">
                  <c:v>29640</c:v>
                </c:pt>
                <c:pt idx="5869">
                  <c:v>29645</c:v>
                </c:pt>
                <c:pt idx="5870">
                  <c:v>29650</c:v>
                </c:pt>
                <c:pt idx="5871">
                  <c:v>29655</c:v>
                </c:pt>
                <c:pt idx="5872">
                  <c:v>29660</c:v>
                </c:pt>
                <c:pt idx="5873">
                  <c:v>29665</c:v>
                </c:pt>
                <c:pt idx="5874">
                  <c:v>29670</c:v>
                </c:pt>
                <c:pt idx="5875">
                  <c:v>29675</c:v>
                </c:pt>
                <c:pt idx="5876">
                  <c:v>29680</c:v>
                </c:pt>
                <c:pt idx="5877">
                  <c:v>29685</c:v>
                </c:pt>
                <c:pt idx="5878">
                  <c:v>29690</c:v>
                </c:pt>
                <c:pt idx="5879">
                  <c:v>29695</c:v>
                </c:pt>
                <c:pt idx="5880">
                  <c:v>29700</c:v>
                </c:pt>
                <c:pt idx="5881">
                  <c:v>29705</c:v>
                </c:pt>
                <c:pt idx="5882">
                  <c:v>29710</c:v>
                </c:pt>
                <c:pt idx="5883">
                  <c:v>29715</c:v>
                </c:pt>
                <c:pt idx="5884">
                  <c:v>29720</c:v>
                </c:pt>
                <c:pt idx="5885">
                  <c:v>29725</c:v>
                </c:pt>
                <c:pt idx="5886">
                  <c:v>29730</c:v>
                </c:pt>
                <c:pt idx="5887">
                  <c:v>29735</c:v>
                </c:pt>
                <c:pt idx="5888">
                  <c:v>29740</c:v>
                </c:pt>
                <c:pt idx="5889">
                  <c:v>29745</c:v>
                </c:pt>
                <c:pt idx="5890">
                  <c:v>29750</c:v>
                </c:pt>
                <c:pt idx="5891">
                  <c:v>29755</c:v>
                </c:pt>
                <c:pt idx="5892">
                  <c:v>29760</c:v>
                </c:pt>
                <c:pt idx="5893">
                  <c:v>29765</c:v>
                </c:pt>
                <c:pt idx="5894">
                  <c:v>29770</c:v>
                </c:pt>
                <c:pt idx="5895">
                  <c:v>29775</c:v>
                </c:pt>
                <c:pt idx="5896">
                  <c:v>29780</c:v>
                </c:pt>
                <c:pt idx="5897">
                  <c:v>29785</c:v>
                </c:pt>
                <c:pt idx="5898">
                  <c:v>29790</c:v>
                </c:pt>
                <c:pt idx="5899">
                  <c:v>29795</c:v>
                </c:pt>
                <c:pt idx="5900">
                  <c:v>29800</c:v>
                </c:pt>
                <c:pt idx="5901">
                  <c:v>29805</c:v>
                </c:pt>
                <c:pt idx="5902">
                  <c:v>29810</c:v>
                </c:pt>
                <c:pt idx="5903">
                  <c:v>29815</c:v>
                </c:pt>
                <c:pt idx="5904">
                  <c:v>29820</c:v>
                </c:pt>
                <c:pt idx="5905">
                  <c:v>29825</c:v>
                </c:pt>
                <c:pt idx="5906">
                  <c:v>29830</c:v>
                </c:pt>
                <c:pt idx="5907">
                  <c:v>29835</c:v>
                </c:pt>
                <c:pt idx="5908">
                  <c:v>29840</c:v>
                </c:pt>
                <c:pt idx="5909">
                  <c:v>29845</c:v>
                </c:pt>
                <c:pt idx="5910">
                  <c:v>29850</c:v>
                </c:pt>
                <c:pt idx="5911">
                  <c:v>29855</c:v>
                </c:pt>
                <c:pt idx="5912">
                  <c:v>29860</c:v>
                </c:pt>
                <c:pt idx="5913">
                  <c:v>29865</c:v>
                </c:pt>
                <c:pt idx="5914">
                  <c:v>29870</c:v>
                </c:pt>
                <c:pt idx="5915">
                  <c:v>29875</c:v>
                </c:pt>
                <c:pt idx="5916">
                  <c:v>29880</c:v>
                </c:pt>
                <c:pt idx="5917">
                  <c:v>29885</c:v>
                </c:pt>
                <c:pt idx="5918">
                  <c:v>29890</c:v>
                </c:pt>
                <c:pt idx="5919">
                  <c:v>29895</c:v>
                </c:pt>
                <c:pt idx="5920">
                  <c:v>29900</c:v>
                </c:pt>
                <c:pt idx="5921">
                  <c:v>29905</c:v>
                </c:pt>
                <c:pt idx="5922">
                  <c:v>29910</c:v>
                </c:pt>
                <c:pt idx="5923">
                  <c:v>29915</c:v>
                </c:pt>
                <c:pt idx="5924">
                  <c:v>29920</c:v>
                </c:pt>
                <c:pt idx="5925">
                  <c:v>29925</c:v>
                </c:pt>
                <c:pt idx="5926">
                  <c:v>29930</c:v>
                </c:pt>
                <c:pt idx="5927">
                  <c:v>29935</c:v>
                </c:pt>
                <c:pt idx="5928">
                  <c:v>29940</c:v>
                </c:pt>
                <c:pt idx="5929">
                  <c:v>29945</c:v>
                </c:pt>
                <c:pt idx="5930">
                  <c:v>29950</c:v>
                </c:pt>
                <c:pt idx="5931">
                  <c:v>29955</c:v>
                </c:pt>
                <c:pt idx="5932">
                  <c:v>29960</c:v>
                </c:pt>
                <c:pt idx="5933">
                  <c:v>29965</c:v>
                </c:pt>
                <c:pt idx="5934">
                  <c:v>29970</c:v>
                </c:pt>
                <c:pt idx="5935">
                  <c:v>29975</c:v>
                </c:pt>
                <c:pt idx="5936">
                  <c:v>29980</c:v>
                </c:pt>
                <c:pt idx="5937">
                  <c:v>29985</c:v>
                </c:pt>
                <c:pt idx="5938">
                  <c:v>29990</c:v>
                </c:pt>
                <c:pt idx="5939">
                  <c:v>29995</c:v>
                </c:pt>
                <c:pt idx="5940">
                  <c:v>30000</c:v>
                </c:pt>
                <c:pt idx="5941">
                  <c:v>30005</c:v>
                </c:pt>
                <c:pt idx="5942">
                  <c:v>30010</c:v>
                </c:pt>
                <c:pt idx="5943">
                  <c:v>30015</c:v>
                </c:pt>
                <c:pt idx="5944">
                  <c:v>30020</c:v>
                </c:pt>
                <c:pt idx="5945">
                  <c:v>30025</c:v>
                </c:pt>
                <c:pt idx="5946">
                  <c:v>30030</c:v>
                </c:pt>
                <c:pt idx="5947">
                  <c:v>30035</c:v>
                </c:pt>
                <c:pt idx="5948">
                  <c:v>30040</c:v>
                </c:pt>
                <c:pt idx="5949">
                  <c:v>30045</c:v>
                </c:pt>
                <c:pt idx="5950">
                  <c:v>30050</c:v>
                </c:pt>
                <c:pt idx="5951">
                  <c:v>30055</c:v>
                </c:pt>
                <c:pt idx="5952">
                  <c:v>30060</c:v>
                </c:pt>
                <c:pt idx="5953">
                  <c:v>30065</c:v>
                </c:pt>
                <c:pt idx="5954">
                  <c:v>30070</c:v>
                </c:pt>
                <c:pt idx="5955">
                  <c:v>30075</c:v>
                </c:pt>
                <c:pt idx="5956">
                  <c:v>30080</c:v>
                </c:pt>
                <c:pt idx="5957">
                  <c:v>30085</c:v>
                </c:pt>
                <c:pt idx="5958">
                  <c:v>30090</c:v>
                </c:pt>
                <c:pt idx="5959">
                  <c:v>30095</c:v>
                </c:pt>
                <c:pt idx="5960">
                  <c:v>30100</c:v>
                </c:pt>
                <c:pt idx="5961">
                  <c:v>30105</c:v>
                </c:pt>
                <c:pt idx="5962">
                  <c:v>30110</c:v>
                </c:pt>
                <c:pt idx="5963">
                  <c:v>30115</c:v>
                </c:pt>
                <c:pt idx="5964">
                  <c:v>30120</c:v>
                </c:pt>
                <c:pt idx="5965">
                  <c:v>30125</c:v>
                </c:pt>
                <c:pt idx="5966">
                  <c:v>30130</c:v>
                </c:pt>
                <c:pt idx="5967">
                  <c:v>30135</c:v>
                </c:pt>
                <c:pt idx="5968">
                  <c:v>30140</c:v>
                </c:pt>
                <c:pt idx="5969">
                  <c:v>30145</c:v>
                </c:pt>
                <c:pt idx="5970">
                  <c:v>30150</c:v>
                </c:pt>
                <c:pt idx="5971">
                  <c:v>30155</c:v>
                </c:pt>
                <c:pt idx="5972">
                  <c:v>30160</c:v>
                </c:pt>
                <c:pt idx="5973">
                  <c:v>30165</c:v>
                </c:pt>
                <c:pt idx="5974">
                  <c:v>30170</c:v>
                </c:pt>
                <c:pt idx="5975">
                  <c:v>30175</c:v>
                </c:pt>
                <c:pt idx="5976">
                  <c:v>30180</c:v>
                </c:pt>
                <c:pt idx="5977">
                  <c:v>30185</c:v>
                </c:pt>
                <c:pt idx="5978">
                  <c:v>30190</c:v>
                </c:pt>
                <c:pt idx="5979">
                  <c:v>30195</c:v>
                </c:pt>
                <c:pt idx="5980">
                  <c:v>30200</c:v>
                </c:pt>
                <c:pt idx="5981">
                  <c:v>30205</c:v>
                </c:pt>
                <c:pt idx="5982">
                  <c:v>30210</c:v>
                </c:pt>
                <c:pt idx="5983">
                  <c:v>30215</c:v>
                </c:pt>
                <c:pt idx="5984">
                  <c:v>30220</c:v>
                </c:pt>
                <c:pt idx="5985">
                  <c:v>30225</c:v>
                </c:pt>
                <c:pt idx="5986">
                  <c:v>30230</c:v>
                </c:pt>
                <c:pt idx="5987">
                  <c:v>30235</c:v>
                </c:pt>
                <c:pt idx="5988">
                  <c:v>30240</c:v>
                </c:pt>
                <c:pt idx="5989">
                  <c:v>30245</c:v>
                </c:pt>
                <c:pt idx="5990">
                  <c:v>30250</c:v>
                </c:pt>
                <c:pt idx="5991">
                  <c:v>30255</c:v>
                </c:pt>
                <c:pt idx="5992">
                  <c:v>30260</c:v>
                </c:pt>
                <c:pt idx="5993">
                  <c:v>30265</c:v>
                </c:pt>
                <c:pt idx="5994">
                  <c:v>30270</c:v>
                </c:pt>
                <c:pt idx="5995">
                  <c:v>30275</c:v>
                </c:pt>
                <c:pt idx="5996">
                  <c:v>30280</c:v>
                </c:pt>
                <c:pt idx="5997">
                  <c:v>30285</c:v>
                </c:pt>
                <c:pt idx="5998">
                  <c:v>30290</c:v>
                </c:pt>
                <c:pt idx="5999">
                  <c:v>30295</c:v>
                </c:pt>
                <c:pt idx="6000">
                  <c:v>30300</c:v>
                </c:pt>
                <c:pt idx="6001">
                  <c:v>30305</c:v>
                </c:pt>
                <c:pt idx="6002">
                  <c:v>30310</c:v>
                </c:pt>
                <c:pt idx="6003">
                  <c:v>30315</c:v>
                </c:pt>
                <c:pt idx="6004">
                  <c:v>30320</c:v>
                </c:pt>
                <c:pt idx="6005">
                  <c:v>30325</c:v>
                </c:pt>
                <c:pt idx="6006">
                  <c:v>30330</c:v>
                </c:pt>
                <c:pt idx="6007">
                  <c:v>30335</c:v>
                </c:pt>
                <c:pt idx="6008">
                  <c:v>30340</c:v>
                </c:pt>
                <c:pt idx="6009">
                  <c:v>30345</c:v>
                </c:pt>
                <c:pt idx="6010">
                  <c:v>30350</c:v>
                </c:pt>
                <c:pt idx="6011">
                  <c:v>30355</c:v>
                </c:pt>
                <c:pt idx="6012">
                  <c:v>30360</c:v>
                </c:pt>
                <c:pt idx="6013">
                  <c:v>30365</c:v>
                </c:pt>
                <c:pt idx="6014">
                  <c:v>30370</c:v>
                </c:pt>
                <c:pt idx="6015">
                  <c:v>30375</c:v>
                </c:pt>
                <c:pt idx="6016">
                  <c:v>30380</c:v>
                </c:pt>
                <c:pt idx="6017">
                  <c:v>30385</c:v>
                </c:pt>
                <c:pt idx="6018">
                  <c:v>30390</c:v>
                </c:pt>
                <c:pt idx="6019">
                  <c:v>30395</c:v>
                </c:pt>
                <c:pt idx="6020">
                  <c:v>30400</c:v>
                </c:pt>
                <c:pt idx="6021">
                  <c:v>30405</c:v>
                </c:pt>
                <c:pt idx="6022">
                  <c:v>30410</c:v>
                </c:pt>
                <c:pt idx="6023">
                  <c:v>30415</c:v>
                </c:pt>
                <c:pt idx="6024">
                  <c:v>30420</c:v>
                </c:pt>
                <c:pt idx="6025">
                  <c:v>30425</c:v>
                </c:pt>
                <c:pt idx="6026">
                  <c:v>30430</c:v>
                </c:pt>
                <c:pt idx="6027">
                  <c:v>30435</c:v>
                </c:pt>
                <c:pt idx="6028">
                  <c:v>30440</c:v>
                </c:pt>
                <c:pt idx="6029">
                  <c:v>30445</c:v>
                </c:pt>
                <c:pt idx="6030">
                  <c:v>30450</c:v>
                </c:pt>
                <c:pt idx="6031">
                  <c:v>30455</c:v>
                </c:pt>
                <c:pt idx="6032">
                  <c:v>30460</c:v>
                </c:pt>
                <c:pt idx="6033">
                  <c:v>30465</c:v>
                </c:pt>
                <c:pt idx="6034">
                  <c:v>30470</c:v>
                </c:pt>
                <c:pt idx="6035">
                  <c:v>30475</c:v>
                </c:pt>
                <c:pt idx="6036">
                  <c:v>30480</c:v>
                </c:pt>
                <c:pt idx="6037">
                  <c:v>30485</c:v>
                </c:pt>
                <c:pt idx="6038">
                  <c:v>30490</c:v>
                </c:pt>
                <c:pt idx="6039">
                  <c:v>30495</c:v>
                </c:pt>
                <c:pt idx="6040">
                  <c:v>30500</c:v>
                </c:pt>
                <c:pt idx="6041">
                  <c:v>30505</c:v>
                </c:pt>
                <c:pt idx="6042">
                  <c:v>30510</c:v>
                </c:pt>
                <c:pt idx="6043">
                  <c:v>30515</c:v>
                </c:pt>
                <c:pt idx="6044">
                  <c:v>30520</c:v>
                </c:pt>
                <c:pt idx="6045">
                  <c:v>30525</c:v>
                </c:pt>
                <c:pt idx="6046">
                  <c:v>30530</c:v>
                </c:pt>
                <c:pt idx="6047">
                  <c:v>30535</c:v>
                </c:pt>
                <c:pt idx="6048">
                  <c:v>30540</c:v>
                </c:pt>
                <c:pt idx="6049">
                  <c:v>30545</c:v>
                </c:pt>
                <c:pt idx="6050">
                  <c:v>30550</c:v>
                </c:pt>
                <c:pt idx="6051">
                  <c:v>30555</c:v>
                </c:pt>
                <c:pt idx="6052">
                  <c:v>30560</c:v>
                </c:pt>
                <c:pt idx="6053">
                  <c:v>30565</c:v>
                </c:pt>
                <c:pt idx="6054">
                  <c:v>30570</c:v>
                </c:pt>
                <c:pt idx="6055">
                  <c:v>30575</c:v>
                </c:pt>
                <c:pt idx="6056">
                  <c:v>30580</c:v>
                </c:pt>
                <c:pt idx="6057">
                  <c:v>30585</c:v>
                </c:pt>
                <c:pt idx="6058">
                  <c:v>30590</c:v>
                </c:pt>
                <c:pt idx="6059">
                  <c:v>30595</c:v>
                </c:pt>
                <c:pt idx="6060">
                  <c:v>30600</c:v>
                </c:pt>
                <c:pt idx="6061">
                  <c:v>30605</c:v>
                </c:pt>
                <c:pt idx="6062">
                  <c:v>30610</c:v>
                </c:pt>
                <c:pt idx="6063">
                  <c:v>30615</c:v>
                </c:pt>
                <c:pt idx="6064">
                  <c:v>30620</c:v>
                </c:pt>
                <c:pt idx="6065">
                  <c:v>30625</c:v>
                </c:pt>
                <c:pt idx="6066">
                  <c:v>30630</c:v>
                </c:pt>
                <c:pt idx="6067">
                  <c:v>30635</c:v>
                </c:pt>
                <c:pt idx="6068">
                  <c:v>30640</c:v>
                </c:pt>
                <c:pt idx="6069">
                  <c:v>30645</c:v>
                </c:pt>
                <c:pt idx="6070">
                  <c:v>30650</c:v>
                </c:pt>
                <c:pt idx="6071">
                  <c:v>30655</c:v>
                </c:pt>
                <c:pt idx="6072">
                  <c:v>30660</c:v>
                </c:pt>
                <c:pt idx="6073">
                  <c:v>30665</c:v>
                </c:pt>
                <c:pt idx="6074">
                  <c:v>30670</c:v>
                </c:pt>
                <c:pt idx="6075">
                  <c:v>30675</c:v>
                </c:pt>
                <c:pt idx="6076">
                  <c:v>30680</c:v>
                </c:pt>
                <c:pt idx="6077">
                  <c:v>30685</c:v>
                </c:pt>
                <c:pt idx="6078">
                  <c:v>30690</c:v>
                </c:pt>
                <c:pt idx="6079">
                  <c:v>30695</c:v>
                </c:pt>
                <c:pt idx="6080">
                  <c:v>30700</c:v>
                </c:pt>
                <c:pt idx="6081">
                  <c:v>30705</c:v>
                </c:pt>
                <c:pt idx="6082">
                  <c:v>30710</c:v>
                </c:pt>
                <c:pt idx="6083">
                  <c:v>30715</c:v>
                </c:pt>
                <c:pt idx="6084">
                  <c:v>30720</c:v>
                </c:pt>
                <c:pt idx="6085">
                  <c:v>30725</c:v>
                </c:pt>
                <c:pt idx="6086">
                  <c:v>30730</c:v>
                </c:pt>
                <c:pt idx="6087">
                  <c:v>30735</c:v>
                </c:pt>
                <c:pt idx="6088">
                  <c:v>30740</c:v>
                </c:pt>
                <c:pt idx="6089">
                  <c:v>30745</c:v>
                </c:pt>
                <c:pt idx="6090">
                  <c:v>30750</c:v>
                </c:pt>
                <c:pt idx="6091">
                  <c:v>30755</c:v>
                </c:pt>
                <c:pt idx="6092">
                  <c:v>30760</c:v>
                </c:pt>
                <c:pt idx="6093">
                  <c:v>30765</c:v>
                </c:pt>
                <c:pt idx="6094">
                  <c:v>30770</c:v>
                </c:pt>
                <c:pt idx="6095">
                  <c:v>30775</c:v>
                </c:pt>
                <c:pt idx="6096">
                  <c:v>30780</c:v>
                </c:pt>
                <c:pt idx="6097">
                  <c:v>30785</c:v>
                </c:pt>
                <c:pt idx="6098">
                  <c:v>30790</c:v>
                </c:pt>
                <c:pt idx="6099">
                  <c:v>30795</c:v>
                </c:pt>
                <c:pt idx="6100">
                  <c:v>30800</c:v>
                </c:pt>
                <c:pt idx="6101">
                  <c:v>30805</c:v>
                </c:pt>
                <c:pt idx="6102">
                  <c:v>30810</c:v>
                </c:pt>
                <c:pt idx="6103">
                  <c:v>30815</c:v>
                </c:pt>
                <c:pt idx="6104">
                  <c:v>30820</c:v>
                </c:pt>
                <c:pt idx="6105">
                  <c:v>30825</c:v>
                </c:pt>
                <c:pt idx="6106">
                  <c:v>30830</c:v>
                </c:pt>
                <c:pt idx="6107">
                  <c:v>30835</c:v>
                </c:pt>
                <c:pt idx="6108">
                  <c:v>30840</c:v>
                </c:pt>
                <c:pt idx="6109">
                  <c:v>30845</c:v>
                </c:pt>
                <c:pt idx="6110">
                  <c:v>30850</c:v>
                </c:pt>
                <c:pt idx="6111">
                  <c:v>30855</c:v>
                </c:pt>
                <c:pt idx="6112">
                  <c:v>30860</c:v>
                </c:pt>
                <c:pt idx="6113">
                  <c:v>30865</c:v>
                </c:pt>
                <c:pt idx="6114">
                  <c:v>30870</c:v>
                </c:pt>
                <c:pt idx="6115">
                  <c:v>30875</c:v>
                </c:pt>
                <c:pt idx="6116">
                  <c:v>30880</c:v>
                </c:pt>
                <c:pt idx="6117">
                  <c:v>30885</c:v>
                </c:pt>
                <c:pt idx="6118">
                  <c:v>30890</c:v>
                </c:pt>
                <c:pt idx="6119">
                  <c:v>30895</c:v>
                </c:pt>
                <c:pt idx="6120">
                  <c:v>30900</c:v>
                </c:pt>
                <c:pt idx="6121">
                  <c:v>30905</c:v>
                </c:pt>
                <c:pt idx="6122">
                  <c:v>30910</c:v>
                </c:pt>
                <c:pt idx="6123">
                  <c:v>30915</c:v>
                </c:pt>
                <c:pt idx="6124">
                  <c:v>30920</c:v>
                </c:pt>
                <c:pt idx="6125">
                  <c:v>30925</c:v>
                </c:pt>
                <c:pt idx="6126">
                  <c:v>30930</c:v>
                </c:pt>
                <c:pt idx="6127">
                  <c:v>30935</c:v>
                </c:pt>
                <c:pt idx="6128">
                  <c:v>30940</c:v>
                </c:pt>
                <c:pt idx="6129">
                  <c:v>30945</c:v>
                </c:pt>
                <c:pt idx="6130">
                  <c:v>30950</c:v>
                </c:pt>
                <c:pt idx="6131">
                  <c:v>30955</c:v>
                </c:pt>
                <c:pt idx="6132">
                  <c:v>30960</c:v>
                </c:pt>
                <c:pt idx="6133">
                  <c:v>30965</c:v>
                </c:pt>
                <c:pt idx="6134">
                  <c:v>30970</c:v>
                </c:pt>
                <c:pt idx="6135">
                  <c:v>30975</c:v>
                </c:pt>
                <c:pt idx="6136">
                  <c:v>30980</c:v>
                </c:pt>
                <c:pt idx="6137">
                  <c:v>30985</c:v>
                </c:pt>
                <c:pt idx="6138">
                  <c:v>30990</c:v>
                </c:pt>
                <c:pt idx="6139">
                  <c:v>30995</c:v>
                </c:pt>
                <c:pt idx="6140">
                  <c:v>31000</c:v>
                </c:pt>
                <c:pt idx="6141">
                  <c:v>31005</c:v>
                </c:pt>
                <c:pt idx="6142">
                  <c:v>31010</c:v>
                </c:pt>
                <c:pt idx="6143">
                  <c:v>31015</c:v>
                </c:pt>
                <c:pt idx="6144">
                  <c:v>31020</c:v>
                </c:pt>
                <c:pt idx="6145">
                  <c:v>31025</c:v>
                </c:pt>
                <c:pt idx="6146">
                  <c:v>31030</c:v>
                </c:pt>
                <c:pt idx="6147">
                  <c:v>31035</c:v>
                </c:pt>
                <c:pt idx="6148">
                  <c:v>31040</c:v>
                </c:pt>
                <c:pt idx="6149">
                  <c:v>31045</c:v>
                </c:pt>
                <c:pt idx="6150">
                  <c:v>31050</c:v>
                </c:pt>
                <c:pt idx="6151">
                  <c:v>31055</c:v>
                </c:pt>
                <c:pt idx="6152">
                  <c:v>31060</c:v>
                </c:pt>
                <c:pt idx="6153">
                  <c:v>31065</c:v>
                </c:pt>
                <c:pt idx="6154">
                  <c:v>31070</c:v>
                </c:pt>
                <c:pt idx="6155">
                  <c:v>31075</c:v>
                </c:pt>
                <c:pt idx="6156">
                  <c:v>31080</c:v>
                </c:pt>
                <c:pt idx="6157">
                  <c:v>31085</c:v>
                </c:pt>
                <c:pt idx="6158">
                  <c:v>31090</c:v>
                </c:pt>
                <c:pt idx="6159">
                  <c:v>31095</c:v>
                </c:pt>
                <c:pt idx="6160">
                  <c:v>31100</c:v>
                </c:pt>
                <c:pt idx="6161">
                  <c:v>31105</c:v>
                </c:pt>
                <c:pt idx="6162">
                  <c:v>31110</c:v>
                </c:pt>
                <c:pt idx="6163">
                  <c:v>31115</c:v>
                </c:pt>
                <c:pt idx="6164">
                  <c:v>31120</c:v>
                </c:pt>
                <c:pt idx="6165">
                  <c:v>31125</c:v>
                </c:pt>
                <c:pt idx="6166">
                  <c:v>31130</c:v>
                </c:pt>
                <c:pt idx="6167">
                  <c:v>31135</c:v>
                </c:pt>
                <c:pt idx="6168">
                  <c:v>31140</c:v>
                </c:pt>
                <c:pt idx="6169">
                  <c:v>31145</c:v>
                </c:pt>
                <c:pt idx="6170">
                  <c:v>31150</c:v>
                </c:pt>
                <c:pt idx="6171">
                  <c:v>31155</c:v>
                </c:pt>
                <c:pt idx="6172">
                  <c:v>31160</c:v>
                </c:pt>
                <c:pt idx="6173">
                  <c:v>31165</c:v>
                </c:pt>
                <c:pt idx="6174">
                  <c:v>31170</c:v>
                </c:pt>
                <c:pt idx="6175">
                  <c:v>31175</c:v>
                </c:pt>
                <c:pt idx="6176">
                  <c:v>31180</c:v>
                </c:pt>
                <c:pt idx="6177">
                  <c:v>31185</c:v>
                </c:pt>
                <c:pt idx="6178">
                  <c:v>31190</c:v>
                </c:pt>
                <c:pt idx="6179">
                  <c:v>31195</c:v>
                </c:pt>
                <c:pt idx="6180">
                  <c:v>31200</c:v>
                </c:pt>
                <c:pt idx="6181">
                  <c:v>31205</c:v>
                </c:pt>
                <c:pt idx="6182">
                  <c:v>31210</c:v>
                </c:pt>
                <c:pt idx="6183">
                  <c:v>31215</c:v>
                </c:pt>
                <c:pt idx="6184">
                  <c:v>31220</c:v>
                </c:pt>
                <c:pt idx="6185">
                  <c:v>31225</c:v>
                </c:pt>
                <c:pt idx="6186">
                  <c:v>31230</c:v>
                </c:pt>
                <c:pt idx="6187">
                  <c:v>31235</c:v>
                </c:pt>
                <c:pt idx="6188">
                  <c:v>31240</c:v>
                </c:pt>
                <c:pt idx="6189">
                  <c:v>31245</c:v>
                </c:pt>
                <c:pt idx="6190">
                  <c:v>31250</c:v>
                </c:pt>
                <c:pt idx="6191">
                  <c:v>31255</c:v>
                </c:pt>
                <c:pt idx="6192">
                  <c:v>31260</c:v>
                </c:pt>
                <c:pt idx="6193">
                  <c:v>31265</c:v>
                </c:pt>
                <c:pt idx="6194">
                  <c:v>31270</c:v>
                </c:pt>
                <c:pt idx="6195">
                  <c:v>31275</c:v>
                </c:pt>
                <c:pt idx="6196">
                  <c:v>31280</c:v>
                </c:pt>
                <c:pt idx="6197">
                  <c:v>31285</c:v>
                </c:pt>
                <c:pt idx="6198">
                  <c:v>31290</c:v>
                </c:pt>
                <c:pt idx="6199">
                  <c:v>31295</c:v>
                </c:pt>
                <c:pt idx="6200">
                  <c:v>31300</c:v>
                </c:pt>
                <c:pt idx="6201">
                  <c:v>31305</c:v>
                </c:pt>
                <c:pt idx="6202">
                  <c:v>31310</c:v>
                </c:pt>
                <c:pt idx="6203">
                  <c:v>31315</c:v>
                </c:pt>
                <c:pt idx="6204">
                  <c:v>31320</c:v>
                </c:pt>
                <c:pt idx="6205">
                  <c:v>31325</c:v>
                </c:pt>
                <c:pt idx="6206">
                  <c:v>31330</c:v>
                </c:pt>
                <c:pt idx="6207">
                  <c:v>31335</c:v>
                </c:pt>
                <c:pt idx="6208">
                  <c:v>31340</c:v>
                </c:pt>
                <c:pt idx="6209">
                  <c:v>31345</c:v>
                </c:pt>
                <c:pt idx="6210">
                  <c:v>31350</c:v>
                </c:pt>
                <c:pt idx="6211">
                  <c:v>31355</c:v>
                </c:pt>
                <c:pt idx="6212">
                  <c:v>31360</c:v>
                </c:pt>
                <c:pt idx="6213">
                  <c:v>31365</c:v>
                </c:pt>
                <c:pt idx="6214">
                  <c:v>31370</c:v>
                </c:pt>
                <c:pt idx="6215">
                  <c:v>31375</c:v>
                </c:pt>
                <c:pt idx="6216">
                  <c:v>31380</c:v>
                </c:pt>
                <c:pt idx="6217">
                  <c:v>31385</c:v>
                </c:pt>
                <c:pt idx="6218">
                  <c:v>31390</c:v>
                </c:pt>
                <c:pt idx="6219">
                  <c:v>31395</c:v>
                </c:pt>
                <c:pt idx="6220">
                  <c:v>31400</c:v>
                </c:pt>
                <c:pt idx="6221">
                  <c:v>31405</c:v>
                </c:pt>
                <c:pt idx="6222">
                  <c:v>31410</c:v>
                </c:pt>
                <c:pt idx="6223">
                  <c:v>31415</c:v>
                </c:pt>
                <c:pt idx="6224">
                  <c:v>31420</c:v>
                </c:pt>
                <c:pt idx="6225">
                  <c:v>31425</c:v>
                </c:pt>
                <c:pt idx="6226">
                  <c:v>31430</c:v>
                </c:pt>
                <c:pt idx="6227">
                  <c:v>31435</c:v>
                </c:pt>
                <c:pt idx="6228">
                  <c:v>31440</c:v>
                </c:pt>
                <c:pt idx="6229">
                  <c:v>31445</c:v>
                </c:pt>
                <c:pt idx="6230">
                  <c:v>31450</c:v>
                </c:pt>
                <c:pt idx="6231">
                  <c:v>31455</c:v>
                </c:pt>
                <c:pt idx="6232">
                  <c:v>31460</c:v>
                </c:pt>
                <c:pt idx="6233">
                  <c:v>31465</c:v>
                </c:pt>
                <c:pt idx="6234">
                  <c:v>31470</c:v>
                </c:pt>
                <c:pt idx="6235">
                  <c:v>31475</c:v>
                </c:pt>
                <c:pt idx="6236">
                  <c:v>31480</c:v>
                </c:pt>
                <c:pt idx="6237">
                  <c:v>31485</c:v>
                </c:pt>
                <c:pt idx="6238">
                  <c:v>31490</c:v>
                </c:pt>
                <c:pt idx="6239">
                  <c:v>31495</c:v>
                </c:pt>
                <c:pt idx="6240">
                  <c:v>31500</c:v>
                </c:pt>
                <c:pt idx="6241">
                  <c:v>31505</c:v>
                </c:pt>
                <c:pt idx="6242">
                  <c:v>31510</c:v>
                </c:pt>
                <c:pt idx="6243">
                  <c:v>31515</c:v>
                </c:pt>
                <c:pt idx="6244">
                  <c:v>31520</c:v>
                </c:pt>
                <c:pt idx="6245">
                  <c:v>31525</c:v>
                </c:pt>
                <c:pt idx="6246">
                  <c:v>31530</c:v>
                </c:pt>
                <c:pt idx="6247">
                  <c:v>31535</c:v>
                </c:pt>
                <c:pt idx="6248">
                  <c:v>31540</c:v>
                </c:pt>
                <c:pt idx="6249">
                  <c:v>31545</c:v>
                </c:pt>
                <c:pt idx="6250">
                  <c:v>31550</c:v>
                </c:pt>
                <c:pt idx="6251">
                  <c:v>31555</c:v>
                </c:pt>
                <c:pt idx="6252">
                  <c:v>31560</c:v>
                </c:pt>
                <c:pt idx="6253">
                  <c:v>31565</c:v>
                </c:pt>
                <c:pt idx="6254">
                  <c:v>31570</c:v>
                </c:pt>
                <c:pt idx="6255">
                  <c:v>31575</c:v>
                </c:pt>
                <c:pt idx="6256">
                  <c:v>31580</c:v>
                </c:pt>
                <c:pt idx="6257">
                  <c:v>31585</c:v>
                </c:pt>
                <c:pt idx="6258">
                  <c:v>31590</c:v>
                </c:pt>
                <c:pt idx="6259">
                  <c:v>31595</c:v>
                </c:pt>
                <c:pt idx="6260">
                  <c:v>31600</c:v>
                </c:pt>
                <c:pt idx="6261">
                  <c:v>31605</c:v>
                </c:pt>
                <c:pt idx="6262">
                  <c:v>31610</c:v>
                </c:pt>
                <c:pt idx="6263">
                  <c:v>31615</c:v>
                </c:pt>
                <c:pt idx="6264">
                  <c:v>31620</c:v>
                </c:pt>
                <c:pt idx="6265">
                  <c:v>31625</c:v>
                </c:pt>
                <c:pt idx="6266">
                  <c:v>31630</c:v>
                </c:pt>
                <c:pt idx="6267">
                  <c:v>31635</c:v>
                </c:pt>
                <c:pt idx="6268">
                  <c:v>31640</c:v>
                </c:pt>
                <c:pt idx="6269">
                  <c:v>31645</c:v>
                </c:pt>
                <c:pt idx="6270">
                  <c:v>31650</c:v>
                </c:pt>
                <c:pt idx="6271">
                  <c:v>31655</c:v>
                </c:pt>
                <c:pt idx="6272">
                  <c:v>31660</c:v>
                </c:pt>
                <c:pt idx="6273">
                  <c:v>31665</c:v>
                </c:pt>
                <c:pt idx="6274">
                  <c:v>31670</c:v>
                </c:pt>
                <c:pt idx="6275">
                  <c:v>31675</c:v>
                </c:pt>
                <c:pt idx="6276">
                  <c:v>31680</c:v>
                </c:pt>
                <c:pt idx="6277">
                  <c:v>31685</c:v>
                </c:pt>
                <c:pt idx="6278">
                  <c:v>31690</c:v>
                </c:pt>
                <c:pt idx="6279">
                  <c:v>31695</c:v>
                </c:pt>
                <c:pt idx="6280">
                  <c:v>31700</c:v>
                </c:pt>
                <c:pt idx="6281">
                  <c:v>31705</c:v>
                </c:pt>
                <c:pt idx="6282">
                  <c:v>31710</c:v>
                </c:pt>
                <c:pt idx="6283">
                  <c:v>31715</c:v>
                </c:pt>
                <c:pt idx="6284">
                  <c:v>31720</c:v>
                </c:pt>
                <c:pt idx="6285">
                  <c:v>31725</c:v>
                </c:pt>
                <c:pt idx="6286">
                  <c:v>31730</c:v>
                </c:pt>
                <c:pt idx="6287">
                  <c:v>31735</c:v>
                </c:pt>
                <c:pt idx="6288">
                  <c:v>31740</c:v>
                </c:pt>
                <c:pt idx="6289">
                  <c:v>31745</c:v>
                </c:pt>
                <c:pt idx="6290">
                  <c:v>31750</c:v>
                </c:pt>
                <c:pt idx="6291">
                  <c:v>31755</c:v>
                </c:pt>
                <c:pt idx="6292">
                  <c:v>31760</c:v>
                </c:pt>
                <c:pt idx="6293">
                  <c:v>31765</c:v>
                </c:pt>
                <c:pt idx="6294">
                  <c:v>31770</c:v>
                </c:pt>
                <c:pt idx="6295">
                  <c:v>31775</c:v>
                </c:pt>
                <c:pt idx="6296">
                  <c:v>31780</c:v>
                </c:pt>
                <c:pt idx="6297">
                  <c:v>31785</c:v>
                </c:pt>
                <c:pt idx="6298">
                  <c:v>31790</c:v>
                </c:pt>
                <c:pt idx="6299">
                  <c:v>31795</c:v>
                </c:pt>
                <c:pt idx="6300">
                  <c:v>31800</c:v>
                </c:pt>
                <c:pt idx="6301">
                  <c:v>31805</c:v>
                </c:pt>
                <c:pt idx="6302">
                  <c:v>31810</c:v>
                </c:pt>
                <c:pt idx="6303">
                  <c:v>31815</c:v>
                </c:pt>
                <c:pt idx="6304">
                  <c:v>31820</c:v>
                </c:pt>
                <c:pt idx="6305">
                  <c:v>31825</c:v>
                </c:pt>
                <c:pt idx="6306">
                  <c:v>31830</c:v>
                </c:pt>
                <c:pt idx="6307">
                  <c:v>31835</c:v>
                </c:pt>
                <c:pt idx="6308">
                  <c:v>31840</c:v>
                </c:pt>
                <c:pt idx="6309">
                  <c:v>31845</c:v>
                </c:pt>
                <c:pt idx="6310">
                  <c:v>31850</c:v>
                </c:pt>
                <c:pt idx="6311">
                  <c:v>31855</c:v>
                </c:pt>
                <c:pt idx="6312">
                  <c:v>31860</c:v>
                </c:pt>
                <c:pt idx="6313">
                  <c:v>31865</c:v>
                </c:pt>
                <c:pt idx="6314">
                  <c:v>31870</c:v>
                </c:pt>
                <c:pt idx="6315">
                  <c:v>31875</c:v>
                </c:pt>
                <c:pt idx="6316">
                  <c:v>31880</c:v>
                </c:pt>
                <c:pt idx="6317">
                  <c:v>31885</c:v>
                </c:pt>
                <c:pt idx="6318">
                  <c:v>31890</c:v>
                </c:pt>
                <c:pt idx="6319">
                  <c:v>31895</c:v>
                </c:pt>
                <c:pt idx="6320">
                  <c:v>31900</c:v>
                </c:pt>
                <c:pt idx="6321">
                  <c:v>31905</c:v>
                </c:pt>
                <c:pt idx="6322">
                  <c:v>31910</c:v>
                </c:pt>
                <c:pt idx="6323">
                  <c:v>31915</c:v>
                </c:pt>
                <c:pt idx="6324">
                  <c:v>31920</c:v>
                </c:pt>
                <c:pt idx="6325">
                  <c:v>31925</c:v>
                </c:pt>
                <c:pt idx="6326">
                  <c:v>31930</c:v>
                </c:pt>
                <c:pt idx="6327">
                  <c:v>31935</c:v>
                </c:pt>
                <c:pt idx="6328">
                  <c:v>31940</c:v>
                </c:pt>
                <c:pt idx="6329">
                  <c:v>31945</c:v>
                </c:pt>
                <c:pt idx="6330">
                  <c:v>31950</c:v>
                </c:pt>
                <c:pt idx="6331">
                  <c:v>31955</c:v>
                </c:pt>
                <c:pt idx="6332">
                  <c:v>31960</c:v>
                </c:pt>
                <c:pt idx="6333">
                  <c:v>31965</c:v>
                </c:pt>
                <c:pt idx="6334">
                  <c:v>31970</c:v>
                </c:pt>
                <c:pt idx="6335">
                  <c:v>31975</c:v>
                </c:pt>
                <c:pt idx="6336">
                  <c:v>31980</c:v>
                </c:pt>
                <c:pt idx="6337">
                  <c:v>31985</c:v>
                </c:pt>
                <c:pt idx="6338">
                  <c:v>31990</c:v>
                </c:pt>
                <c:pt idx="6339">
                  <c:v>31995</c:v>
                </c:pt>
                <c:pt idx="6340">
                  <c:v>32000</c:v>
                </c:pt>
                <c:pt idx="6341">
                  <c:v>32005</c:v>
                </c:pt>
                <c:pt idx="6342">
                  <c:v>32010</c:v>
                </c:pt>
                <c:pt idx="6343">
                  <c:v>32015</c:v>
                </c:pt>
                <c:pt idx="6344">
                  <c:v>32020</c:v>
                </c:pt>
                <c:pt idx="6345">
                  <c:v>32025</c:v>
                </c:pt>
                <c:pt idx="6346">
                  <c:v>32030</c:v>
                </c:pt>
                <c:pt idx="6347">
                  <c:v>32035</c:v>
                </c:pt>
                <c:pt idx="6348">
                  <c:v>32040</c:v>
                </c:pt>
                <c:pt idx="6349">
                  <c:v>32045</c:v>
                </c:pt>
                <c:pt idx="6350">
                  <c:v>32050</c:v>
                </c:pt>
                <c:pt idx="6351">
                  <c:v>32055</c:v>
                </c:pt>
                <c:pt idx="6352">
                  <c:v>32060</c:v>
                </c:pt>
                <c:pt idx="6353">
                  <c:v>32065</c:v>
                </c:pt>
                <c:pt idx="6354">
                  <c:v>32070</c:v>
                </c:pt>
                <c:pt idx="6355">
                  <c:v>32075</c:v>
                </c:pt>
                <c:pt idx="6356">
                  <c:v>32080</c:v>
                </c:pt>
                <c:pt idx="6357">
                  <c:v>32085</c:v>
                </c:pt>
                <c:pt idx="6358">
                  <c:v>32090</c:v>
                </c:pt>
                <c:pt idx="6359">
                  <c:v>32095</c:v>
                </c:pt>
                <c:pt idx="6360">
                  <c:v>32100</c:v>
                </c:pt>
                <c:pt idx="6361">
                  <c:v>32105</c:v>
                </c:pt>
                <c:pt idx="6362">
                  <c:v>32110</c:v>
                </c:pt>
                <c:pt idx="6363">
                  <c:v>32115</c:v>
                </c:pt>
                <c:pt idx="6364">
                  <c:v>32120</c:v>
                </c:pt>
                <c:pt idx="6365">
                  <c:v>32125</c:v>
                </c:pt>
                <c:pt idx="6366">
                  <c:v>32130</c:v>
                </c:pt>
                <c:pt idx="6367">
                  <c:v>32135</c:v>
                </c:pt>
                <c:pt idx="6368">
                  <c:v>32140</c:v>
                </c:pt>
                <c:pt idx="6369">
                  <c:v>32145</c:v>
                </c:pt>
                <c:pt idx="6370">
                  <c:v>32150</c:v>
                </c:pt>
                <c:pt idx="6371">
                  <c:v>32155</c:v>
                </c:pt>
                <c:pt idx="6372">
                  <c:v>32160</c:v>
                </c:pt>
                <c:pt idx="6373">
                  <c:v>32165</c:v>
                </c:pt>
                <c:pt idx="6374">
                  <c:v>32170</c:v>
                </c:pt>
                <c:pt idx="6375">
                  <c:v>32175</c:v>
                </c:pt>
                <c:pt idx="6376">
                  <c:v>32180</c:v>
                </c:pt>
                <c:pt idx="6377">
                  <c:v>32185</c:v>
                </c:pt>
                <c:pt idx="6378">
                  <c:v>32190</c:v>
                </c:pt>
                <c:pt idx="6379">
                  <c:v>32195</c:v>
                </c:pt>
                <c:pt idx="6380">
                  <c:v>32200</c:v>
                </c:pt>
                <c:pt idx="6381">
                  <c:v>32205</c:v>
                </c:pt>
                <c:pt idx="6382">
                  <c:v>32210</c:v>
                </c:pt>
                <c:pt idx="6383">
                  <c:v>32215</c:v>
                </c:pt>
                <c:pt idx="6384">
                  <c:v>32220</c:v>
                </c:pt>
                <c:pt idx="6385">
                  <c:v>32225</c:v>
                </c:pt>
                <c:pt idx="6386">
                  <c:v>32230</c:v>
                </c:pt>
                <c:pt idx="6387">
                  <c:v>32235</c:v>
                </c:pt>
                <c:pt idx="6388">
                  <c:v>32240</c:v>
                </c:pt>
                <c:pt idx="6389">
                  <c:v>32245</c:v>
                </c:pt>
                <c:pt idx="6390">
                  <c:v>32250</c:v>
                </c:pt>
                <c:pt idx="6391">
                  <c:v>32255</c:v>
                </c:pt>
                <c:pt idx="6392">
                  <c:v>32260</c:v>
                </c:pt>
                <c:pt idx="6393">
                  <c:v>32265</c:v>
                </c:pt>
                <c:pt idx="6394">
                  <c:v>32270</c:v>
                </c:pt>
                <c:pt idx="6395">
                  <c:v>32275</c:v>
                </c:pt>
                <c:pt idx="6396">
                  <c:v>32280</c:v>
                </c:pt>
                <c:pt idx="6397">
                  <c:v>32285</c:v>
                </c:pt>
                <c:pt idx="6398">
                  <c:v>32290</c:v>
                </c:pt>
                <c:pt idx="6399">
                  <c:v>32295</c:v>
                </c:pt>
                <c:pt idx="6400">
                  <c:v>32300</c:v>
                </c:pt>
                <c:pt idx="6401">
                  <c:v>32305</c:v>
                </c:pt>
                <c:pt idx="6402">
                  <c:v>32310</c:v>
                </c:pt>
                <c:pt idx="6403">
                  <c:v>32315</c:v>
                </c:pt>
                <c:pt idx="6404">
                  <c:v>32320</c:v>
                </c:pt>
                <c:pt idx="6405">
                  <c:v>32325</c:v>
                </c:pt>
                <c:pt idx="6406">
                  <c:v>32330</c:v>
                </c:pt>
                <c:pt idx="6407">
                  <c:v>32335</c:v>
                </c:pt>
                <c:pt idx="6408">
                  <c:v>32340</c:v>
                </c:pt>
                <c:pt idx="6409">
                  <c:v>32345</c:v>
                </c:pt>
                <c:pt idx="6410">
                  <c:v>32350</c:v>
                </c:pt>
                <c:pt idx="6411">
                  <c:v>32355</c:v>
                </c:pt>
                <c:pt idx="6412">
                  <c:v>32360</c:v>
                </c:pt>
                <c:pt idx="6413">
                  <c:v>32365</c:v>
                </c:pt>
                <c:pt idx="6414">
                  <c:v>32370</c:v>
                </c:pt>
                <c:pt idx="6415">
                  <c:v>32375</c:v>
                </c:pt>
                <c:pt idx="6416">
                  <c:v>32380</c:v>
                </c:pt>
                <c:pt idx="6417">
                  <c:v>32385</c:v>
                </c:pt>
                <c:pt idx="6418">
                  <c:v>32390</c:v>
                </c:pt>
                <c:pt idx="6419">
                  <c:v>32395</c:v>
                </c:pt>
                <c:pt idx="6420">
                  <c:v>32400</c:v>
                </c:pt>
                <c:pt idx="6421">
                  <c:v>32405</c:v>
                </c:pt>
                <c:pt idx="6422">
                  <c:v>32410</c:v>
                </c:pt>
                <c:pt idx="6423">
                  <c:v>32415</c:v>
                </c:pt>
                <c:pt idx="6424">
                  <c:v>32420</c:v>
                </c:pt>
                <c:pt idx="6425">
                  <c:v>32425</c:v>
                </c:pt>
                <c:pt idx="6426">
                  <c:v>32430</c:v>
                </c:pt>
                <c:pt idx="6427">
                  <c:v>32435</c:v>
                </c:pt>
                <c:pt idx="6428">
                  <c:v>32440</c:v>
                </c:pt>
                <c:pt idx="6429">
                  <c:v>32445</c:v>
                </c:pt>
                <c:pt idx="6430">
                  <c:v>32450</c:v>
                </c:pt>
                <c:pt idx="6431">
                  <c:v>32455</c:v>
                </c:pt>
                <c:pt idx="6432">
                  <c:v>32460</c:v>
                </c:pt>
                <c:pt idx="6433">
                  <c:v>32465</c:v>
                </c:pt>
                <c:pt idx="6434">
                  <c:v>32470</c:v>
                </c:pt>
                <c:pt idx="6435">
                  <c:v>32475</c:v>
                </c:pt>
                <c:pt idx="6436">
                  <c:v>32480</c:v>
                </c:pt>
                <c:pt idx="6437">
                  <c:v>32485</c:v>
                </c:pt>
                <c:pt idx="6438">
                  <c:v>32490</c:v>
                </c:pt>
                <c:pt idx="6439">
                  <c:v>32495</c:v>
                </c:pt>
                <c:pt idx="6440">
                  <c:v>32500</c:v>
                </c:pt>
                <c:pt idx="6441">
                  <c:v>32505</c:v>
                </c:pt>
                <c:pt idx="6442">
                  <c:v>32510</c:v>
                </c:pt>
                <c:pt idx="6443">
                  <c:v>32515</c:v>
                </c:pt>
                <c:pt idx="6444">
                  <c:v>32520</c:v>
                </c:pt>
                <c:pt idx="6445">
                  <c:v>32525</c:v>
                </c:pt>
                <c:pt idx="6446">
                  <c:v>32530</c:v>
                </c:pt>
                <c:pt idx="6447">
                  <c:v>32535</c:v>
                </c:pt>
                <c:pt idx="6448">
                  <c:v>32540</c:v>
                </c:pt>
                <c:pt idx="6449">
                  <c:v>32545</c:v>
                </c:pt>
                <c:pt idx="6450">
                  <c:v>32550</c:v>
                </c:pt>
                <c:pt idx="6451">
                  <c:v>32555</c:v>
                </c:pt>
                <c:pt idx="6452">
                  <c:v>32560</c:v>
                </c:pt>
                <c:pt idx="6453">
                  <c:v>32565</c:v>
                </c:pt>
                <c:pt idx="6454">
                  <c:v>32570</c:v>
                </c:pt>
                <c:pt idx="6455">
                  <c:v>32575</c:v>
                </c:pt>
                <c:pt idx="6456">
                  <c:v>32580</c:v>
                </c:pt>
                <c:pt idx="6457">
                  <c:v>32585</c:v>
                </c:pt>
                <c:pt idx="6458">
                  <c:v>32590</c:v>
                </c:pt>
                <c:pt idx="6459">
                  <c:v>32595</c:v>
                </c:pt>
                <c:pt idx="6460">
                  <c:v>32600</c:v>
                </c:pt>
                <c:pt idx="6461">
                  <c:v>32605</c:v>
                </c:pt>
                <c:pt idx="6462">
                  <c:v>32610</c:v>
                </c:pt>
                <c:pt idx="6463">
                  <c:v>32615</c:v>
                </c:pt>
                <c:pt idx="6464">
                  <c:v>32620</c:v>
                </c:pt>
                <c:pt idx="6465">
                  <c:v>32625</c:v>
                </c:pt>
                <c:pt idx="6466">
                  <c:v>32630</c:v>
                </c:pt>
                <c:pt idx="6467">
                  <c:v>32635</c:v>
                </c:pt>
                <c:pt idx="6468">
                  <c:v>32640</c:v>
                </c:pt>
                <c:pt idx="6469">
                  <c:v>32645</c:v>
                </c:pt>
                <c:pt idx="6470">
                  <c:v>32650</c:v>
                </c:pt>
                <c:pt idx="6471">
                  <c:v>32655</c:v>
                </c:pt>
                <c:pt idx="6472">
                  <c:v>32660</c:v>
                </c:pt>
                <c:pt idx="6473">
                  <c:v>32665</c:v>
                </c:pt>
                <c:pt idx="6474">
                  <c:v>32670</c:v>
                </c:pt>
                <c:pt idx="6475">
                  <c:v>32675</c:v>
                </c:pt>
                <c:pt idx="6476">
                  <c:v>32680</c:v>
                </c:pt>
                <c:pt idx="6477">
                  <c:v>32685</c:v>
                </c:pt>
                <c:pt idx="6478">
                  <c:v>32690</c:v>
                </c:pt>
                <c:pt idx="6479">
                  <c:v>32695</c:v>
                </c:pt>
                <c:pt idx="6480">
                  <c:v>32700</c:v>
                </c:pt>
                <c:pt idx="6481">
                  <c:v>32705</c:v>
                </c:pt>
                <c:pt idx="6482">
                  <c:v>32710</c:v>
                </c:pt>
                <c:pt idx="6483">
                  <c:v>32715</c:v>
                </c:pt>
                <c:pt idx="6484">
                  <c:v>32720</c:v>
                </c:pt>
                <c:pt idx="6485">
                  <c:v>32725</c:v>
                </c:pt>
                <c:pt idx="6486">
                  <c:v>32730</c:v>
                </c:pt>
                <c:pt idx="6487">
                  <c:v>32735</c:v>
                </c:pt>
                <c:pt idx="6488">
                  <c:v>32740</c:v>
                </c:pt>
                <c:pt idx="6489">
                  <c:v>32745</c:v>
                </c:pt>
                <c:pt idx="6490">
                  <c:v>32750</c:v>
                </c:pt>
                <c:pt idx="6491">
                  <c:v>32755</c:v>
                </c:pt>
                <c:pt idx="6492">
                  <c:v>32760</c:v>
                </c:pt>
                <c:pt idx="6493">
                  <c:v>32765</c:v>
                </c:pt>
                <c:pt idx="6494">
                  <c:v>32770</c:v>
                </c:pt>
                <c:pt idx="6495">
                  <c:v>32775</c:v>
                </c:pt>
                <c:pt idx="6496">
                  <c:v>32780</c:v>
                </c:pt>
                <c:pt idx="6497">
                  <c:v>32785</c:v>
                </c:pt>
                <c:pt idx="6498">
                  <c:v>32790</c:v>
                </c:pt>
                <c:pt idx="6499">
                  <c:v>32795</c:v>
                </c:pt>
                <c:pt idx="6500">
                  <c:v>32800</c:v>
                </c:pt>
                <c:pt idx="6501">
                  <c:v>32805</c:v>
                </c:pt>
                <c:pt idx="6502">
                  <c:v>32810</c:v>
                </c:pt>
                <c:pt idx="6503">
                  <c:v>32815</c:v>
                </c:pt>
                <c:pt idx="6504">
                  <c:v>32820</c:v>
                </c:pt>
                <c:pt idx="6505">
                  <c:v>32825</c:v>
                </c:pt>
                <c:pt idx="6506">
                  <c:v>32830</c:v>
                </c:pt>
                <c:pt idx="6507">
                  <c:v>32835</c:v>
                </c:pt>
                <c:pt idx="6508">
                  <c:v>32840</c:v>
                </c:pt>
                <c:pt idx="6509">
                  <c:v>32845</c:v>
                </c:pt>
                <c:pt idx="6510">
                  <c:v>32850</c:v>
                </c:pt>
                <c:pt idx="6511">
                  <c:v>32855</c:v>
                </c:pt>
                <c:pt idx="6512">
                  <c:v>32860</c:v>
                </c:pt>
                <c:pt idx="6513">
                  <c:v>32865</c:v>
                </c:pt>
                <c:pt idx="6514">
                  <c:v>32870</c:v>
                </c:pt>
                <c:pt idx="6515">
                  <c:v>32875</c:v>
                </c:pt>
                <c:pt idx="6516">
                  <c:v>32880</c:v>
                </c:pt>
                <c:pt idx="6517">
                  <c:v>32885</c:v>
                </c:pt>
                <c:pt idx="6518">
                  <c:v>32890</c:v>
                </c:pt>
                <c:pt idx="6519">
                  <c:v>32895</c:v>
                </c:pt>
                <c:pt idx="6520">
                  <c:v>32900</c:v>
                </c:pt>
                <c:pt idx="6521">
                  <c:v>32905</c:v>
                </c:pt>
                <c:pt idx="6522">
                  <c:v>32910</c:v>
                </c:pt>
                <c:pt idx="6523">
                  <c:v>32915</c:v>
                </c:pt>
                <c:pt idx="6524">
                  <c:v>32920</c:v>
                </c:pt>
                <c:pt idx="6525">
                  <c:v>32925</c:v>
                </c:pt>
                <c:pt idx="6526">
                  <c:v>32930</c:v>
                </c:pt>
                <c:pt idx="6527">
                  <c:v>32935</c:v>
                </c:pt>
                <c:pt idx="6528">
                  <c:v>32940</c:v>
                </c:pt>
                <c:pt idx="6529">
                  <c:v>32945</c:v>
                </c:pt>
                <c:pt idx="6530">
                  <c:v>32950</c:v>
                </c:pt>
                <c:pt idx="6531">
                  <c:v>32955</c:v>
                </c:pt>
                <c:pt idx="6532">
                  <c:v>32960</c:v>
                </c:pt>
                <c:pt idx="6533">
                  <c:v>32965</c:v>
                </c:pt>
                <c:pt idx="6534">
                  <c:v>32970</c:v>
                </c:pt>
                <c:pt idx="6535">
                  <c:v>32975</c:v>
                </c:pt>
                <c:pt idx="6536">
                  <c:v>32980</c:v>
                </c:pt>
                <c:pt idx="6537">
                  <c:v>32985</c:v>
                </c:pt>
                <c:pt idx="6538">
                  <c:v>32990</c:v>
                </c:pt>
                <c:pt idx="6539">
                  <c:v>32995</c:v>
                </c:pt>
                <c:pt idx="6540">
                  <c:v>33000</c:v>
                </c:pt>
                <c:pt idx="6541">
                  <c:v>33005</c:v>
                </c:pt>
                <c:pt idx="6542">
                  <c:v>33010</c:v>
                </c:pt>
                <c:pt idx="6543">
                  <c:v>33015</c:v>
                </c:pt>
                <c:pt idx="6544">
                  <c:v>33020</c:v>
                </c:pt>
                <c:pt idx="6545">
                  <c:v>33025</c:v>
                </c:pt>
                <c:pt idx="6546">
                  <c:v>33030</c:v>
                </c:pt>
                <c:pt idx="6547">
                  <c:v>33035</c:v>
                </c:pt>
                <c:pt idx="6548">
                  <c:v>33040</c:v>
                </c:pt>
                <c:pt idx="6549">
                  <c:v>33045</c:v>
                </c:pt>
                <c:pt idx="6550">
                  <c:v>33050</c:v>
                </c:pt>
                <c:pt idx="6551">
                  <c:v>33055</c:v>
                </c:pt>
                <c:pt idx="6552">
                  <c:v>33060</c:v>
                </c:pt>
                <c:pt idx="6553">
                  <c:v>33065</c:v>
                </c:pt>
                <c:pt idx="6554">
                  <c:v>33070</c:v>
                </c:pt>
                <c:pt idx="6555">
                  <c:v>33075</c:v>
                </c:pt>
                <c:pt idx="6556">
                  <c:v>33080</c:v>
                </c:pt>
                <c:pt idx="6557">
                  <c:v>33085</c:v>
                </c:pt>
                <c:pt idx="6558">
                  <c:v>33090</c:v>
                </c:pt>
                <c:pt idx="6559">
                  <c:v>33095</c:v>
                </c:pt>
                <c:pt idx="6560">
                  <c:v>33100</c:v>
                </c:pt>
                <c:pt idx="6561">
                  <c:v>33105</c:v>
                </c:pt>
                <c:pt idx="6562">
                  <c:v>33110</c:v>
                </c:pt>
                <c:pt idx="6563">
                  <c:v>33115</c:v>
                </c:pt>
                <c:pt idx="6564">
                  <c:v>33120</c:v>
                </c:pt>
                <c:pt idx="6565">
                  <c:v>33125</c:v>
                </c:pt>
                <c:pt idx="6566">
                  <c:v>33130</c:v>
                </c:pt>
                <c:pt idx="6567">
                  <c:v>33135</c:v>
                </c:pt>
                <c:pt idx="6568">
                  <c:v>33140</c:v>
                </c:pt>
                <c:pt idx="6569">
                  <c:v>33145</c:v>
                </c:pt>
                <c:pt idx="6570">
                  <c:v>33150</c:v>
                </c:pt>
                <c:pt idx="6571">
                  <c:v>33155</c:v>
                </c:pt>
                <c:pt idx="6572">
                  <c:v>33160</c:v>
                </c:pt>
                <c:pt idx="6573">
                  <c:v>33165</c:v>
                </c:pt>
                <c:pt idx="6574">
                  <c:v>33170</c:v>
                </c:pt>
                <c:pt idx="6575">
                  <c:v>33175</c:v>
                </c:pt>
                <c:pt idx="6576">
                  <c:v>33180</c:v>
                </c:pt>
                <c:pt idx="6577">
                  <c:v>33185</c:v>
                </c:pt>
                <c:pt idx="6578">
                  <c:v>33190</c:v>
                </c:pt>
                <c:pt idx="6579">
                  <c:v>33195</c:v>
                </c:pt>
                <c:pt idx="6580">
                  <c:v>33200</c:v>
                </c:pt>
                <c:pt idx="6581">
                  <c:v>33205</c:v>
                </c:pt>
                <c:pt idx="6582">
                  <c:v>33210</c:v>
                </c:pt>
                <c:pt idx="6583">
                  <c:v>33215</c:v>
                </c:pt>
                <c:pt idx="6584">
                  <c:v>33220</c:v>
                </c:pt>
                <c:pt idx="6585">
                  <c:v>33225</c:v>
                </c:pt>
                <c:pt idx="6586">
                  <c:v>33230</c:v>
                </c:pt>
                <c:pt idx="6587">
                  <c:v>33235</c:v>
                </c:pt>
                <c:pt idx="6588">
                  <c:v>33240</c:v>
                </c:pt>
                <c:pt idx="6589">
                  <c:v>33245</c:v>
                </c:pt>
                <c:pt idx="6590">
                  <c:v>33250</c:v>
                </c:pt>
                <c:pt idx="6591">
                  <c:v>33255</c:v>
                </c:pt>
                <c:pt idx="6592">
                  <c:v>33260</c:v>
                </c:pt>
                <c:pt idx="6593">
                  <c:v>33265</c:v>
                </c:pt>
                <c:pt idx="6594">
                  <c:v>33270</c:v>
                </c:pt>
                <c:pt idx="6595">
                  <c:v>33275</c:v>
                </c:pt>
                <c:pt idx="6596">
                  <c:v>33280</c:v>
                </c:pt>
                <c:pt idx="6597">
                  <c:v>33285</c:v>
                </c:pt>
                <c:pt idx="6598">
                  <c:v>33290</c:v>
                </c:pt>
                <c:pt idx="6599">
                  <c:v>33295</c:v>
                </c:pt>
                <c:pt idx="6600">
                  <c:v>33300</c:v>
                </c:pt>
                <c:pt idx="6601">
                  <c:v>33305</c:v>
                </c:pt>
                <c:pt idx="6602">
                  <c:v>33310</c:v>
                </c:pt>
                <c:pt idx="6603">
                  <c:v>33315</c:v>
                </c:pt>
                <c:pt idx="6604">
                  <c:v>33320</c:v>
                </c:pt>
                <c:pt idx="6605">
                  <c:v>33325</c:v>
                </c:pt>
                <c:pt idx="6606">
                  <c:v>33330</c:v>
                </c:pt>
                <c:pt idx="6607">
                  <c:v>33335</c:v>
                </c:pt>
                <c:pt idx="6608">
                  <c:v>33340</c:v>
                </c:pt>
                <c:pt idx="6609">
                  <c:v>33345</c:v>
                </c:pt>
                <c:pt idx="6610">
                  <c:v>33350</c:v>
                </c:pt>
                <c:pt idx="6611">
                  <c:v>33355</c:v>
                </c:pt>
                <c:pt idx="6612">
                  <c:v>33360</c:v>
                </c:pt>
                <c:pt idx="6613">
                  <c:v>33365</c:v>
                </c:pt>
                <c:pt idx="6614">
                  <c:v>33370</c:v>
                </c:pt>
                <c:pt idx="6615">
                  <c:v>33375</c:v>
                </c:pt>
                <c:pt idx="6616">
                  <c:v>33380</c:v>
                </c:pt>
                <c:pt idx="6617">
                  <c:v>33385</c:v>
                </c:pt>
                <c:pt idx="6618">
                  <c:v>33390</c:v>
                </c:pt>
                <c:pt idx="6619">
                  <c:v>33395</c:v>
                </c:pt>
                <c:pt idx="6620">
                  <c:v>33400</c:v>
                </c:pt>
                <c:pt idx="6621">
                  <c:v>33405</c:v>
                </c:pt>
                <c:pt idx="6622">
                  <c:v>33410</c:v>
                </c:pt>
                <c:pt idx="6623">
                  <c:v>33415</c:v>
                </c:pt>
                <c:pt idx="6624">
                  <c:v>33420</c:v>
                </c:pt>
                <c:pt idx="6625">
                  <c:v>33425</c:v>
                </c:pt>
                <c:pt idx="6626">
                  <c:v>33430</c:v>
                </c:pt>
                <c:pt idx="6627">
                  <c:v>33435</c:v>
                </c:pt>
                <c:pt idx="6628">
                  <c:v>33440</c:v>
                </c:pt>
                <c:pt idx="6629">
                  <c:v>33445</c:v>
                </c:pt>
                <c:pt idx="6630">
                  <c:v>33450</c:v>
                </c:pt>
                <c:pt idx="6631">
                  <c:v>33455</c:v>
                </c:pt>
                <c:pt idx="6632">
                  <c:v>33460</c:v>
                </c:pt>
                <c:pt idx="6633">
                  <c:v>33465</c:v>
                </c:pt>
                <c:pt idx="6634">
                  <c:v>33470</c:v>
                </c:pt>
                <c:pt idx="6635">
                  <c:v>33475</c:v>
                </c:pt>
                <c:pt idx="6636">
                  <c:v>33480</c:v>
                </c:pt>
                <c:pt idx="6637">
                  <c:v>33485</c:v>
                </c:pt>
                <c:pt idx="6638">
                  <c:v>33490</c:v>
                </c:pt>
                <c:pt idx="6639">
                  <c:v>33495</c:v>
                </c:pt>
                <c:pt idx="6640">
                  <c:v>33500</c:v>
                </c:pt>
                <c:pt idx="6641">
                  <c:v>33505</c:v>
                </c:pt>
                <c:pt idx="6642">
                  <c:v>33510</c:v>
                </c:pt>
                <c:pt idx="6643">
                  <c:v>33515</c:v>
                </c:pt>
                <c:pt idx="6644">
                  <c:v>33520</c:v>
                </c:pt>
                <c:pt idx="6645">
                  <c:v>33525</c:v>
                </c:pt>
                <c:pt idx="6646">
                  <c:v>33530</c:v>
                </c:pt>
                <c:pt idx="6647">
                  <c:v>33535</c:v>
                </c:pt>
                <c:pt idx="6648">
                  <c:v>33540</c:v>
                </c:pt>
                <c:pt idx="6649">
                  <c:v>33545</c:v>
                </c:pt>
                <c:pt idx="6650">
                  <c:v>33550</c:v>
                </c:pt>
                <c:pt idx="6651">
                  <c:v>33555</c:v>
                </c:pt>
                <c:pt idx="6652">
                  <c:v>33560</c:v>
                </c:pt>
                <c:pt idx="6653">
                  <c:v>33565</c:v>
                </c:pt>
                <c:pt idx="6654">
                  <c:v>33570</c:v>
                </c:pt>
                <c:pt idx="6655">
                  <c:v>33575</c:v>
                </c:pt>
                <c:pt idx="6656">
                  <c:v>33580</c:v>
                </c:pt>
                <c:pt idx="6657">
                  <c:v>33585</c:v>
                </c:pt>
                <c:pt idx="6658">
                  <c:v>33590</c:v>
                </c:pt>
                <c:pt idx="6659">
                  <c:v>33595</c:v>
                </c:pt>
                <c:pt idx="6660">
                  <c:v>33600</c:v>
                </c:pt>
                <c:pt idx="6661">
                  <c:v>33605</c:v>
                </c:pt>
                <c:pt idx="6662">
                  <c:v>33610</c:v>
                </c:pt>
                <c:pt idx="6663">
                  <c:v>33615</c:v>
                </c:pt>
                <c:pt idx="6664">
                  <c:v>33620</c:v>
                </c:pt>
                <c:pt idx="6665">
                  <c:v>33625</c:v>
                </c:pt>
                <c:pt idx="6666">
                  <c:v>33630</c:v>
                </c:pt>
                <c:pt idx="6667">
                  <c:v>33635</c:v>
                </c:pt>
                <c:pt idx="6668">
                  <c:v>33640</c:v>
                </c:pt>
                <c:pt idx="6669">
                  <c:v>33645</c:v>
                </c:pt>
                <c:pt idx="6670">
                  <c:v>33650</c:v>
                </c:pt>
                <c:pt idx="6671">
                  <c:v>33655</c:v>
                </c:pt>
                <c:pt idx="6672">
                  <c:v>33660</c:v>
                </c:pt>
                <c:pt idx="6673">
                  <c:v>33665</c:v>
                </c:pt>
                <c:pt idx="6674">
                  <c:v>33670</c:v>
                </c:pt>
                <c:pt idx="6675">
                  <c:v>33675</c:v>
                </c:pt>
                <c:pt idx="6676">
                  <c:v>33680</c:v>
                </c:pt>
                <c:pt idx="6677">
                  <c:v>33685</c:v>
                </c:pt>
                <c:pt idx="6678">
                  <c:v>33690</c:v>
                </c:pt>
                <c:pt idx="6679">
                  <c:v>33695</c:v>
                </c:pt>
                <c:pt idx="6680">
                  <c:v>33700</c:v>
                </c:pt>
                <c:pt idx="6681">
                  <c:v>33705</c:v>
                </c:pt>
                <c:pt idx="6682">
                  <c:v>33710</c:v>
                </c:pt>
                <c:pt idx="6683">
                  <c:v>33715</c:v>
                </c:pt>
                <c:pt idx="6684">
                  <c:v>33720</c:v>
                </c:pt>
                <c:pt idx="6685">
                  <c:v>33725</c:v>
                </c:pt>
                <c:pt idx="6686">
                  <c:v>33730</c:v>
                </c:pt>
                <c:pt idx="6687">
                  <c:v>33735</c:v>
                </c:pt>
                <c:pt idx="6688">
                  <c:v>33740</c:v>
                </c:pt>
                <c:pt idx="6689">
                  <c:v>33745</c:v>
                </c:pt>
                <c:pt idx="6690">
                  <c:v>33750</c:v>
                </c:pt>
                <c:pt idx="6691">
                  <c:v>33755</c:v>
                </c:pt>
                <c:pt idx="6692">
                  <c:v>33760</c:v>
                </c:pt>
                <c:pt idx="6693">
                  <c:v>33765</c:v>
                </c:pt>
                <c:pt idx="6694">
                  <c:v>33770</c:v>
                </c:pt>
                <c:pt idx="6695">
                  <c:v>33775</c:v>
                </c:pt>
                <c:pt idx="6696">
                  <c:v>33780</c:v>
                </c:pt>
                <c:pt idx="6697">
                  <c:v>33785</c:v>
                </c:pt>
                <c:pt idx="6698">
                  <c:v>33790</c:v>
                </c:pt>
                <c:pt idx="6699">
                  <c:v>33795</c:v>
                </c:pt>
                <c:pt idx="6700">
                  <c:v>33800</c:v>
                </c:pt>
                <c:pt idx="6701">
                  <c:v>33805</c:v>
                </c:pt>
                <c:pt idx="6702">
                  <c:v>33810</c:v>
                </c:pt>
                <c:pt idx="6703">
                  <c:v>33815</c:v>
                </c:pt>
                <c:pt idx="6704">
                  <c:v>33820</c:v>
                </c:pt>
                <c:pt idx="6705">
                  <c:v>33825</c:v>
                </c:pt>
                <c:pt idx="6706">
                  <c:v>33830</c:v>
                </c:pt>
                <c:pt idx="6707">
                  <c:v>33835</c:v>
                </c:pt>
                <c:pt idx="6708">
                  <c:v>33840</c:v>
                </c:pt>
                <c:pt idx="6709">
                  <c:v>33845</c:v>
                </c:pt>
                <c:pt idx="6710">
                  <c:v>33850</c:v>
                </c:pt>
                <c:pt idx="6711">
                  <c:v>33855</c:v>
                </c:pt>
                <c:pt idx="6712">
                  <c:v>33860</c:v>
                </c:pt>
                <c:pt idx="6713">
                  <c:v>33865</c:v>
                </c:pt>
                <c:pt idx="6714">
                  <c:v>33870</c:v>
                </c:pt>
                <c:pt idx="6715">
                  <c:v>33875</c:v>
                </c:pt>
                <c:pt idx="6716">
                  <c:v>33880</c:v>
                </c:pt>
                <c:pt idx="6717">
                  <c:v>33885</c:v>
                </c:pt>
                <c:pt idx="6718">
                  <c:v>33890</c:v>
                </c:pt>
                <c:pt idx="6719">
                  <c:v>33895</c:v>
                </c:pt>
                <c:pt idx="6720">
                  <c:v>33900</c:v>
                </c:pt>
                <c:pt idx="6721">
                  <c:v>33905</c:v>
                </c:pt>
                <c:pt idx="6722">
                  <c:v>33910</c:v>
                </c:pt>
                <c:pt idx="6723">
                  <c:v>33915</c:v>
                </c:pt>
                <c:pt idx="6724">
                  <c:v>33920</c:v>
                </c:pt>
                <c:pt idx="6725">
                  <c:v>33925</c:v>
                </c:pt>
                <c:pt idx="6726">
                  <c:v>33930</c:v>
                </c:pt>
                <c:pt idx="6727">
                  <c:v>33935</c:v>
                </c:pt>
                <c:pt idx="6728">
                  <c:v>33940</c:v>
                </c:pt>
                <c:pt idx="6729">
                  <c:v>33945</c:v>
                </c:pt>
                <c:pt idx="6730">
                  <c:v>33950</c:v>
                </c:pt>
                <c:pt idx="6731">
                  <c:v>33955</c:v>
                </c:pt>
                <c:pt idx="6732">
                  <c:v>33960</c:v>
                </c:pt>
                <c:pt idx="6733">
                  <c:v>33965</c:v>
                </c:pt>
                <c:pt idx="6734">
                  <c:v>33970</c:v>
                </c:pt>
                <c:pt idx="6735">
                  <c:v>33975</c:v>
                </c:pt>
                <c:pt idx="6736">
                  <c:v>33980</c:v>
                </c:pt>
                <c:pt idx="6737">
                  <c:v>33985</c:v>
                </c:pt>
                <c:pt idx="6738">
                  <c:v>33990</c:v>
                </c:pt>
                <c:pt idx="6739">
                  <c:v>33995</c:v>
                </c:pt>
                <c:pt idx="6740">
                  <c:v>34000</c:v>
                </c:pt>
                <c:pt idx="6741">
                  <c:v>34005</c:v>
                </c:pt>
                <c:pt idx="6742">
                  <c:v>34010</c:v>
                </c:pt>
                <c:pt idx="6743">
                  <c:v>34015</c:v>
                </c:pt>
                <c:pt idx="6744">
                  <c:v>34020</c:v>
                </c:pt>
                <c:pt idx="6745">
                  <c:v>34025</c:v>
                </c:pt>
                <c:pt idx="6746">
                  <c:v>34030</c:v>
                </c:pt>
                <c:pt idx="6747">
                  <c:v>34035</c:v>
                </c:pt>
                <c:pt idx="6748">
                  <c:v>34040</c:v>
                </c:pt>
                <c:pt idx="6749">
                  <c:v>34045</c:v>
                </c:pt>
                <c:pt idx="6750">
                  <c:v>34050</c:v>
                </c:pt>
                <c:pt idx="6751">
                  <c:v>34055</c:v>
                </c:pt>
                <c:pt idx="6752">
                  <c:v>34060</c:v>
                </c:pt>
                <c:pt idx="6753">
                  <c:v>34065</c:v>
                </c:pt>
                <c:pt idx="6754">
                  <c:v>34070</c:v>
                </c:pt>
                <c:pt idx="6755">
                  <c:v>34075</c:v>
                </c:pt>
                <c:pt idx="6756">
                  <c:v>34080</c:v>
                </c:pt>
                <c:pt idx="6757">
                  <c:v>34085</c:v>
                </c:pt>
                <c:pt idx="6758">
                  <c:v>34090</c:v>
                </c:pt>
                <c:pt idx="6759">
                  <c:v>34095</c:v>
                </c:pt>
                <c:pt idx="6760">
                  <c:v>34100</c:v>
                </c:pt>
                <c:pt idx="6761">
                  <c:v>34105</c:v>
                </c:pt>
                <c:pt idx="6762">
                  <c:v>34110</c:v>
                </c:pt>
                <c:pt idx="6763">
                  <c:v>34115</c:v>
                </c:pt>
                <c:pt idx="6764">
                  <c:v>34120</c:v>
                </c:pt>
                <c:pt idx="6765">
                  <c:v>34125</c:v>
                </c:pt>
                <c:pt idx="6766">
                  <c:v>34130</c:v>
                </c:pt>
                <c:pt idx="6767">
                  <c:v>34135</c:v>
                </c:pt>
                <c:pt idx="6768">
                  <c:v>34140</c:v>
                </c:pt>
                <c:pt idx="6769">
                  <c:v>34145</c:v>
                </c:pt>
                <c:pt idx="6770">
                  <c:v>34150</c:v>
                </c:pt>
                <c:pt idx="6771">
                  <c:v>34155</c:v>
                </c:pt>
                <c:pt idx="6772">
                  <c:v>34160</c:v>
                </c:pt>
                <c:pt idx="6773">
                  <c:v>34165</c:v>
                </c:pt>
                <c:pt idx="6774">
                  <c:v>34170</c:v>
                </c:pt>
                <c:pt idx="6775">
                  <c:v>34175</c:v>
                </c:pt>
                <c:pt idx="6776">
                  <c:v>34180</c:v>
                </c:pt>
                <c:pt idx="6777">
                  <c:v>34185</c:v>
                </c:pt>
                <c:pt idx="6778">
                  <c:v>34190</c:v>
                </c:pt>
                <c:pt idx="6779">
                  <c:v>34195</c:v>
                </c:pt>
                <c:pt idx="6780">
                  <c:v>34200</c:v>
                </c:pt>
                <c:pt idx="6781">
                  <c:v>34205</c:v>
                </c:pt>
                <c:pt idx="6782">
                  <c:v>34210</c:v>
                </c:pt>
                <c:pt idx="6783">
                  <c:v>34215</c:v>
                </c:pt>
                <c:pt idx="6784">
                  <c:v>34220</c:v>
                </c:pt>
                <c:pt idx="6785">
                  <c:v>34225</c:v>
                </c:pt>
                <c:pt idx="6786">
                  <c:v>34230</c:v>
                </c:pt>
                <c:pt idx="6787">
                  <c:v>34235</c:v>
                </c:pt>
                <c:pt idx="6788">
                  <c:v>34240</c:v>
                </c:pt>
                <c:pt idx="6789">
                  <c:v>34245</c:v>
                </c:pt>
                <c:pt idx="6790">
                  <c:v>34250</c:v>
                </c:pt>
                <c:pt idx="6791">
                  <c:v>34255</c:v>
                </c:pt>
                <c:pt idx="6792">
                  <c:v>34260</c:v>
                </c:pt>
                <c:pt idx="6793">
                  <c:v>34265</c:v>
                </c:pt>
                <c:pt idx="6794">
                  <c:v>34270</c:v>
                </c:pt>
                <c:pt idx="6795">
                  <c:v>34275</c:v>
                </c:pt>
                <c:pt idx="6796">
                  <c:v>34280</c:v>
                </c:pt>
                <c:pt idx="6797">
                  <c:v>34285</c:v>
                </c:pt>
                <c:pt idx="6798">
                  <c:v>34290</c:v>
                </c:pt>
                <c:pt idx="6799">
                  <c:v>34295</c:v>
                </c:pt>
                <c:pt idx="6800">
                  <c:v>34300</c:v>
                </c:pt>
                <c:pt idx="6801">
                  <c:v>34305</c:v>
                </c:pt>
                <c:pt idx="6802">
                  <c:v>34310</c:v>
                </c:pt>
                <c:pt idx="6803">
                  <c:v>34315</c:v>
                </c:pt>
                <c:pt idx="6804">
                  <c:v>34320</c:v>
                </c:pt>
                <c:pt idx="6805">
                  <c:v>34325</c:v>
                </c:pt>
                <c:pt idx="6806">
                  <c:v>34330</c:v>
                </c:pt>
                <c:pt idx="6807">
                  <c:v>34335</c:v>
                </c:pt>
                <c:pt idx="6808">
                  <c:v>34340</c:v>
                </c:pt>
                <c:pt idx="6809">
                  <c:v>34345</c:v>
                </c:pt>
                <c:pt idx="6810">
                  <c:v>34350</c:v>
                </c:pt>
                <c:pt idx="6811">
                  <c:v>34355</c:v>
                </c:pt>
                <c:pt idx="6812">
                  <c:v>34360</c:v>
                </c:pt>
                <c:pt idx="6813">
                  <c:v>34365</c:v>
                </c:pt>
                <c:pt idx="6814">
                  <c:v>34370</c:v>
                </c:pt>
                <c:pt idx="6815">
                  <c:v>34375</c:v>
                </c:pt>
                <c:pt idx="6816">
                  <c:v>34380</c:v>
                </c:pt>
                <c:pt idx="6817">
                  <c:v>34385</c:v>
                </c:pt>
                <c:pt idx="6818">
                  <c:v>34390</c:v>
                </c:pt>
                <c:pt idx="6819">
                  <c:v>34395</c:v>
                </c:pt>
                <c:pt idx="6820">
                  <c:v>34400</c:v>
                </c:pt>
                <c:pt idx="6821">
                  <c:v>34405</c:v>
                </c:pt>
                <c:pt idx="6822">
                  <c:v>34410</c:v>
                </c:pt>
                <c:pt idx="6823">
                  <c:v>34415</c:v>
                </c:pt>
                <c:pt idx="6824">
                  <c:v>34420</c:v>
                </c:pt>
                <c:pt idx="6825">
                  <c:v>34425</c:v>
                </c:pt>
                <c:pt idx="6826">
                  <c:v>34430</c:v>
                </c:pt>
                <c:pt idx="6827">
                  <c:v>34435</c:v>
                </c:pt>
                <c:pt idx="6828">
                  <c:v>34440</c:v>
                </c:pt>
                <c:pt idx="6829">
                  <c:v>34445</c:v>
                </c:pt>
                <c:pt idx="6830">
                  <c:v>34450</c:v>
                </c:pt>
                <c:pt idx="6831">
                  <c:v>34455</c:v>
                </c:pt>
                <c:pt idx="6832">
                  <c:v>34460</c:v>
                </c:pt>
                <c:pt idx="6833">
                  <c:v>34465</c:v>
                </c:pt>
                <c:pt idx="6834">
                  <c:v>34470</c:v>
                </c:pt>
                <c:pt idx="6835">
                  <c:v>34475</c:v>
                </c:pt>
                <c:pt idx="6836">
                  <c:v>34480</c:v>
                </c:pt>
                <c:pt idx="6837">
                  <c:v>34485</c:v>
                </c:pt>
                <c:pt idx="6838">
                  <c:v>34490</c:v>
                </c:pt>
                <c:pt idx="6839">
                  <c:v>34495</c:v>
                </c:pt>
                <c:pt idx="6840">
                  <c:v>34500</c:v>
                </c:pt>
                <c:pt idx="6841">
                  <c:v>34505</c:v>
                </c:pt>
                <c:pt idx="6842">
                  <c:v>34510</c:v>
                </c:pt>
                <c:pt idx="6843">
                  <c:v>34515</c:v>
                </c:pt>
                <c:pt idx="6844">
                  <c:v>34520</c:v>
                </c:pt>
                <c:pt idx="6845">
                  <c:v>34525</c:v>
                </c:pt>
                <c:pt idx="6846">
                  <c:v>34530</c:v>
                </c:pt>
                <c:pt idx="6847">
                  <c:v>34535</c:v>
                </c:pt>
                <c:pt idx="6848">
                  <c:v>34540</c:v>
                </c:pt>
                <c:pt idx="6849">
                  <c:v>34545</c:v>
                </c:pt>
                <c:pt idx="6850">
                  <c:v>34550</c:v>
                </c:pt>
                <c:pt idx="6851">
                  <c:v>34555</c:v>
                </c:pt>
                <c:pt idx="6852">
                  <c:v>34560</c:v>
                </c:pt>
                <c:pt idx="6853">
                  <c:v>34565</c:v>
                </c:pt>
                <c:pt idx="6854">
                  <c:v>34570</c:v>
                </c:pt>
                <c:pt idx="6855">
                  <c:v>34575</c:v>
                </c:pt>
                <c:pt idx="6856">
                  <c:v>34580</c:v>
                </c:pt>
                <c:pt idx="6857">
                  <c:v>34585</c:v>
                </c:pt>
                <c:pt idx="6858">
                  <c:v>34590</c:v>
                </c:pt>
                <c:pt idx="6859">
                  <c:v>34595</c:v>
                </c:pt>
                <c:pt idx="6860">
                  <c:v>34600</c:v>
                </c:pt>
                <c:pt idx="6861">
                  <c:v>34605</c:v>
                </c:pt>
                <c:pt idx="6862">
                  <c:v>34610</c:v>
                </c:pt>
                <c:pt idx="6863">
                  <c:v>34615</c:v>
                </c:pt>
                <c:pt idx="6864">
                  <c:v>34620</c:v>
                </c:pt>
                <c:pt idx="6865">
                  <c:v>34625</c:v>
                </c:pt>
                <c:pt idx="6866">
                  <c:v>34630</c:v>
                </c:pt>
                <c:pt idx="6867">
                  <c:v>34635</c:v>
                </c:pt>
                <c:pt idx="6868">
                  <c:v>34640</c:v>
                </c:pt>
                <c:pt idx="6869">
                  <c:v>34645</c:v>
                </c:pt>
                <c:pt idx="6870">
                  <c:v>34650</c:v>
                </c:pt>
                <c:pt idx="6871">
                  <c:v>34655</c:v>
                </c:pt>
                <c:pt idx="6872">
                  <c:v>34660</c:v>
                </c:pt>
                <c:pt idx="6873">
                  <c:v>34665</c:v>
                </c:pt>
                <c:pt idx="6874">
                  <c:v>34670</c:v>
                </c:pt>
                <c:pt idx="6875">
                  <c:v>34675</c:v>
                </c:pt>
                <c:pt idx="6876">
                  <c:v>34680</c:v>
                </c:pt>
                <c:pt idx="6877">
                  <c:v>34685</c:v>
                </c:pt>
                <c:pt idx="6878">
                  <c:v>34690</c:v>
                </c:pt>
                <c:pt idx="6879">
                  <c:v>34695</c:v>
                </c:pt>
                <c:pt idx="6880">
                  <c:v>34700</c:v>
                </c:pt>
                <c:pt idx="6881">
                  <c:v>34705</c:v>
                </c:pt>
                <c:pt idx="6882">
                  <c:v>34710</c:v>
                </c:pt>
                <c:pt idx="6883">
                  <c:v>34715</c:v>
                </c:pt>
                <c:pt idx="6884">
                  <c:v>34720</c:v>
                </c:pt>
                <c:pt idx="6885">
                  <c:v>34725</c:v>
                </c:pt>
                <c:pt idx="6886">
                  <c:v>34730</c:v>
                </c:pt>
                <c:pt idx="6887">
                  <c:v>34735</c:v>
                </c:pt>
                <c:pt idx="6888">
                  <c:v>34740</c:v>
                </c:pt>
                <c:pt idx="6889">
                  <c:v>34745</c:v>
                </c:pt>
                <c:pt idx="6890">
                  <c:v>34750</c:v>
                </c:pt>
                <c:pt idx="6891">
                  <c:v>34755</c:v>
                </c:pt>
                <c:pt idx="6892">
                  <c:v>34760</c:v>
                </c:pt>
                <c:pt idx="6893">
                  <c:v>34765</c:v>
                </c:pt>
                <c:pt idx="6894">
                  <c:v>34770</c:v>
                </c:pt>
                <c:pt idx="6895">
                  <c:v>34775</c:v>
                </c:pt>
                <c:pt idx="6896">
                  <c:v>34780</c:v>
                </c:pt>
                <c:pt idx="6897">
                  <c:v>34785</c:v>
                </c:pt>
                <c:pt idx="6898">
                  <c:v>34790</c:v>
                </c:pt>
                <c:pt idx="6899">
                  <c:v>34795</c:v>
                </c:pt>
                <c:pt idx="6900">
                  <c:v>34800</c:v>
                </c:pt>
                <c:pt idx="6901">
                  <c:v>34805</c:v>
                </c:pt>
                <c:pt idx="6902">
                  <c:v>34810</c:v>
                </c:pt>
                <c:pt idx="6903">
                  <c:v>34815</c:v>
                </c:pt>
                <c:pt idx="6904">
                  <c:v>34820</c:v>
                </c:pt>
                <c:pt idx="6905">
                  <c:v>34825</c:v>
                </c:pt>
                <c:pt idx="6906">
                  <c:v>34830</c:v>
                </c:pt>
                <c:pt idx="6907">
                  <c:v>34835</c:v>
                </c:pt>
                <c:pt idx="6908">
                  <c:v>34840</c:v>
                </c:pt>
                <c:pt idx="6909">
                  <c:v>34845</c:v>
                </c:pt>
                <c:pt idx="6910">
                  <c:v>34850</c:v>
                </c:pt>
                <c:pt idx="6911">
                  <c:v>34855</c:v>
                </c:pt>
                <c:pt idx="6912">
                  <c:v>34860</c:v>
                </c:pt>
                <c:pt idx="6913">
                  <c:v>34865</c:v>
                </c:pt>
                <c:pt idx="6914">
                  <c:v>34870</c:v>
                </c:pt>
                <c:pt idx="6915">
                  <c:v>34875</c:v>
                </c:pt>
                <c:pt idx="6916">
                  <c:v>34880</c:v>
                </c:pt>
                <c:pt idx="6917">
                  <c:v>34885</c:v>
                </c:pt>
                <c:pt idx="6918">
                  <c:v>34890</c:v>
                </c:pt>
                <c:pt idx="6919">
                  <c:v>34895</c:v>
                </c:pt>
                <c:pt idx="6920">
                  <c:v>34900</c:v>
                </c:pt>
                <c:pt idx="6921">
                  <c:v>34905</c:v>
                </c:pt>
                <c:pt idx="6922">
                  <c:v>34910</c:v>
                </c:pt>
                <c:pt idx="6923">
                  <c:v>34915</c:v>
                </c:pt>
                <c:pt idx="6924">
                  <c:v>34920</c:v>
                </c:pt>
                <c:pt idx="6925">
                  <c:v>34925</c:v>
                </c:pt>
                <c:pt idx="6926">
                  <c:v>34930</c:v>
                </c:pt>
                <c:pt idx="6927">
                  <c:v>34935</c:v>
                </c:pt>
                <c:pt idx="6928">
                  <c:v>34940</c:v>
                </c:pt>
                <c:pt idx="6929">
                  <c:v>34945</c:v>
                </c:pt>
                <c:pt idx="6930">
                  <c:v>34950</c:v>
                </c:pt>
                <c:pt idx="6931">
                  <c:v>34955</c:v>
                </c:pt>
                <c:pt idx="6932">
                  <c:v>34960</c:v>
                </c:pt>
                <c:pt idx="6933">
                  <c:v>34965</c:v>
                </c:pt>
                <c:pt idx="6934">
                  <c:v>34970</c:v>
                </c:pt>
                <c:pt idx="6935">
                  <c:v>34975</c:v>
                </c:pt>
                <c:pt idx="6936">
                  <c:v>34980</c:v>
                </c:pt>
                <c:pt idx="6937">
                  <c:v>34985</c:v>
                </c:pt>
                <c:pt idx="6938">
                  <c:v>34990</c:v>
                </c:pt>
                <c:pt idx="6939">
                  <c:v>34995</c:v>
                </c:pt>
                <c:pt idx="6940">
                  <c:v>35000</c:v>
                </c:pt>
                <c:pt idx="6941">
                  <c:v>35005</c:v>
                </c:pt>
                <c:pt idx="6942">
                  <c:v>35010</c:v>
                </c:pt>
                <c:pt idx="6943">
                  <c:v>35015</c:v>
                </c:pt>
                <c:pt idx="6944">
                  <c:v>35020</c:v>
                </c:pt>
                <c:pt idx="6945">
                  <c:v>35025</c:v>
                </c:pt>
                <c:pt idx="6946">
                  <c:v>35030</c:v>
                </c:pt>
                <c:pt idx="6947">
                  <c:v>35035</c:v>
                </c:pt>
                <c:pt idx="6948">
                  <c:v>35040</c:v>
                </c:pt>
                <c:pt idx="6949">
                  <c:v>35045</c:v>
                </c:pt>
                <c:pt idx="6950">
                  <c:v>35050</c:v>
                </c:pt>
                <c:pt idx="6951">
                  <c:v>35055</c:v>
                </c:pt>
                <c:pt idx="6952">
                  <c:v>35060</c:v>
                </c:pt>
                <c:pt idx="6953">
                  <c:v>35065</c:v>
                </c:pt>
                <c:pt idx="6954">
                  <c:v>35070</c:v>
                </c:pt>
                <c:pt idx="6955">
                  <c:v>35075</c:v>
                </c:pt>
                <c:pt idx="6956">
                  <c:v>35080</c:v>
                </c:pt>
                <c:pt idx="6957">
                  <c:v>35085</c:v>
                </c:pt>
                <c:pt idx="6958">
                  <c:v>35090</c:v>
                </c:pt>
                <c:pt idx="6959">
                  <c:v>35095</c:v>
                </c:pt>
                <c:pt idx="6960">
                  <c:v>35100</c:v>
                </c:pt>
                <c:pt idx="6961">
                  <c:v>35105</c:v>
                </c:pt>
                <c:pt idx="6962">
                  <c:v>35110</c:v>
                </c:pt>
                <c:pt idx="6963">
                  <c:v>35115</c:v>
                </c:pt>
                <c:pt idx="6964">
                  <c:v>35120</c:v>
                </c:pt>
                <c:pt idx="6965">
                  <c:v>35125</c:v>
                </c:pt>
                <c:pt idx="6966">
                  <c:v>35130</c:v>
                </c:pt>
                <c:pt idx="6967">
                  <c:v>35135</c:v>
                </c:pt>
                <c:pt idx="6968">
                  <c:v>35140</c:v>
                </c:pt>
                <c:pt idx="6969">
                  <c:v>35145</c:v>
                </c:pt>
                <c:pt idx="6970">
                  <c:v>35150</c:v>
                </c:pt>
                <c:pt idx="6971">
                  <c:v>35155</c:v>
                </c:pt>
                <c:pt idx="6972">
                  <c:v>35160</c:v>
                </c:pt>
                <c:pt idx="6973">
                  <c:v>35165</c:v>
                </c:pt>
                <c:pt idx="6974">
                  <c:v>35170</c:v>
                </c:pt>
                <c:pt idx="6975">
                  <c:v>35175</c:v>
                </c:pt>
                <c:pt idx="6976">
                  <c:v>35180</c:v>
                </c:pt>
                <c:pt idx="6977">
                  <c:v>35185</c:v>
                </c:pt>
                <c:pt idx="6978">
                  <c:v>35190</c:v>
                </c:pt>
                <c:pt idx="6979">
                  <c:v>35195</c:v>
                </c:pt>
                <c:pt idx="6980">
                  <c:v>35200</c:v>
                </c:pt>
                <c:pt idx="6981">
                  <c:v>35205</c:v>
                </c:pt>
                <c:pt idx="6982">
                  <c:v>35210</c:v>
                </c:pt>
                <c:pt idx="6983">
                  <c:v>35215</c:v>
                </c:pt>
                <c:pt idx="6984">
                  <c:v>35220</c:v>
                </c:pt>
                <c:pt idx="6985">
                  <c:v>35225</c:v>
                </c:pt>
                <c:pt idx="6986">
                  <c:v>35230</c:v>
                </c:pt>
                <c:pt idx="6987">
                  <c:v>35235</c:v>
                </c:pt>
                <c:pt idx="6988">
                  <c:v>35240</c:v>
                </c:pt>
                <c:pt idx="6989">
                  <c:v>35245</c:v>
                </c:pt>
                <c:pt idx="6990">
                  <c:v>35250</c:v>
                </c:pt>
                <c:pt idx="6991">
                  <c:v>35255</c:v>
                </c:pt>
                <c:pt idx="6992">
                  <c:v>35260</c:v>
                </c:pt>
                <c:pt idx="6993">
                  <c:v>35265</c:v>
                </c:pt>
                <c:pt idx="6994">
                  <c:v>35270</c:v>
                </c:pt>
                <c:pt idx="6995">
                  <c:v>35275</c:v>
                </c:pt>
                <c:pt idx="6996">
                  <c:v>35280</c:v>
                </c:pt>
                <c:pt idx="6997">
                  <c:v>35285</c:v>
                </c:pt>
                <c:pt idx="6998">
                  <c:v>35290</c:v>
                </c:pt>
                <c:pt idx="6999">
                  <c:v>35295</c:v>
                </c:pt>
                <c:pt idx="7000">
                  <c:v>35300</c:v>
                </c:pt>
                <c:pt idx="7001">
                  <c:v>35305</c:v>
                </c:pt>
                <c:pt idx="7002">
                  <c:v>35310</c:v>
                </c:pt>
                <c:pt idx="7003">
                  <c:v>35315</c:v>
                </c:pt>
                <c:pt idx="7004">
                  <c:v>35320</c:v>
                </c:pt>
                <c:pt idx="7005">
                  <c:v>35325</c:v>
                </c:pt>
                <c:pt idx="7006">
                  <c:v>35330</c:v>
                </c:pt>
                <c:pt idx="7007">
                  <c:v>35335</c:v>
                </c:pt>
                <c:pt idx="7008">
                  <c:v>35340</c:v>
                </c:pt>
                <c:pt idx="7009">
                  <c:v>35345</c:v>
                </c:pt>
                <c:pt idx="7010">
                  <c:v>35350</c:v>
                </c:pt>
                <c:pt idx="7011">
                  <c:v>35355</c:v>
                </c:pt>
                <c:pt idx="7012">
                  <c:v>35360</c:v>
                </c:pt>
                <c:pt idx="7013">
                  <c:v>35365</c:v>
                </c:pt>
                <c:pt idx="7014">
                  <c:v>35370</c:v>
                </c:pt>
                <c:pt idx="7015">
                  <c:v>35375</c:v>
                </c:pt>
                <c:pt idx="7016">
                  <c:v>35380</c:v>
                </c:pt>
                <c:pt idx="7017">
                  <c:v>35385</c:v>
                </c:pt>
                <c:pt idx="7018">
                  <c:v>35390</c:v>
                </c:pt>
                <c:pt idx="7019">
                  <c:v>35395</c:v>
                </c:pt>
                <c:pt idx="7020">
                  <c:v>35400</c:v>
                </c:pt>
                <c:pt idx="7021">
                  <c:v>35405</c:v>
                </c:pt>
                <c:pt idx="7022">
                  <c:v>35410</c:v>
                </c:pt>
                <c:pt idx="7023">
                  <c:v>35415</c:v>
                </c:pt>
                <c:pt idx="7024">
                  <c:v>35420</c:v>
                </c:pt>
                <c:pt idx="7025">
                  <c:v>35425</c:v>
                </c:pt>
                <c:pt idx="7026">
                  <c:v>35430</c:v>
                </c:pt>
                <c:pt idx="7027">
                  <c:v>35435</c:v>
                </c:pt>
                <c:pt idx="7028">
                  <c:v>35440</c:v>
                </c:pt>
                <c:pt idx="7029">
                  <c:v>35445</c:v>
                </c:pt>
                <c:pt idx="7030">
                  <c:v>35450</c:v>
                </c:pt>
                <c:pt idx="7031">
                  <c:v>35455</c:v>
                </c:pt>
                <c:pt idx="7032">
                  <c:v>35460</c:v>
                </c:pt>
                <c:pt idx="7033">
                  <c:v>35465</c:v>
                </c:pt>
                <c:pt idx="7034">
                  <c:v>35470</c:v>
                </c:pt>
                <c:pt idx="7035">
                  <c:v>35475</c:v>
                </c:pt>
                <c:pt idx="7036">
                  <c:v>35480</c:v>
                </c:pt>
                <c:pt idx="7037">
                  <c:v>35485</c:v>
                </c:pt>
                <c:pt idx="7038">
                  <c:v>35490</c:v>
                </c:pt>
                <c:pt idx="7039">
                  <c:v>35495</c:v>
                </c:pt>
                <c:pt idx="7040">
                  <c:v>35500</c:v>
                </c:pt>
                <c:pt idx="7041">
                  <c:v>35505</c:v>
                </c:pt>
                <c:pt idx="7042">
                  <c:v>35510</c:v>
                </c:pt>
                <c:pt idx="7043">
                  <c:v>35515</c:v>
                </c:pt>
                <c:pt idx="7044">
                  <c:v>35520</c:v>
                </c:pt>
                <c:pt idx="7045">
                  <c:v>35525</c:v>
                </c:pt>
                <c:pt idx="7046">
                  <c:v>35530</c:v>
                </c:pt>
                <c:pt idx="7047">
                  <c:v>35535</c:v>
                </c:pt>
                <c:pt idx="7048">
                  <c:v>35540</c:v>
                </c:pt>
                <c:pt idx="7049">
                  <c:v>35545</c:v>
                </c:pt>
                <c:pt idx="7050">
                  <c:v>35550</c:v>
                </c:pt>
                <c:pt idx="7051">
                  <c:v>35555</c:v>
                </c:pt>
                <c:pt idx="7052">
                  <c:v>35560</c:v>
                </c:pt>
                <c:pt idx="7053">
                  <c:v>35565</c:v>
                </c:pt>
                <c:pt idx="7054">
                  <c:v>35570</c:v>
                </c:pt>
                <c:pt idx="7055">
                  <c:v>35575</c:v>
                </c:pt>
                <c:pt idx="7056">
                  <c:v>35580</c:v>
                </c:pt>
                <c:pt idx="7057">
                  <c:v>35585</c:v>
                </c:pt>
                <c:pt idx="7058">
                  <c:v>35590</c:v>
                </c:pt>
                <c:pt idx="7059">
                  <c:v>35595</c:v>
                </c:pt>
                <c:pt idx="7060">
                  <c:v>35600</c:v>
                </c:pt>
                <c:pt idx="7061">
                  <c:v>35605</c:v>
                </c:pt>
                <c:pt idx="7062">
                  <c:v>35610</c:v>
                </c:pt>
                <c:pt idx="7063">
                  <c:v>35615</c:v>
                </c:pt>
                <c:pt idx="7064">
                  <c:v>35620</c:v>
                </c:pt>
                <c:pt idx="7065">
                  <c:v>35625</c:v>
                </c:pt>
                <c:pt idx="7066">
                  <c:v>35630</c:v>
                </c:pt>
                <c:pt idx="7067">
                  <c:v>35635</c:v>
                </c:pt>
                <c:pt idx="7068">
                  <c:v>35640</c:v>
                </c:pt>
                <c:pt idx="7069">
                  <c:v>35645</c:v>
                </c:pt>
                <c:pt idx="7070">
                  <c:v>35650</c:v>
                </c:pt>
                <c:pt idx="7071">
                  <c:v>35655</c:v>
                </c:pt>
                <c:pt idx="7072">
                  <c:v>35660</c:v>
                </c:pt>
                <c:pt idx="7073">
                  <c:v>35665</c:v>
                </c:pt>
                <c:pt idx="7074">
                  <c:v>35670</c:v>
                </c:pt>
                <c:pt idx="7075">
                  <c:v>35675</c:v>
                </c:pt>
                <c:pt idx="7076">
                  <c:v>35680</c:v>
                </c:pt>
                <c:pt idx="7077">
                  <c:v>35685</c:v>
                </c:pt>
                <c:pt idx="7078">
                  <c:v>35690</c:v>
                </c:pt>
                <c:pt idx="7079">
                  <c:v>35695</c:v>
                </c:pt>
                <c:pt idx="7080">
                  <c:v>35700</c:v>
                </c:pt>
                <c:pt idx="7081">
                  <c:v>35705</c:v>
                </c:pt>
                <c:pt idx="7082">
                  <c:v>35710</c:v>
                </c:pt>
                <c:pt idx="7083">
                  <c:v>35715</c:v>
                </c:pt>
                <c:pt idx="7084">
                  <c:v>35720</c:v>
                </c:pt>
                <c:pt idx="7085">
                  <c:v>35725</c:v>
                </c:pt>
                <c:pt idx="7086">
                  <c:v>35730</c:v>
                </c:pt>
                <c:pt idx="7087">
                  <c:v>35735</c:v>
                </c:pt>
                <c:pt idx="7088">
                  <c:v>35740</c:v>
                </c:pt>
                <c:pt idx="7089">
                  <c:v>35745</c:v>
                </c:pt>
                <c:pt idx="7090">
                  <c:v>35750</c:v>
                </c:pt>
                <c:pt idx="7091">
                  <c:v>35755</c:v>
                </c:pt>
                <c:pt idx="7092">
                  <c:v>35760</c:v>
                </c:pt>
                <c:pt idx="7093">
                  <c:v>35765</c:v>
                </c:pt>
                <c:pt idx="7094">
                  <c:v>35770</c:v>
                </c:pt>
                <c:pt idx="7095">
                  <c:v>35775</c:v>
                </c:pt>
                <c:pt idx="7096">
                  <c:v>35780</c:v>
                </c:pt>
                <c:pt idx="7097">
                  <c:v>35785</c:v>
                </c:pt>
                <c:pt idx="7098">
                  <c:v>35790</c:v>
                </c:pt>
                <c:pt idx="7099">
                  <c:v>35795</c:v>
                </c:pt>
                <c:pt idx="7100">
                  <c:v>35800</c:v>
                </c:pt>
                <c:pt idx="7101">
                  <c:v>35805</c:v>
                </c:pt>
                <c:pt idx="7102">
                  <c:v>35810</c:v>
                </c:pt>
                <c:pt idx="7103">
                  <c:v>35815</c:v>
                </c:pt>
                <c:pt idx="7104">
                  <c:v>35820</c:v>
                </c:pt>
                <c:pt idx="7105">
                  <c:v>35825</c:v>
                </c:pt>
                <c:pt idx="7106">
                  <c:v>35830</c:v>
                </c:pt>
                <c:pt idx="7107">
                  <c:v>35835</c:v>
                </c:pt>
                <c:pt idx="7108">
                  <c:v>35840</c:v>
                </c:pt>
                <c:pt idx="7109">
                  <c:v>35845</c:v>
                </c:pt>
                <c:pt idx="7110">
                  <c:v>35850</c:v>
                </c:pt>
                <c:pt idx="7111">
                  <c:v>35855</c:v>
                </c:pt>
                <c:pt idx="7112">
                  <c:v>35860</c:v>
                </c:pt>
                <c:pt idx="7113">
                  <c:v>35865</c:v>
                </c:pt>
                <c:pt idx="7114">
                  <c:v>35870</c:v>
                </c:pt>
                <c:pt idx="7115">
                  <c:v>35875</c:v>
                </c:pt>
                <c:pt idx="7116">
                  <c:v>35880</c:v>
                </c:pt>
                <c:pt idx="7117">
                  <c:v>35885</c:v>
                </c:pt>
                <c:pt idx="7118">
                  <c:v>35890</c:v>
                </c:pt>
                <c:pt idx="7119">
                  <c:v>35895</c:v>
                </c:pt>
                <c:pt idx="7120">
                  <c:v>35900</c:v>
                </c:pt>
                <c:pt idx="7121">
                  <c:v>35905</c:v>
                </c:pt>
                <c:pt idx="7122">
                  <c:v>35910</c:v>
                </c:pt>
                <c:pt idx="7123">
                  <c:v>35915</c:v>
                </c:pt>
                <c:pt idx="7124">
                  <c:v>35920</c:v>
                </c:pt>
                <c:pt idx="7125">
                  <c:v>35925</c:v>
                </c:pt>
                <c:pt idx="7126">
                  <c:v>35930</c:v>
                </c:pt>
                <c:pt idx="7127">
                  <c:v>35935</c:v>
                </c:pt>
                <c:pt idx="7128">
                  <c:v>35940</c:v>
                </c:pt>
                <c:pt idx="7129">
                  <c:v>35945</c:v>
                </c:pt>
                <c:pt idx="7130">
                  <c:v>35950</c:v>
                </c:pt>
                <c:pt idx="7131">
                  <c:v>35955</c:v>
                </c:pt>
                <c:pt idx="7132">
                  <c:v>35960</c:v>
                </c:pt>
                <c:pt idx="7133">
                  <c:v>35965</c:v>
                </c:pt>
                <c:pt idx="7134">
                  <c:v>35970</c:v>
                </c:pt>
                <c:pt idx="7135">
                  <c:v>35975</c:v>
                </c:pt>
                <c:pt idx="7136">
                  <c:v>35980</c:v>
                </c:pt>
                <c:pt idx="7137">
                  <c:v>35985</c:v>
                </c:pt>
                <c:pt idx="7138">
                  <c:v>35990</c:v>
                </c:pt>
                <c:pt idx="7139">
                  <c:v>35995</c:v>
                </c:pt>
                <c:pt idx="7140">
                  <c:v>36000</c:v>
                </c:pt>
                <c:pt idx="7141">
                  <c:v>36005</c:v>
                </c:pt>
                <c:pt idx="7142">
                  <c:v>36010</c:v>
                </c:pt>
                <c:pt idx="7143">
                  <c:v>36015</c:v>
                </c:pt>
                <c:pt idx="7144">
                  <c:v>36020</c:v>
                </c:pt>
                <c:pt idx="7145">
                  <c:v>36025</c:v>
                </c:pt>
                <c:pt idx="7146">
                  <c:v>36030</c:v>
                </c:pt>
                <c:pt idx="7147">
                  <c:v>36035</c:v>
                </c:pt>
                <c:pt idx="7148">
                  <c:v>36040</c:v>
                </c:pt>
                <c:pt idx="7149">
                  <c:v>36045</c:v>
                </c:pt>
                <c:pt idx="7150">
                  <c:v>36050</c:v>
                </c:pt>
                <c:pt idx="7151">
                  <c:v>36055</c:v>
                </c:pt>
                <c:pt idx="7152">
                  <c:v>36060</c:v>
                </c:pt>
                <c:pt idx="7153">
                  <c:v>36065</c:v>
                </c:pt>
                <c:pt idx="7154">
                  <c:v>36070</c:v>
                </c:pt>
                <c:pt idx="7155">
                  <c:v>36075</c:v>
                </c:pt>
                <c:pt idx="7156">
                  <c:v>36080</c:v>
                </c:pt>
                <c:pt idx="7157">
                  <c:v>36085</c:v>
                </c:pt>
                <c:pt idx="7158">
                  <c:v>36090</c:v>
                </c:pt>
                <c:pt idx="7159">
                  <c:v>36095</c:v>
                </c:pt>
                <c:pt idx="7160">
                  <c:v>36100</c:v>
                </c:pt>
                <c:pt idx="7161">
                  <c:v>36105</c:v>
                </c:pt>
                <c:pt idx="7162">
                  <c:v>36110</c:v>
                </c:pt>
                <c:pt idx="7163">
                  <c:v>36115</c:v>
                </c:pt>
                <c:pt idx="7164">
                  <c:v>36120</c:v>
                </c:pt>
                <c:pt idx="7165">
                  <c:v>36125</c:v>
                </c:pt>
                <c:pt idx="7166">
                  <c:v>36130</c:v>
                </c:pt>
                <c:pt idx="7167">
                  <c:v>36135</c:v>
                </c:pt>
                <c:pt idx="7168">
                  <c:v>36140</c:v>
                </c:pt>
                <c:pt idx="7169">
                  <c:v>36145</c:v>
                </c:pt>
                <c:pt idx="7170">
                  <c:v>36150</c:v>
                </c:pt>
                <c:pt idx="7171">
                  <c:v>36155</c:v>
                </c:pt>
                <c:pt idx="7172">
                  <c:v>36160</c:v>
                </c:pt>
                <c:pt idx="7173">
                  <c:v>36165</c:v>
                </c:pt>
                <c:pt idx="7174">
                  <c:v>36170</c:v>
                </c:pt>
                <c:pt idx="7175">
                  <c:v>36175</c:v>
                </c:pt>
                <c:pt idx="7176">
                  <c:v>36180</c:v>
                </c:pt>
                <c:pt idx="7177">
                  <c:v>36185</c:v>
                </c:pt>
                <c:pt idx="7178">
                  <c:v>36190</c:v>
                </c:pt>
                <c:pt idx="7179">
                  <c:v>36195</c:v>
                </c:pt>
                <c:pt idx="7180">
                  <c:v>36200</c:v>
                </c:pt>
                <c:pt idx="7181">
                  <c:v>36205</c:v>
                </c:pt>
                <c:pt idx="7182">
                  <c:v>36210</c:v>
                </c:pt>
                <c:pt idx="7183">
                  <c:v>36215</c:v>
                </c:pt>
                <c:pt idx="7184">
                  <c:v>36220</c:v>
                </c:pt>
                <c:pt idx="7185">
                  <c:v>36225</c:v>
                </c:pt>
                <c:pt idx="7186">
                  <c:v>36230</c:v>
                </c:pt>
                <c:pt idx="7187">
                  <c:v>36235</c:v>
                </c:pt>
                <c:pt idx="7188">
                  <c:v>36240</c:v>
                </c:pt>
                <c:pt idx="7189">
                  <c:v>36245</c:v>
                </c:pt>
                <c:pt idx="7190">
                  <c:v>36250</c:v>
                </c:pt>
                <c:pt idx="7191">
                  <c:v>36255</c:v>
                </c:pt>
                <c:pt idx="7192">
                  <c:v>36260</c:v>
                </c:pt>
                <c:pt idx="7193">
                  <c:v>36265</c:v>
                </c:pt>
                <c:pt idx="7194">
                  <c:v>36270</c:v>
                </c:pt>
                <c:pt idx="7195">
                  <c:v>36275</c:v>
                </c:pt>
                <c:pt idx="7196">
                  <c:v>36280</c:v>
                </c:pt>
                <c:pt idx="7197">
                  <c:v>36285</c:v>
                </c:pt>
                <c:pt idx="7198">
                  <c:v>36290</c:v>
                </c:pt>
                <c:pt idx="7199">
                  <c:v>36295</c:v>
                </c:pt>
                <c:pt idx="7200">
                  <c:v>36300</c:v>
                </c:pt>
                <c:pt idx="7201">
                  <c:v>36305</c:v>
                </c:pt>
                <c:pt idx="7202">
                  <c:v>36310</c:v>
                </c:pt>
                <c:pt idx="7203">
                  <c:v>36315</c:v>
                </c:pt>
                <c:pt idx="7204">
                  <c:v>36320</c:v>
                </c:pt>
                <c:pt idx="7205">
                  <c:v>36325</c:v>
                </c:pt>
                <c:pt idx="7206">
                  <c:v>36330</c:v>
                </c:pt>
                <c:pt idx="7207">
                  <c:v>36335</c:v>
                </c:pt>
                <c:pt idx="7208">
                  <c:v>36340</c:v>
                </c:pt>
                <c:pt idx="7209">
                  <c:v>36345</c:v>
                </c:pt>
                <c:pt idx="7210">
                  <c:v>36350</c:v>
                </c:pt>
                <c:pt idx="7211">
                  <c:v>36355</c:v>
                </c:pt>
                <c:pt idx="7212">
                  <c:v>36360</c:v>
                </c:pt>
                <c:pt idx="7213">
                  <c:v>36365</c:v>
                </c:pt>
                <c:pt idx="7214">
                  <c:v>36370</c:v>
                </c:pt>
                <c:pt idx="7215">
                  <c:v>36375</c:v>
                </c:pt>
                <c:pt idx="7216">
                  <c:v>36380</c:v>
                </c:pt>
                <c:pt idx="7217">
                  <c:v>36385</c:v>
                </c:pt>
                <c:pt idx="7218">
                  <c:v>36390</c:v>
                </c:pt>
                <c:pt idx="7219">
                  <c:v>36395</c:v>
                </c:pt>
                <c:pt idx="7220">
                  <c:v>36400</c:v>
                </c:pt>
                <c:pt idx="7221">
                  <c:v>36405</c:v>
                </c:pt>
                <c:pt idx="7222">
                  <c:v>36410</c:v>
                </c:pt>
                <c:pt idx="7223">
                  <c:v>36415</c:v>
                </c:pt>
                <c:pt idx="7224">
                  <c:v>36420</c:v>
                </c:pt>
                <c:pt idx="7225">
                  <c:v>36425</c:v>
                </c:pt>
                <c:pt idx="7226">
                  <c:v>36430</c:v>
                </c:pt>
                <c:pt idx="7227">
                  <c:v>36435</c:v>
                </c:pt>
                <c:pt idx="7228">
                  <c:v>36440</c:v>
                </c:pt>
                <c:pt idx="7229">
                  <c:v>36445</c:v>
                </c:pt>
                <c:pt idx="7230">
                  <c:v>36450</c:v>
                </c:pt>
                <c:pt idx="7231">
                  <c:v>36455</c:v>
                </c:pt>
                <c:pt idx="7232">
                  <c:v>36460</c:v>
                </c:pt>
                <c:pt idx="7233">
                  <c:v>36465</c:v>
                </c:pt>
                <c:pt idx="7234">
                  <c:v>36470</c:v>
                </c:pt>
                <c:pt idx="7235">
                  <c:v>36475</c:v>
                </c:pt>
                <c:pt idx="7236">
                  <c:v>36480</c:v>
                </c:pt>
                <c:pt idx="7237">
                  <c:v>36485</c:v>
                </c:pt>
                <c:pt idx="7238">
                  <c:v>36490</c:v>
                </c:pt>
                <c:pt idx="7239">
                  <c:v>36495</c:v>
                </c:pt>
                <c:pt idx="7240">
                  <c:v>36500</c:v>
                </c:pt>
                <c:pt idx="7241">
                  <c:v>36505</c:v>
                </c:pt>
                <c:pt idx="7242">
                  <c:v>36510</c:v>
                </c:pt>
                <c:pt idx="7243">
                  <c:v>36515</c:v>
                </c:pt>
                <c:pt idx="7244">
                  <c:v>36520</c:v>
                </c:pt>
                <c:pt idx="7245">
                  <c:v>36525</c:v>
                </c:pt>
                <c:pt idx="7246">
                  <c:v>36530</c:v>
                </c:pt>
                <c:pt idx="7247">
                  <c:v>36535</c:v>
                </c:pt>
                <c:pt idx="7248">
                  <c:v>36540</c:v>
                </c:pt>
                <c:pt idx="7249">
                  <c:v>36545</c:v>
                </c:pt>
                <c:pt idx="7250">
                  <c:v>36550</c:v>
                </c:pt>
                <c:pt idx="7251">
                  <c:v>36555</c:v>
                </c:pt>
                <c:pt idx="7252">
                  <c:v>36560</c:v>
                </c:pt>
                <c:pt idx="7253">
                  <c:v>36565</c:v>
                </c:pt>
                <c:pt idx="7254">
                  <c:v>36570</c:v>
                </c:pt>
                <c:pt idx="7255">
                  <c:v>36575</c:v>
                </c:pt>
                <c:pt idx="7256">
                  <c:v>36580</c:v>
                </c:pt>
                <c:pt idx="7257">
                  <c:v>36585</c:v>
                </c:pt>
                <c:pt idx="7258">
                  <c:v>36590</c:v>
                </c:pt>
                <c:pt idx="7259">
                  <c:v>36595</c:v>
                </c:pt>
                <c:pt idx="7260">
                  <c:v>36600</c:v>
                </c:pt>
                <c:pt idx="7261">
                  <c:v>36605</c:v>
                </c:pt>
                <c:pt idx="7262">
                  <c:v>36610</c:v>
                </c:pt>
                <c:pt idx="7263">
                  <c:v>36615</c:v>
                </c:pt>
                <c:pt idx="7264">
                  <c:v>36620</c:v>
                </c:pt>
                <c:pt idx="7265">
                  <c:v>36625</c:v>
                </c:pt>
                <c:pt idx="7266">
                  <c:v>36630</c:v>
                </c:pt>
                <c:pt idx="7267">
                  <c:v>36635</c:v>
                </c:pt>
                <c:pt idx="7268">
                  <c:v>36640</c:v>
                </c:pt>
                <c:pt idx="7269">
                  <c:v>36645</c:v>
                </c:pt>
                <c:pt idx="7270">
                  <c:v>36650</c:v>
                </c:pt>
                <c:pt idx="7271">
                  <c:v>36655</c:v>
                </c:pt>
                <c:pt idx="7272">
                  <c:v>36660</c:v>
                </c:pt>
                <c:pt idx="7273">
                  <c:v>36665</c:v>
                </c:pt>
                <c:pt idx="7274">
                  <c:v>36670</c:v>
                </c:pt>
                <c:pt idx="7275">
                  <c:v>36675</c:v>
                </c:pt>
                <c:pt idx="7276">
                  <c:v>36680</c:v>
                </c:pt>
                <c:pt idx="7277">
                  <c:v>36685</c:v>
                </c:pt>
                <c:pt idx="7278">
                  <c:v>36690</c:v>
                </c:pt>
                <c:pt idx="7279">
                  <c:v>36695</c:v>
                </c:pt>
                <c:pt idx="7280">
                  <c:v>36700</c:v>
                </c:pt>
                <c:pt idx="7281">
                  <c:v>36705</c:v>
                </c:pt>
                <c:pt idx="7282">
                  <c:v>36710</c:v>
                </c:pt>
                <c:pt idx="7283">
                  <c:v>36715</c:v>
                </c:pt>
                <c:pt idx="7284">
                  <c:v>36720</c:v>
                </c:pt>
                <c:pt idx="7285">
                  <c:v>36725</c:v>
                </c:pt>
                <c:pt idx="7286">
                  <c:v>36730</c:v>
                </c:pt>
                <c:pt idx="7287">
                  <c:v>36735</c:v>
                </c:pt>
                <c:pt idx="7288">
                  <c:v>36740</c:v>
                </c:pt>
                <c:pt idx="7289">
                  <c:v>36745</c:v>
                </c:pt>
                <c:pt idx="7290">
                  <c:v>36750</c:v>
                </c:pt>
                <c:pt idx="7291">
                  <c:v>36755</c:v>
                </c:pt>
                <c:pt idx="7292">
                  <c:v>36760</c:v>
                </c:pt>
                <c:pt idx="7293">
                  <c:v>36765</c:v>
                </c:pt>
                <c:pt idx="7294">
                  <c:v>36770</c:v>
                </c:pt>
                <c:pt idx="7295">
                  <c:v>36775</c:v>
                </c:pt>
                <c:pt idx="7296">
                  <c:v>36780</c:v>
                </c:pt>
                <c:pt idx="7297">
                  <c:v>36785</c:v>
                </c:pt>
                <c:pt idx="7298">
                  <c:v>36790</c:v>
                </c:pt>
                <c:pt idx="7299">
                  <c:v>36795</c:v>
                </c:pt>
                <c:pt idx="7300">
                  <c:v>36800</c:v>
                </c:pt>
                <c:pt idx="7301">
                  <c:v>36805</c:v>
                </c:pt>
                <c:pt idx="7302">
                  <c:v>36810</c:v>
                </c:pt>
                <c:pt idx="7303">
                  <c:v>36815</c:v>
                </c:pt>
                <c:pt idx="7304">
                  <c:v>36820</c:v>
                </c:pt>
                <c:pt idx="7305">
                  <c:v>36825</c:v>
                </c:pt>
                <c:pt idx="7306">
                  <c:v>36830</c:v>
                </c:pt>
                <c:pt idx="7307">
                  <c:v>36835</c:v>
                </c:pt>
                <c:pt idx="7308">
                  <c:v>36840</c:v>
                </c:pt>
                <c:pt idx="7309">
                  <c:v>36845</c:v>
                </c:pt>
                <c:pt idx="7310">
                  <c:v>36850</c:v>
                </c:pt>
                <c:pt idx="7311">
                  <c:v>36855</c:v>
                </c:pt>
                <c:pt idx="7312">
                  <c:v>36860</c:v>
                </c:pt>
                <c:pt idx="7313">
                  <c:v>36865</c:v>
                </c:pt>
                <c:pt idx="7314">
                  <c:v>36870</c:v>
                </c:pt>
                <c:pt idx="7315">
                  <c:v>36875</c:v>
                </c:pt>
                <c:pt idx="7316">
                  <c:v>36880</c:v>
                </c:pt>
                <c:pt idx="7317">
                  <c:v>36885</c:v>
                </c:pt>
                <c:pt idx="7318">
                  <c:v>36890</c:v>
                </c:pt>
                <c:pt idx="7319">
                  <c:v>36895</c:v>
                </c:pt>
                <c:pt idx="7320">
                  <c:v>36900</c:v>
                </c:pt>
                <c:pt idx="7321">
                  <c:v>36905</c:v>
                </c:pt>
                <c:pt idx="7322">
                  <c:v>36910</c:v>
                </c:pt>
                <c:pt idx="7323">
                  <c:v>36915</c:v>
                </c:pt>
                <c:pt idx="7324">
                  <c:v>36920</c:v>
                </c:pt>
                <c:pt idx="7325">
                  <c:v>36925</c:v>
                </c:pt>
                <c:pt idx="7326">
                  <c:v>36930</c:v>
                </c:pt>
                <c:pt idx="7327">
                  <c:v>36935</c:v>
                </c:pt>
                <c:pt idx="7328">
                  <c:v>36940</c:v>
                </c:pt>
                <c:pt idx="7329">
                  <c:v>36945</c:v>
                </c:pt>
                <c:pt idx="7330">
                  <c:v>36950</c:v>
                </c:pt>
                <c:pt idx="7331">
                  <c:v>36955</c:v>
                </c:pt>
                <c:pt idx="7332">
                  <c:v>36960</c:v>
                </c:pt>
                <c:pt idx="7333">
                  <c:v>36965</c:v>
                </c:pt>
                <c:pt idx="7334">
                  <c:v>36970</c:v>
                </c:pt>
                <c:pt idx="7335">
                  <c:v>36975</c:v>
                </c:pt>
                <c:pt idx="7336">
                  <c:v>36980</c:v>
                </c:pt>
                <c:pt idx="7337">
                  <c:v>36985</c:v>
                </c:pt>
                <c:pt idx="7338">
                  <c:v>36990</c:v>
                </c:pt>
                <c:pt idx="7339">
                  <c:v>36995</c:v>
                </c:pt>
                <c:pt idx="7340">
                  <c:v>37000</c:v>
                </c:pt>
                <c:pt idx="7341">
                  <c:v>37005</c:v>
                </c:pt>
                <c:pt idx="7342">
                  <c:v>37010</c:v>
                </c:pt>
                <c:pt idx="7343">
                  <c:v>37015</c:v>
                </c:pt>
                <c:pt idx="7344">
                  <c:v>37020</c:v>
                </c:pt>
                <c:pt idx="7345">
                  <c:v>37025</c:v>
                </c:pt>
                <c:pt idx="7346">
                  <c:v>37030</c:v>
                </c:pt>
                <c:pt idx="7347">
                  <c:v>37035</c:v>
                </c:pt>
                <c:pt idx="7348">
                  <c:v>37040</c:v>
                </c:pt>
                <c:pt idx="7349">
                  <c:v>37045</c:v>
                </c:pt>
                <c:pt idx="7350">
                  <c:v>37050</c:v>
                </c:pt>
                <c:pt idx="7351">
                  <c:v>37055</c:v>
                </c:pt>
                <c:pt idx="7352">
                  <c:v>37060</c:v>
                </c:pt>
                <c:pt idx="7353">
                  <c:v>37065</c:v>
                </c:pt>
                <c:pt idx="7354">
                  <c:v>37070</c:v>
                </c:pt>
                <c:pt idx="7355">
                  <c:v>37075</c:v>
                </c:pt>
                <c:pt idx="7356">
                  <c:v>37080</c:v>
                </c:pt>
                <c:pt idx="7357">
                  <c:v>37085</c:v>
                </c:pt>
                <c:pt idx="7358">
                  <c:v>37090</c:v>
                </c:pt>
                <c:pt idx="7359">
                  <c:v>37095</c:v>
                </c:pt>
                <c:pt idx="7360">
                  <c:v>37100</c:v>
                </c:pt>
                <c:pt idx="7361">
                  <c:v>37105</c:v>
                </c:pt>
                <c:pt idx="7362">
                  <c:v>37110</c:v>
                </c:pt>
                <c:pt idx="7363">
                  <c:v>37115</c:v>
                </c:pt>
                <c:pt idx="7364">
                  <c:v>37120</c:v>
                </c:pt>
                <c:pt idx="7365">
                  <c:v>37125</c:v>
                </c:pt>
                <c:pt idx="7366">
                  <c:v>37130</c:v>
                </c:pt>
                <c:pt idx="7367">
                  <c:v>37135</c:v>
                </c:pt>
                <c:pt idx="7368">
                  <c:v>37140</c:v>
                </c:pt>
                <c:pt idx="7369">
                  <c:v>37145</c:v>
                </c:pt>
                <c:pt idx="7370">
                  <c:v>37150</c:v>
                </c:pt>
                <c:pt idx="7371">
                  <c:v>37155</c:v>
                </c:pt>
                <c:pt idx="7372">
                  <c:v>37160</c:v>
                </c:pt>
                <c:pt idx="7373">
                  <c:v>37165</c:v>
                </c:pt>
                <c:pt idx="7374">
                  <c:v>37170</c:v>
                </c:pt>
                <c:pt idx="7375">
                  <c:v>37175</c:v>
                </c:pt>
                <c:pt idx="7376">
                  <c:v>37180</c:v>
                </c:pt>
                <c:pt idx="7377">
                  <c:v>37185</c:v>
                </c:pt>
                <c:pt idx="7378">
                  <c:v>37190</c:v>
                </c:pt>
                <c:pt idx="7379">
                  <c:v>37195</c:v>
                </c:pt>
                <c:pt idx="7380">
                  <c:v>37200</c:v>
                </c:pt>
                <c:pt idx="7381">
                  <c:v>37205</c:v>
                </c:pt>
                <c:pt idx="7382">
                  <c:v>37210</c:v>
                </c:pt>
                <c:pt idx="7383">
                  <c:v>37215</c:v>
                </c:pt>
                <c:pt idx="7384">
                  <c:v>37220</c:v>
                </c:pt>
                <c:pt idx="7385">
                  <c:v>37225</c:v>
                </c:pt>
                <c:pt idx="7386">
                  <c:v>37230</c:v>
                </c:pt>
                <c:pt idx="7387">
                  <c:v>37235</c:v>
                </c:pt>
                <c:pt idx="7388">
                  <c:v>37240</c:v>
                </c:pt>
                <c:pt idx="7389">
                  <c:v>37245</c:v>
                </c:pt>
                <c:pt idx="7390">
                  <c:v>37250</c:v>
                </c:pt>
                <c:pt idx="7391">
                  <c:v>37255</c:v>
                </c:pt>
                <c:pt idx="7392">
                  <c:v>37260</c:v>
                </c:pt>
                <c:pt idx="7393">
                  <c:v>37265</c:v>
                </c:pt>
                <c:pt idx="7394">
                  <c:v>37270</c:v>
                </c:pt>
                <c:pt idx="7395">
                  <c:v>37275</c:v>
                </c:pt>
                <c:pt idx="7396">
                  <c:v>37280</c:v>
                </c:pt>
                <c:pt idx="7397">
                  <c:v>37285</c:v>
                </c:pt>
                <c:pt idx="7398">
                  <c:v>37290</c:v>
                </c:pt>
                <c:pt idx="7399">
                  <c:v>37295</c:v>
                </c:pt>
                <c:pt idx="7400">
                  <c:v>37300</c:v>
                </c:pt>
                <c:pt idx="7401">
                  <c:v>37305</c:v>
                </c:pt>
                <c:pt idx="7402">
                  <c:v>37310</c:v>
                </c:pt>
                <c:pt idx="7403">
                  <c:v>37315</c:v>
                </c:pt>
                <c:pt idx="7404">
                  <c:v>37320</c:v>
                </c:pt>
                <c:pt idx="7405">
                  <c:v>37325</c:v>
                </c:pt>
                <c:pt idx="7406">
                  <c:v>37330</c:v>
                </c:pt>
                <c:pt idx="7407">
                  <c:v>37335</c:v>
                </c:pt>
                <c:pt idx="7408">
                  <c:v>37340</c:v>
                </c:pt>
                <c:pt idx="7409">
                  <c:v>37345</c:v>
                </c:pt>
                <c:pt idx="7410">
                  <c:v>37350</c:v>
                </c:pt>
                <c:pt idx="7411">
                  <c:v>37355</c:v>
                </c:pt>
                <c:pt idx="7412">
                  <c:v>37360</c:v>
                </c:pt>
                <c:pt idx="7413">
                  <c:v>37365</c:v>
                </c:pt>
                <c:pt idx="7414">
                  <c:v>37370</c:v>
                </c:pt>
                <c:pt idx="7415">
                  <c:v>37375</c:v>
                </c:pt>
                <c:pt idx="7416">
                  <c:v>37380</c:v>
                </c:pt>
                <c:pt idx="7417">
                  <c:v>37385</c:v>
                </c:pt>
                <c:pt idx="7418">
                  <c:v>37390</c:v>
                </c:pt>
                <c:pt idx="7419">
                  <c:v>37395</c:v>
                </c:pt>
                <c:pt idx="7420">
                  <c:v>37400</c:v>
                </c:pt>
                <c:pt idx="7421">
                  <c:v>37405</c:v>
                </c:pt>
                <c:pt idx="7422">
                  <c:v>37410</c:v>
                </c:pt>
                <c:pt idx="7423">
                  <c:v>37415</c:v>
                </c:pt>
                <c:pt idx="7424">
                  <c:v>37420</c:v>
                </c:pt>
                <c:pt idx="7425">
                  <c:v>37425</c:v>
                </c:pt>
                <c:pt idx="7426">
                  <c:v>37430</c:v>
                </c:pt>
                <c:pt idx="7427">
                  <c:v>37435</c:v>
                </c:pt>
                <c:pt idx="7428">
                  <c:v>37440</c:v>
                </c:pt>
                <c:pt idx="7429">
                  <c:v>37445</c:v>
                </c:pt>
                <c:pt idx="7430">
                  <c:v>37450</c:v>
                </c:pt>
                <c:pt idx="7431">
                  <c:v>37455</c:v>
                </c:pt>
                <c:pt idx="7432">
                  <c:v>37460</c:v>
                </c:pt>
                <c:pt idx="7433">
                  <c:v>37465</c:v>
                </c:pt>
                <c:pt idx="7434">
                  <c:v>37470</c:v>
                </c:pt>
                <c:pt idx="7435">
                  <c:v>37475</c:v>
                </c:pt>
                <c:pt idx="7436">
                  <c:v>37480</c:v>
                </c:pt>
                <c:pt idx="7437">
                  <c:v>37485</c:v>
                </c:pt>
                <c:pt idx="7438">
                  <c:v>37490</c:v>
                </c:pt>
                <c:pt idx="7439">
                  <c:v>37495</c:v>
                </c:pt>
                <c:pt idx="7440">
                  <c:v>37500</c:v>
                </c:pt>
                <c:pt idx="7441">
                  <c:v>37505</c:v>
                </c:pt>
                <c:pt idx="7442">
                  <c:v>37510</c:v>
                </c:pt>
                <c:pt idx="7443">
                  <c:v>37515</c:v>
                </c:pt>
                <c:pt idx="7444">
                  <c:v>37520</c:v>
                </c:pt>
                <c:pt idx="7445">
                  <c:v>37525</c:v>
                </c:pt>
                <c:pt idx="7446">
                  <c:v>37530</c:v>
                </c:pt>
                <c:pt idx="7447">
                  <c:v>37535</c:v>
                </c:pt>
                <c:pt idx="7448">
                  <c:v>37540</c:v>
                </c:pt>
                <c:pt idx="7449">
                  <c:v>37545</c:v>
                </c:pt>
                <c:pt idx="7450">
                  <c:v>37550</c:v>
                </c:pt>
                <c:pt idx="7451">
                  <c:v>37555</c:v>
                </c:pt>
                <c:pt idx="7452">
                  <c:v>37560</c:v>
                </c:pt>
                <c:pt idx="7453">
                  <c:v>37565</c:v>
                </c:pt>
                <c:pt idx="7454">
                  <c:v>37570</c:v>
                </c:pt>
                <c:pt idx="7455">
                  <c:v>37575</c:v>
                </c:pt>
                <c:pt idx="7456">
                  <c:v>37580</c:v>
                </c:pt>
                <c:pt idx="7457">
                  <c:v>37585</c:v>
                </c:pt>
                <c:pt idx="7458">
                  <c:v>37590</c:v>
                </c:pt>
                <c:pt idx="7459">
                  <c:v>37595</c:v>
                </c:pt>
                <c:pt idx="7460">
                  <c:v>37600</c:v>
                </c:pt>
                <c:pt idx="7461">
                  <c:v>37605</c:v>
                </c:pt>
                <c:pt idx="7462">
                  <c:v>37610</c:v>
                </c:pt>
                <c:pt idx="7463">
                  <c:v>37615</c:v>
                </c:pt>
                <c:pt idx="7464">
                  <c:v>37620</c:v>
                </c:pt>
                <c:pt idx="7465">
                  <c:v>37625</c:v>
                </c:pt>
                <c:pt idx="7466">
                  <c:v>37630</c:v>
                </c:pt>
                <c:pt idx="7467">
                  <c:v>37635</c:v>
                </c:pt>
                <c:pt idx="7468">
                  <c:v>37640</c:v>
                </c:pt>
                <c:pt idx="7469">
                  <c:v>37645</c:v>
                </c:pt>
                <c:pt idx="7470">
                  <c:v>37650</c:v>
                </c:pt>
                <c:pt idx="7471">
                  <c:v>37655</c:v>
                </c:pt>
                <c:pt idx="7472">
                  <c:v>37660</c:v>
                </c:pt>
                <c:pt idx="7473">
                  <c:v>37665</c:v>
                </c:pt>
                <c:pt idx="7474">
                  <c:v>37670</c:v>
                </c:pt>
                <c:pt idx="7475">
                  <c:v>37675</c:v>
                </c:pt>
                <c:pt idx="7476">
                  <c:v>37680</c:v>
                </c:pt>
                <c:pt idx="7477">
                  <c:v>37685</c:v>
                </c:pt>
                <c:pt idx="7478">
                  <c:v>37690</c:v>
                </c:pt>
                <c:pt idx="7479">
                  <c:v>37695</c:v>
                </c:pt>
                <c:pt idx="7480">
                  <c:v>37700</c:v>
                </c:pt>
                <c:pt idx="7481">
                  <c:v>37705</c:v>
                </c:pt>
                <c:pt idx="7482">
                  <c:v>37710</c:v>
                </c:pt>
                <c:pt idx="7483">
                  <c:v>37715</c:v>
                </c:pt>
                <c:pt idx="7484">
                  <c:v>37720</c:v>
                </c:pt>
                <c:pt idx="7485">
                  <c:v>37725</c:v>
                </c:pt>
                <c:pt idx="7486">
                  <c:v>37730</c:v>
                </c:pt>
                <c:pt idx="7487">
                  <c:v>37735</c:v>
                </c:pt>
                <c:pt idx="7488">
                  <c:v>37740</c:v>
                </c:pt>
                <c:pt idx="7489">
                  <c:v>37745</c:v>
                </c:pt>
                <c:pt idx="7490">
                  <c:v>37750</c:v>
                </c:pt>
                <c:pt idx="7491">
                  <c:v>37755</c:v>
                </c:pt>
                <c:pt idx="7492">
                  <c:v>37760</c:v>
                </c:pt>
                <c:pt idx="7493">
                  <c:v>37765</c:v>
                </c:pt>
                <c:pt idx="7494">
                  <c:v>37770</c:v>
                </c:pt>
                <c:pt idx="7495">
                  <c:v>37775</c:v>
                </c:pt>
                <c:pt idx="7496">
                  <c:v>37780</c:v>
                </c:pt>
                <c:pt idx="7497">
                  <c:v>37785</c:v>
                </c:pt>
                <c:pt idx="7498">
                  <c:v>37790</c:v>
                </c:pt>
                <c:pt idx="7499">
                  <c:v>37795</c:v>
                </c:pt>
                <c:pt idx="7500">
                  <c:v>37800</c:v>
                </c:pt>
                <c:pt idx="7501">
                  <c:v>37805</c:v>
                </c:pt>
                <c:pt idx="7502">
                  <c:v>37810</c:v>
                </c:pt>
                <c:pt idx="7503">
                  <c:v>37815</c:v>
                </c:pt>
                <c:pt idx="7504">
                  <c:v>37820</c:v>
                </c:pt>
                <c:pt idx="7505">
                  <c:v>37825</c:v>
                </c:pt>
                <c:pt idx="7506">
                  <c:v>37830</c:v>
                </c:pt>
                <c:pt idx="7507">
                  <c:v>37835</c:v>
                </c:pt>
                <c:pt idx="7508">
                  <c:v>37840</c:v>
                </c:pt>
                <c:pt idx="7509">
                  <c:v>37845</c:v>
                </c:pt>
                <c:pt idx="7510">
                  <c:v>37850</c:v>
                </c:pt>
                <c:pt idx="7511">
                  <c:v>37855</c:v>
                </c:pt>
                <c:pt idx="7512">
                  <c:v>37860</c:v>
                </c:pt>
                <c:pt idx="7513">
                  <c:v>37865</c:v>
                </c:pt>
                <c:pt idx="7514">
                  <c:v>37870</c:v>
                </c:pt>
                <c:pt idx="7515">
                  <c:v>37875</c:v>
                </c:pt>
                <c:pt idx="7516">
                  <c:v>37880</c:v>
                </c:pt>
                <c:pt idx="7517">
                  <c:v>37885</c:v>
                </c:pt>
                <c:pt idx="7518">
                  <c:v>37890</c:v>
                </c:pt>
                <c:pt idx="7519">
                  <c:v>37895</c:v>
                </c:pt>
                <c:pt idx="7520">
                  <c:v>37900</c:v>
                </c:pt>
                <c:pt idx="7521">
                  <c:v>37905</c:v>
                </c:pt>
                <c:pt idx="7522">
                  <c:v>37910</c:v>
                </c:pt>
                <c:pt idx="7523">
                  <c:v>37915</c:v>
                </c:pt>
                <c:pt idx="7524">
                  <c:v>37920</c:v>
                </c:pt>
                <c:pt idx="7525">
                  <c:v>37925</c:v>
                </c:pt>
                <c:pt idx="7526">
                  <c:v>37930</c:v>
                </c:pt>
                <c:pt idx="7527">
                  <c:v>37935</c:v>
                </c:pt>
                <c:pt idx="7528">
                  <c:v>37940</c:v>
                </c:pt>
                <c:pt idx="7529">
                  <c:v>37945</c:v>
                </c:pt>
                <c:pt idx="7530">
                  <c:v>37950</c:v>
                </c:pt>
                <c:pt idx="7531">
                  <c:v>37955</c:v>
                </c:pt>
                <c:pt idx="7532">
                  <c:v>37960</c:v>
                </c:pt>
                <c:pt idx="7533">
                  <c:v>37965</c:v>
                </c:pt>
                <c:pt idx="7534">
                  <c:v>37970</c:v>
                </c:pt>
                <c:pt idx="7535">
                  <c:v>37975</c:v>
                </c:pt>
                <c:pt idx="7536">
                  <c:v>37980</c:v>
                </c:pt>
                <c:pt idx="7537">
                  <c:v>37985</c:v>
                </c:pt>
                <c:pt idx="7538">
                  <c:v>37990</c:v>
                </c:pt>
                <c:pt idx="7539">
                  <c:v>37995</c:v>
                </c:pt>
                <c:pt idx="7540">
                  <c:v>38000</c:v>
                </c:pt>
                <c:pt idx="7541">
                  <c:v>38005</c:v>
                </c:pt>
                <c:pt idx="7542">
                  <c:v>38010</c:v>
                </c:pt>
                <c:pt idx="7543">
                  <c:v>38015</c:v>
                </c:pt>
                <c:pt idx="7544">
                  <c:v>38020</c:v>
                </c:pt>
                <c:pt idx="7545">
                  <c:v>38025</c:v>
                </c:pt>
                <c:pt idx="7546">
                  <c:v>38030</c:v>
                </c:pt>
                <c:pt idx="7547">
                  <c:v>38035</c:v>
                </c:pt>
                <c:pt idx="7548">
                  <c:v>38040</c:v>
                </c:pt>
                <c:pt idx="7549">
                  <c:v>38045</c:v>
                </c:pt>
                <c:pt idx="7550">
                  <c:v>38050</c:v>
                </c:pt>
                <c:pt idx="7551">
                  <c:v>38055</c:v>
                </c:pt>
                <c:pt idx="7552">
                  <c:v>38060</c:v>
                </c:pt>
                <c:pt idx="7553">
                  <c:v>38065</c:v>
                </c:pt>
                <c:pt idx="7554">
                  <c:v>38070</c:v>
                </c:pt>
                <c:pt idx="7555">
                  <c:v>38075</c:v>
                </c:pt>
                <c:pt idx="7556">
                  <c:v>38080</c:v>
                </c:pt>
                <c:pt idx="7557">
                  <c:v>38085</c:v>
                </c:pt>
                <c:pt idx="7558">
                  <c:v>38090</c:v>
                </c:pt>
                <c:pt idx="7559">
                  <c:v>38095</c:v>
                </c:pt>
                <c:pt idx="7560">
                  <c:v>38100</c:v>
                </c:pt>
                <c:pt idx="7561">
                  <c:v>38105</c:v>
                </c:pt>
                <c:pt idx="7562">
                  <c:v>38110</c:v>
                </c:pt>
                <c:pt idx="7563">
                  <c:v>38115</c:v>
                </c:pt>
                <c:pt idx="7564">
                  <c:v>38120</c:v>
                </c:pt>
                <c:pt idx="7565">
                  <c:v>38125</c:v>
                </c:pt>
                <c:pt idx="7566">
                  <c:v>38130</c:v>
                </c:pt>
                <c:pt idx="7567">
                  <c:v>38135</c:v>
                </c:pt>
                <c:pt idx="7568">
                  <c:v>38140</c:v>
                </c:pt>
                <c:pt idx="7569">
                  <c:v>38145</c:v>
                </c:pt>
                <c:pt idx="7570">
                  <c:v>38150</c:v>
                </c:pt>
                <c:pt idx="7571">
                  <c:v>38155</c:v>
                </c:pt>
                <c:pt idx="7572">
                  <c:v>38160</c:v>
                </c:pt>
                <c:pt idx="7573">
                  <c:v>38165</c:v>
                </c:pt>
                <c:pt idx="7574">
                  <c:v>38170</c:v>
                </c:pt>
                <c:pt idx="7575">
                  <c:v>38175</c:v>
                </c:pt>
                <c:pt idx="7576">
                  <c:v>38180</c:v>
                </c:pt>
                <c:pt idx="7577">
                  <c:v>38185</c:v>
                </c:pt>
                <c:pt idx="7578">
                  <c:v>38190</c:v>
                </c:pt>
                <c:pt idx="7579">
                  <c:v>38195</c:v>
                </c:pt>
                <c:pt idx="7580">
                  <c:v>38200</c:v>
                </c:pt>
                <c:pt idx="7581">
                  <c:v>38205</c:v>
                </c:pt>
                <c:pt idx="7582">
                  <c:v>38210</c:v>
                </c:pt>
                <c:pt idx="7583">
                  <c:v>38215</c:v>
                </c:pt>
                <c:pt idx="7584">
                  <c:v>38220</c:v>
                </c:pt>
                <c:pt idx="7585">
                  <c:v>38225</c:v>
                </c:pt>
                <c:pt idx="7586">
                  <c:v>38230</c:v>
                </c:pt>
                <c:pt idx="7587">
                  <c:v>38235</c:v>
                </c:pt>
                <c:pt idx="7588">
                  <c:v>38240</c:v>
                </c:pt>
                <c:pt idx="7589">
                  <c:v>38245</c:v>
                </c:pt>
                <c:pt idx="7590">
                  <c:v>38250</c:v>
                </c:pt>
                <c:pt idx="7591">
                  <c:v>38255</c:v>
                </c:pt>
                <c:pt idx="7592">
                  <c:v>38260</c:v>
                </c:pt>
                <c:pt idx="7593">
                  <c:v>38265</c:v>
                </c:pt>
                <c:pt idx="7594">
                  <c:v>38270</c:v>
                </c:pt>
                <c:pt idx="7595">
                  <c:v>38275</c:v>
                </c:pt>
                <c:pt idx="7596">
                  <c:v>38280</c:v>
                </c:pt>
                <c:pt idx="7597">
                  <c:v>38285</c:v>
                </c:pt>
                <c:pt idx="7598">
                  <c:v>38290</c:v>
                </c:pt>
                <c:pt idx="7599">
                  <c:v>38295</c:v>
                </c:pt>
                <c:pt idx="7600">
                  <c:v>38300</c:v>
                </c:pt>
                <c:pt idx="7601">
                  <c:v>38305</c:v>
                </c:pt>
                <c:pt idx="7602">
                  <c:v>38310</c:v>
                </c:pt>
                <c:pt idx="7603">
                  <c:v>38315</c:v>
                </c:pt>
                <c:pt idx="7604">
                  <c:v>38320</c:v>
                </c:pt>
                <c:pt idx="7605">
                  <c:v>38325</c:v>
                </c:pt>
                <c:pt idx="7606">
                  <c:v>38330</c:v>
                </c:pt>
                <c:pt idx="7607">
                  <c:v>38335</c:v>
                </c:pt>
                <c:pt idx="7608">
                  <c:v>38340</c:v>
                </c:pt>
                <c:pt idx="7609">
                  <c:v>38345</c:v>
                </c:pt>
                <c:pt idx="7610">
                  <c:v>38350</c:v>
                </c:pt>
                <c:pt idx="7611">
                  <c:v>38355</c:v>
                </c:pt>
                <c:pt idx="7612">
                  <c:v>38360</c:v>
                </c:pt>
                <c:pt idx="7613">
                  <c:v>38365</c:v>
                </c:pt>
                <c:pt idx="7614">
                  <c:v>38370</c:v>
                </c:pt>
                <c:pt idx="7615">
                  <c:v>38375</c:v>
                </c:pt>
                <c:pt idx="7616">
                  <c:v>38380</c:v>
                </c:pt>
                <c:pt idx="7617">
                  <c:v>38385</c:v>
                </c:pt>
                <c:pt idx="7618">
                  <c:v>38390</c:v>
                </c:pt>
                <c:pt idx="7619">
                  <c:v>38395</c:v>
                </c:pt>
                <c:pt idx="7620">
                  <c:v>38400</c:v>
                </c:pt>
                <c:pt idx="7621">
                  <c:v>38405</c:v>
                </c:pt>
                <c:pt idx="7622">
                  <c:v>38410</c:v>
                </c:pt>
                <c:pt idx="7623">
                  <c:v>38415</c:v>
                </c:pt>
                <c:pt idx="7624">
                  <c:v>38420</c:v>
                </c:pt>
                <c:pt idx="7625">
                  <c:v>38425</c:v>
                </c:pt>
                <c:pt idx="7626">
                  <c:v>38430</c:v>
                </c:pt>
                <c:pt idx="7627">
                  <c:v>38435</c:v>
                </c:pt>
                <c:pt idx="7628">
                  <c:v>38440</c:v>
                </c:pt>
                <c:pt idx="7629">
                  <c:v>38445</c:v>
                </c:pt>
                <c:pt idx="7630">
                  <c:v>38450</c:v>
                </c:pt>
                <c:pt idx="7631">
                  <c:v>38455</c:v>
                </c:pt>
                <c:pt idx="7632">
                  <c:v>38460</c:v>
                </c:pt>
                <c:pt idx="7633">
                  <c:v>38465</c:v>
                </c:pt>
                <c:pt idx="7634">
                  <c:v>38470</c:v>
                </c:pt>
                <c:pt idx="7635">
                  <c:v>38475</c:v>
                </c:pt>
                <c:pt idx="7636">
                  <c:v>38480</c:v>
                </c:pt>
                <c:pt idx="7637">
                  <c:v>38485</c:v>
                </c:pt>
                <c:pt idx="7638">
                  <c:v>38490</c:v>
                </c:pt>
                <c:pt idx="7639">
                  <c:v>38495</c:v>
                </c:pt>
                <c:pt idx="7640">
                  <c:v>38500</c:v>
                </c:pt>
                <c:pt idx="7641">
                  <c:v>38505</c:v>
                </c:pt>
                <c:pt idx="7642">
                  <c:v>38510</c:v>
                </c:pt>
                <c:pt idx="7643">
                  <c:v>38515</c:v>
                </c:pt>
                <c:pt idx="7644">
                  <c:v>38520</c:v>
                </c:pt>
                <c:pt idx="7645">
                  <c:v>38525</c:v>
                </c:pt>
                <c:pt idx="7646">
                  <c:v>38530</c:v>
                </c:pt>
                <c:pt idx="7647">
                  <c:v>38535</c:v>
                </c:pt>
                <c:pt idx="7648">
                  <c:v>38540</c:v>
                </c:pt>
                <c:pt idx="7649">
                  <c:v>38545</c:v>
                </c:pt>
                <c:pt idx="7650">
                  <c:v>38550</c:v>
                </c:pt>
                <c:pt idx="7651">
                  <c:v>38555</c:v>
                </c:pt>
                <c:pt idx="7652">
                  <c:v>38560</c:v>
                </c:pt>
                <c:pt idx="7653">
                  <c:v>38565</c:v>
                </c:pt>
                <c:pt idx="7654">
                  <c:v>38570</c:v>
                </c:pt>
                <c:pt idx="7655">
                  <c:v>38575</c:v>
                </c:pt>
                <c:pt idx="7656">
                  <c:v>38580</c:v>
                </c:pt>
                <c:pt idx="7657">
                  <c:v>38585</c:v>
                </c:pt>
                <c:pt idx="7658">
                  <c:v>38590</c:v>
                </c:pt>
                <c:pt idx="7659">
                  <c:v>38595</c:v>
                </c:pt>
                <c:pt idx="7660">
                  <c:v>38600</c:v>
                </c:pt>
                <c:pt idx="7661">
                  <c:v>38605</c:v>
                </c:pt>
                <c:pt idx="7662">
                  <c:v>38610</c:v>
                </c:pt>
                <c:pt idx="7663">
                  <c:v>38615</c:v>
                </c:pt>
                <c:pt idx="7664">
                  <c:v>38620</c:v>
                </c:pt>
                <c:pt idx="7665">
                  <c:v>38625</c:v>
                </c:pt>
                <c:pt idx="7666">
                  <c:v>38630</c:v>
                </c:pt>
                <c:pt idx="7667">
                  <c:v>38635</c:v>
                </c:pt>
                <c:pt idx="7668">
                  <c:v>38640</c:v>
                </c:pt>
                <c:pt idx="7669">
                  <c:v>38645</c:v>
                </c:pt>
                <c:pt idx="7670">
                  <c:v>38650</c:v>
                </c:pt>
                <c:pt idx="7671">
                  <c:v>38655</c:v>
                </c:pt>
                <c:pt idx="7672">
                  <c:v>38660</c:v>
                </c:pt>
                <c:pt idx="7673">
                  <c:v>38665</c:v>
                </c:pt>
                <c:pt idx="7674">
                  <c:v>38670</c:v>
                </c:pt>
                <c:pt idx="7675">
                  <c:v>38675</c:v>
                </c:pt>
                <c:pt idx="7676">
                  <c:v>38680</c:v>
                </c:pt>
                <c:pt idx="7677">
                  <c:v>38685</c:v>
                </c:pt>
                <c:pt idx="7678">
                  <c:v>38690</c:v>
                </c:pt>
                <c:pt idx="7679">
                  <c:v>38695</c:v>
                </c:pt>
                <c:pt idx="7680">
                  <c:v>38700</c:v>
                </c:pt>
                <c:pt idx="7681">
                  <c:v>38705</c:v>
                </c:pt>
                <c:pt idx="7682">
                  <c:v>38710</c:v>
                </c:pt>
                <c:pt idx="7683">
                  <c:v>38715</c:v>
                </c:pt>
                <c:pt idx="7684">
                  <c:v>38720</c:v>
                </c:pt>
                <c:pt idx="7685">
                  <c:v>38725</c:v>
                </c:pt>
                <c:pt idx="7686">
                  <c:v>38730</c:v>
                </c:pt>
                <c:pt idx="7687">
                  <c:v>38735</c:v>
                </c:pt>
                <c:pt idx="7688">
                  <c:v>38740</c:v>
                </c:pt>
                <c:pt idx="7689">
                  <c:v>38745</c:v>
                </c:pt>
                <c:pt idx="7690">
                  <c:v>38750</c:v>
                </c:pt>
                <c:pt idx="7691">
                  <c:v>38755</c:v>
                </c:pt>
                <c:pt idx="7692">
                  <c:v>38760</c:v>
                </c:pt>
                <c:pt idx="7693">
                  <c:v>38765</c:v>
                </c:pt>
                <c:pt idx="7694">
                  <c:v>38770</c:v>
                </c:pt>
                <c:pt idx="7695">
                  <c:v>38775</c:v>
                </c:pt>
                <c:pt idx="7696">
                  <c:v>38780</c:v>
                </c:pt>
                <c:pt idx="7697">
                  <c:v>38785</c:v>
                </c:pt>
                <c:pt idx="7698">
                  <c:v>38790</c:v>
                </c:pt>
                <c:pt idx="7699">
                  <c:v>38795</c:v>
                </c:pt>
                <c:pt idx="7700">
                  <c:v>38800</c:v>
                </c:pt>
                <c:pt idx="7701">
                  <c:v>38805</c:v>
                </c:pt>
                <c:pt idx="7702">
                  <c:v>38810</c:v>
                </c:pt>
                <c:pt idx="7703">
                  <c:v>38815</c:v>
                </c:pt>
                <c:pt idx="7704">
                  <c:v>38820</c:v>
                </c:pt>
                <c:pt idx="7705">
                  <c:v>38825</c:v>
                </c:pt>
                <c:pt idx="7706">
                  <c:v>38830</c:v>
                </c:pt>
                <c:pt idx="7707">
                  <c:v>38835</c:v>
                </c:pt>
                <c:pt idx="7708">
                  <c:v>38840</c:v>
                </c:pt>
                <c:pt idx="7709">
                  <c:v>38845</c:v>
                </c:pt>
                <c:pt idx="7710">
                  <c:v>38850</c:v>
                </c:pt>
                <c:pt idx="7711">
                  <c:v>38855</c:v>
                </c:pt>
                <c:pt idx="7712">
                  <c:v>38860</c:v>
                </c:pt>
                <c:pt idx="7713">
                  <c:v>38865</c:v>
                </c:pt>
                <c:pt idx="7714">
                  <c:v>38870</c:v>
                </c:pt>
                <c:pt idx="7715">
                  <c:v>38875</c:v>
                </c:pt>
                <c:pt idx="7716">
                  <c:v>38880</c:v>
                </c:pt>
                <c:pt idx="7717">
                  <c:v>38885</c:v>
                </c:pt>
                <c:pt idx="7718">
                  <c:v>38890</c:v>
                </c:pt>
                <c:pt idx="7719">
                  <c:v>38895</c:v>
                </c:pt>
                <c:pt idx="7720">
                  <c:v>38900</c:v>
                </c:pt>
                <c:pt idx="7721">
                  <c:v>38905</c:v>
                </c:pt>
                <c:pt idx="7722">
                  <c:v>38910</c:v>
                </c:pt>
                <c:pt idx="7723">
                  <c:v>38915</c:v>
                </c:pt>
                <c:pt idx="7724">
                  <c:v>38920</c:v>
                </c:pt>
                <c:pt idx="7725">
                  <c:v>38925</c:v>
                </c:pt>
                <c:pt idx="7726">
                  <c:v>38930</c:v>
                </c:pt>
                <c:pt idx="7727">
                  <c:v>38935</c:v>
                </c:pt>
                <c:pt idx="7728">
                  <c:v>38940</c:v>
                </c:pt>
                <c:pt idx="7729">
                  <c:v>38945</c:v>
                </c:pt>
                <c:pt idx="7730">
                  <c:v>38950</c:v>
                </c:pt>
                <c:pt idx="7731">
                  <c:v>38955</c:v>
                </c:pt>
                <c:pt idx="7732">
                  <c:v>38960</c:v>
                </c:pt>
                <c:pt idx="7733">
                  <c:v>38965</c:v>
                </c:pt>
                <c:pt idx="7734">
                  <c:v>38970</c:v>
                </c:pt>
                <c:pt idx="7735">
                  <c:v>38975</c:v>
                </c:pt>
                <c:pt idx="7736">
                  <c:v>38980</c:v>
                </c:pt>
                <c:pt idx="7737">
                  <c:v>38985</c:v>
                </c:pt>
                <c:pt idx="7738">
                  <c:v>38990</c:v>
                </c:pt>
                <c:pt idx="7739">
                  <c:v>38995</c:v>
                </c:pt>
                <c:pt idx="7740">
                  <c:v>39000</c:v>
                </c:pt>
                <c:pt idx="7741">
                  <c:v>39005</c:v>
                </c:pt>
                <c:pt idx="7742">
                  <c:v>39010</c:v>
                </c:pt>
                <c:pt idx="7743">
                  <c:v>39015</c:v>
                </c:pt>
                <c:pt idx="7744">
                  <c:v>39020</c:v>
                </c:pt>
                <c:pt idx="7745">
                  <c:v>39025</c:v>
                </c:pt>
                <c:pt idx="7746">
                  <c:v>39030</c:v>
                </c:pt>
                <c:pt idx="7747">
                  <c:v>39035</c:v>
                </c:pt>
                <c:pt idx="7748">
                  <c:v>39040</c:v>
                </c:pt>
                <c:pt idx="7749">
                  <c:v>39045</c:v>
                </c:pt>
                <c:pt idx="7750">
                  <c:v>39050</c:v>
                </c:pt>
                <c:pt idx="7751">
                  <c:v>39055</c:v>
                </c:pt>
                <c:pt idx="7752">
                  <c:v>39060</c:v>
                </c:pt>
                <c:pt idx="7753">
                  <c:v>39065</c:v>
                </c:pt>
                <c:pt idx="7754">
                  <c:v>39070</c:v>
                </c:pt>
                <c:pt idx="7755">
                  <c:v>39075</c:v>
                </c:pt>
                <c:pt idx="7756">
                  <c:v>39080</c:v>
                </c:pt>
                <c:pt idx="7757">
                  <c:v>39085</c:v>
                </c:pt>
                <c:pt idx="7758">
                  <c:v>39090</c:v>
                </c:pt>
                <c:pt idx="7759">
                  <c:v>39095</c:v>
                </c:pt>
                <c:pt idx="7760">
                  <c:v>39100</c:v>
                </c:pt>
                <c:pt idx="7761">
                  <c:v>39105</c:v>
                </c:pt>
                <c:pt idx="7762">
                  <c:v>39110</c:v>
                </c:pt>
                <c:pt idx="7763">
                  <c:v>39115</c:v>
                </c:pt>
                <c:pt idx="7764">
                  <c:v>39120</c:v>
                </c:pt>
                <c:pt idx="7765">
                  <c:v>39125</c:v>
                </c:pt>
                <c:pt idx="7766">
                  <c:v>39130</c:v>
                </c:pt>
                <c:pt idx="7767">
                  <c:v>39135</c:v>
                </c:pt>
                <c:pt idx="7768">
                  <c:v>39140</c:v>
                </c:pt>
                <c:pt idx="7769">
                  <c:v>39145</c:v>
                </c:pt>
                <c:pt idx="7770">
                  <c:v>39150</c:v>
                </c:pt>
                <c:pt idx="7771">
                  <c:v>39155</c:v>
                </c:pt>
                <c:pt idx="7772">
                  <c:v>39160</c:v>
                </c:pt>
                <c:pt idx="7773">
                  <c:v>39165</c:v>
                </c:pt>
                <c:pt idx="7774">
                  <c:v>39170</c:v>
                </c:pt>
                <c:pt idx="7775">
                  <c:v>39175</c:v>
                </c:pt>
                <c:pt idx="7776">
                  <c:v>39180</c:v>
                </c:pt>
                <c:pt idx="7777">
                  <c:v>39185</c:v>
                </c:pt>
                <c:pt idx="7778">
                  <c:v>39190</c:v>
                </c:pt>
                <c:pt idx="7779">
                  <c:v>39195</c:v>
                </c:pt>
                <c:pt idx="7780">
                  <c:v>39200</c:v>
                </c:pt>
                <c:pt idx="7781">
                  <c:v>39205</c:v>
                </c:pt>
                <c:pt idx="7782">
                  <c:v>39210</c:v>
                </c:pt>
                <c:pt idx="7783">
                  <c:v>39215</c:v>
                </c:pt>
                <c:pt idx="7784">
                  <c:v>39220</c:v>
                </c:pt>
                <c:pt idx="7785">
                  <c:v>39225</c:v>
                </c:pt>
                <c:pt idx="7786">
                  <c:v>39230</c:v>
                </c:pt>
                <c:pt idx="7787">
                  <c:v>39235</c:v>
                </c:pt>
                <c:pt idx="7788">
                  <c:v>39240</c:v>
                </c:pt>
                <c:pt idx="7789">
                  <c:v>39245</c:v>
                </c:pt>
                <c:pt idx="7790">
                  <c:v>39250</c:v>
                </c:pt>
                <c:pt idx="7791">
                  <c:v>39255</c:v>
                </c:pt>
                <c:pt idx="7792">
                  <c:v>39260</c:v>
                </c:pt>
                <c:pt idx="7793">
                  <c:v>39265</c:v>
                </c:pt>
                <c:pt idx="7794">
                  <c:v>39270</c:v>
                </c:pt>
                <c:pt idx="7795">
                  <c:v>39275</c:v>
                </c:pt>
                <c:pt idx="7796">
                  <c:v>39280</c:v>
                </c:pt>
                <c:pt idx="7797">
                  <c:v>39285</c:v>
                </c:pt>
                <c:pt idx="7798">
                  <c:v>39290</c:v>
                </c:pt>
                <c:pt idx="7799">
                  <c:v>39295</c:v>
                </c:pt>
                <c:pt idx="7800">
                  <c:v>39300</c:v>
                </c:pt>
                <c:pt idx="7801">
                  <c:v>39305</c:v>
                </c:pt>
                <c:pt idx="7802">
                  <c:v>39310</c:v>
                </c:pt>
                <c:pt idx="7803">
                  <c:v>39315</c:v>
                </c:pt>
                <c:pt idx="7804">
                  <c:v>39320</c:v>
                </c:pt>
                <c:pt idx="7805">
                  <c:v>39325</c:v>
                </c:pt>
                <c:pt idx="7806">
                  <c:v>39330</c:v>
                </c:pt>
                <c:pt idx="7807">
                  <c:v>39335</c:v>
                </c:pt>
                <c:pt idx="7808">
                  <c:v>39340</c:v>
                </c:pt>
                <c:pt idx="7809">
                  <c:v>39345</c:v>
                </c:pt>
                <c:pt idx="7810">
                  <c:v>39350</c:v>
                </c:pt>
                <c:pt idx="7811">
                  <c:v>39355</c:v>
                </c:pt>
                <c:pt idx="7812">
                  <c:v>39360</c:v>
                </c:pt>
                <c:pt idx="7813">
                  <c:v>39365</c:v>
                </c:pt>
                <c:pt idx="7814">
                  <c:v>39370</c:v>
                </c:pt>
                <c:pt idx="7815">
                  <c:v>39375</c:v>
                </c:pt>
                <c:pt idx="7816">
                  <c:v>39380</c:v>
                </c:pt>
                <c:pt idx="7817">
                  <c:v>39385</c:v>
                </c:pt>
                <c:pt idx="7818">
                  <c:v>39390</c:v>
                </c:pt>
                <c:pt idx="7819">
                  <c:v>39395</c:v>
                </c:pt>
                <c:pt idx="7820">
                  <c:v>39400</c:v>
                </c:pt>
                <c:pt idx="7821">
                  <c:v>39405</c:v>
                </c:pt>
                <c:pt idx="7822">
                  <c:v>39410</c:v>
                </c:pt>
                <c:pt idx="7823">
                  <c:v>39415</c:v>
                </c:pt>
                <c:pt idx="7824">
                  <c:v>39420</c:v>
                </c:pt>
                <c:pt idx="7825">
                  <c:v>39425</c:v>
                </c:pt>
                <c:pt idx="7826">
                  <c:v>39430</c:v>
                </c:pt>
                <c:pt idx="7827">
                  <c:v>39435</c:v>
                </c:pt>
                <c:pt idx="7828">
                  <c:v>39440</c:v>
                </c:pt>
                <c:pt idx="7829">
                  <c:v>39445</c:v>
                </c:pt>
                <c:pt idx="7830">
                  <c:v>39450</c:v>
                </c:pt>
                <c:pt idx="7831">
                  <c:v>39455</c:v>
                </c:pt>
                <c:pt idx="7832">
                  <c:v>39460</c:v>
                </c:pt>
                <c:pt idx="7833">
                  <c:v>39465</c:v>
                </c:pt>
                <c:pt idx="7834">
                  <c:v>39470</c:v>
                </c:pt>
                <c:pt idx="7835">
                  <c:v>39475</c:v>
                </c:pt>
                <c:pt idx="7836">
                  <c:v>39480</c:v>
                </c:pt>
                <c:pt idx="7837">
                  <c:v>39485</c:v>
                </c:pt>
                <c:pt idx="7838">
                  <c:v>39490</c:v>
                </c:pt>
                <c:pt idx="7839">
                  <c:v>39495</c:v>
                </c:pt>
                <c:pt idx="7840">
                  <c:v>39500</c:v>
                </c:pt>
                <c:pt idx="7841">
                  <c:v>39505</c:v>
                </c:pt>
                <c:pt idx="7842">
                  <c:v>39510</c:v>
                </c:pt>
                <c:pt idx="7843">
                  <c:v>39515</c:v>
                </c:pt>
                <c:pt idx="7844">
                  <c:v>39520</c:v>
                </c:pt>
                <c:pt idx="7845">
                  <c:v>39525</c:v>
                </c:pt>
                <c:pt idx="7846">
                  <c:v>39530</c:v>
                </c:pt>
                <c:pt idx="7847">
                  <c:v>39535</c:v>
                </c:pt>
                <c:pt idx="7848">
                  <c:v>39540</c:v>
                </c:pt>
                <c:pt idx="7849">
                  <c:v>39545</c:v>
                </c:pt>
                <c:pt idx="7850">
                  <c:v>39550</c:v>
                </c:pt>
                <c:pt idx="7851">
                  <c:v>39555</c:v>
                </c:pt>
                <c:pt idx="7852">
                  <c:v>39560</c:v>
                </c:pt>
                <c:pt idx="7853">
                  <c:v>39565</c:v>
                </c:pt>
                <c:pt idx="7854">
                  <c:v>39570</c:v>
                </c:pt>
                <c:pt idx="7855">
                  <c:v>39575</c:v>
                </c:pt>
                <c:pt idx="7856">
                  <c:v>39580</c:v>
                </c:pt>
                <c:pt idx="7857">
                  <c:v>39585</c:v>
                </c:pt>
                <c:pt idx="7858">
                  <c:v>39590</c:v>
                </c:pt>
                <c:pt idx="7859">
                  <c:v>39595</c:v>
                </c:pt>
                <c:pt idx="7860">
                  <c:v>39600</c:v>
                </c:pt>
                <c:pt idx="7861">
                  <c:v>39605</c:v>
                </c:pt>
                <c:pt idx="7862">
                  <c:v>39610</c:v>
                </c:pt>
                <c:pt idx="7863">
                  <c:v>39615</c:v>
                </c:pt>
                <c:pt idx="7864">
                  <c:v>39620</c:v>
                </c:pt>
                <c:pt idx="7865">
                  <c:v>39625</c:v>
                </c:pt>
                <c:pt idx="7866">
                  <c:v>39630</c:v>
                </c:pt>
                <c:pt idx="7867">
                  <c:v>39635</c:v>
                </c:pt>
                <c:pt idx="7868">
                  <c:v>39640</c:v>
                </c:pt>
                <c:pt idx="7869">
                  <c:v>39645</c:v>
                </c:pt>
                <c:pt idx="7870">
                  <c:v>39650</c:v>
                </c:pt>
                <c:pt idx="7871">
                  <c:v>39655</c:v>
                </c:pt>
                <c:pt idx="7872">
                  <c:v>39660</c:v>
                </c:pt>
                <c:pt idx="7873">
                  <c:v>39665</c:v>
                </c:pt>
                <c:pt idx="7874">
                  <c:v>39670</c:v>
                </c:pt>
                <c:pt idx="7875">
                  <c:v>39675</c:v>
                </c:pt>
                <c:pt idx="7876">
                  <c:v>39680</c:v>
                </c:pt>
                <c:pt idx="7877">
                  <c:v>39685</c:v>
                </c:pt>
                <c:pt idx="7878">
                  <c:v>39690</c:v>
                </c:pt>
                <c:pt idx="7879">
                  <c:v>39695</c:v>
                </c:pt>
                <c:pt idx="7880">
                  <c:v>39700</c:v>
                </c:pt>
                <c:pt idx="7881">
                  <c:v>39705</c:v>
                </c:pt>
                <c:pt idx="7882">
                  <c:v>39710</c:v>
                </c:pt>
                <c:pt idx="7883">
                  <c:v>39715</c:v>
                </c:pt>
                <c:pt idx="7884">
                  <c:v>39720</c:v>
                </c:pt>
                <c:pt idx="7885">
                  <c:v>39725</c:v>
                </c:pt>
                <c:pt idx="7886">
                  <c:v>39730</c:v>
                </c:pt>
                <c:pt idx="7887">
                  <c:v>39735</c:v>
                </c:pt>
                <c:pt idx="7888">
                  <c:v>39740</c:v>
                </c:pt>
                <c:pt idx="7889">
                  <c:v>39745</c:v>
                </c:pt>
                <c:pt idx="7890">
                  <c:v>39750</c:v>
                </c:pt>
                <c:pt idx="7891">
                  <c:v>39755</c:v>
                </c:pt>
                <c:pt idx="7892">
                  <c:v>39760</c:v>
                </c:pt>
                <c:pt idx="7893">
                  <c:v>39765</c:v>
                </c:pt>
                <c:pt idx="7894">
                  <c:v>39770</c:v>
                </c:pt>
                <c:pt idx="7895">
                  <c:v>39775</c:v>
                </c:pt>
                <c:pt idx="7896">
                  <c:v>39780</c:v>
                </c:pt>
                <c:pt idx="7897">
                  <c:v>39785</c:v>
                </c:pt>
                <c:pt idx="7898">
                  <c:v>39790</c:v>
                </c:pt>
                <c:pt idx="7899">
                  <c:v>39795</c:v>
                </c:pt>
                <c:pt idx="7900">
                  <c:v>39800</c:v>
                </c:pt>
                <c:pt idx="7901">
                  <c:v>39805</c:v>
                </c:pt>
                <c:pt idx="7902">
                  <c:v>39810</c:v>
                </c:pt>
                <c:pt idx="7903">
                  <c:v>39815</c:v>
                </c:pt>
                <c:pt idx="7904">
                  <c:v>39820</c:v>
                </c:pt>
                <c:pt idx="7905">
                  <c:v>39825</c:v>
                </c:pt>
                <c:pt idx="7906">
                  <c:v>39830</c:v>
                </c:pt>
                <c:pt idx="7907">
                  <c:v>39835</c:v>
                </c:pt>
                <c:pt idx="7908">
                  <c:v>39840</c:v>
                </c:pt>
                <c:pt idx="7909">
                  <c:v>39845</c:v>
                </c:pt>
                <c:pt idx="7910">
                  <c:v>39850</c:v>
                </c:pt>
                <c:pt idx="7911">
                  <c:v>39855</c:v>
                </c:pt>
                <c:pt idx="7912">
                  <c:v>39860</c:v>
                </c:pt>
                <c:pt idx="7913">
                  <c:v>39865</c:v>
                </c:pt>
                <c:pt idx="7914">
                  <c:v>39870</c:v>
                </c:pt>
                <c:pt idx="7915">
                  <c:v>39875</c:v>
                </c:pt>
                <c:pt idx="7916">
                  <c:v>39880</c:v>
                </c:pt>
                <c:pt idx="7917">
                  <c:v>39885</c:v>
                </c:pt>
                <c:pt idx="7918">
                  <c:v>39890</c:v>
                </c:pt>
                <c:pt idx="7919">
                  <c:v>39895</c:v>
                </c:pt>
                <c:pt idx="7920">
                  <c:v>39900</c:v>
                </c:pt>
                <c:pt idx="7921">
                  <c:v>39905</c:v>
                </c:pt>
                <c:pt idx="7922">
                  <c:v>39910</c:v>
                </c:pt>
                <c:pt idx="7923">
                  <c:v>39915</c:v>
                </c:pt>
                <c:pt idx="7924">
                  <c:v>39920</c:v>
                </c:pt>
                <c:pt idx="7925">
                  <c:v>39925</c:v>
                </c:pt>
                <c:pt idx="7926">
                  <c:v>39930</c:v>
                </c:pt>
                <c:pt idx="7927">
                  <c:v>39935</c:v>
                </c:pt>
                <c:pt idx="7928">
                  <c:v>39940</c:v>
                </c:pt>
                <c:pt idx="7929">
                  <c:v>39945</c:v>
                </c:pt>
                <c:pt idx="7930">
                  <c:v>39950</c:v>
                </c:pt>
                <c:pt idx="7931">
                  <c:v>39955</c:v>
                </c:pt>
                <c:pt idx="7932">
                  <c:v>39960</c:v>
                </c:pt>
                <c:pt idx="7933">
                  <c:v>39965</c:v>
                </c:pt>
                <c:pt idx="7934">
                  <c:v>39970</c:v>
                </c:pt>
                <c:pt idx="7935">
                  <c:v>39975</c:v>
                </c:pt>
                <c:pt idx="7936">
                  <c:v>39980</c:v>
                </c:pt>
                <c:pt idx="7937">
                  <c:v>39985</c:v>
                </c:pt>
                <c:pt idx="7938">
                  <c:v>39990</c:v>
                </c:pt>
                <c:pt idx="7939">
                  <c:v>39995</c:v>
                </c:pt>
                <c:pt idx="7940">
                  <c:v>40000</c:v>
                </c:pt>
                <c:pt idx="7941">
                  <c:v>40005</c:v>
                </c:pt>
                <c:pt idx="7942">
                  <c:v>40010</c:v>
                </c:pt>
                <c:pt idx="7943">
                  <c:v>40015</c:v>
                </c:pt>
                <c:pt idx="7944">
                  <c:v>40020</c:v>
                </c:pt>
                <c:pt idx="7945">
                  <c:v>40025</c:v>
                </c:pt>
                <c:pt idx="7946">
                  <c:v>40030</c:v>
                </c:pt>
                <c:pt idx="7947">
                  <c:v>40035</c:v>
                </c:pt>
                <c:pt idx="7948">
                  <c:v>40040</c:v>
                </c:pt>
                <c:pt idx="7949">
                  <c:v>40045</c:v>
                </c:pt>
                <c:pt idx="7950">
                  <c:v>40050</c:v>
                </c:pt>
                <c:pt idx="7951">
                  <c:v>40055</c:v>
                </c:pt>
                <c:pt idx="7952">
                  <c:v>40060</c:v>
                </c:pt>
                <c:pt idx="7953">
                  <c:v>40065</c:v>
                </c:pt>
                <c:pt idx="7954">
                  <c:v>40070</c:v>
                </c:pt>
                <c:pt idx="7955">
                  <c:v>40075</c:v>
                </c:pt>
                <c:pt idx="7956">
                  <c:v>40080</c:v>
                </c:pt>
                <c:pt idx="7957">
                  <c:v>40085</c:v>
                </c:pt>
                <c:pt idx="7958">
                  <c:v>40090</c:v>
                </c:pt>
                <c:pt idx="7959">
                  <c:v>40095</c:v>
                </c:pt>
                <c:pt idx="7960">
                  <c:v>40100</c:v>
                </c:pt>
                <c:pt idx="7961">
                  <c:v>40105</c:v>
                </c:pt>
                <c:pt idx="7962">
                  <c:v>40110</c:v>
                </c:pt>
                <c:pt idx="7963">
                  <c:v>40115</c:v>
                </c:pt>
                <c:pt idx="7964">
                  <c:v>40120</c:v>
                </c:pt>
                <c:pt idx="7965">
                  <c:v>40125</c:v>
                </c:pt>
                <c:pt idx="7966">
                  <c:v>40130</c:v>
                </c:pt>
                <c:pt idx="7967">
                  <c:v>40135</c:v>
                </c:pt>
                <c:pt idx="7968">
                  <c:v>40140</c:v>
                </c:pt>
                <c:pt idx="7969">
                  <c:v>40145</c:v>
                </c:pt>
                <c:pt idx="7970">
                  <c:v>40150</c:v>
                </c:pt>
                <c:pt idx="7971">
                  <c:v>40155</c:v>
                </c:pt>
                <c:pt idx="7972">
                  <c:v>40160</c:v>
                </c:pt>
                <c:pt idx="7973">
                  <c:v>40165</c:v>
                </c:pt>
                <c:pt idx="7974">
                  <c:v>40170</c:v>
                </c:pt>
                <c:pt idx="7975">
                  <c:v>40175</c:v>
                </c:pt>
                <c:pt idx="7976">
                  <c:v>40180</c:v>
                </c:pt>
                <c:pt idx="7977">
                  <c:v>40185</c:v>
                </c:pt>
                <c:pt idx="7978">
                  <c:v>40190</c:v>
                </c:pt>
                <c:pt idx="7979">
                  <c:v>40195</c:v>
                </c:pt>
                <c:pt idx="7980">
                  <c:v>40200</c:v>
                </c:pt>
                <c:pt idx="7981">
                  <c:v>40205</c:v>
                </c:pt>
                <c:pt idx="7982">
                  <c:v>40210</c:v>
                </c:pt>
                <c:pt idx="7983">
                  <c:v>40215</c:v>
                </c:pt>
                <c:pt idx="7984">
                  <c:v>40220</c:v>
                </c:pt>
                <c:pt idx="7985">
                  <c:v>40225</c:v>
                </c:pt>
                <c:pt idx="7986">
                  <c:v>40230</c:v>
                </c:pt>
                <c:pt idx="7987">
                  <c:v>40235</c:v>
                </c:pt>
                <c:pt idx="7988">
                  <c:v>40240</c:v>
                </c:pt>
                <c:pt idx="7989">
                  <c:v>40245</c:v>
                </c:pt>
                <c:pt idx="7990">
                  <c:v>40250</c:v>
                </c:pt>
                <c:pt idx="7991">
                  <c:v>40255</c:v>
                </c:pt>
                <c:pt idx="7992">
                  <c:v>40260</c:v>
                </c:pt>
                <c:pt idx="7993">
                  <c:v>40265</c:v>
                </c:pt>
                <c:pt idx="7994">
                  <c:v>40270</c:v>
                </c:pt>
                <c:pt idx="7995">
                  <c:v>40275</c:v>
                </c:pt>
                <c:pt idx="7996">
                  <c:v>40280</c:v>
                </c:pt>
                <c:pt idx="7997">
                  <c:v>40285</c:v>
                </c:pt>
                <c:pt idx="7998">
                  <c:v>40290</c:v>
                </c:pt>
                <c:pt idx="7999">
                  <c:v>40295</c:v>
                </c:pt>
                <c:pt idx="8000">
                  <c:v>40300</c:v>
                </c:pt>
                <c:pt idx="8001">
                  <c:v>40305</c:v>
                </c:pt>
                <c:pt idx="8002">
                  <c:v>40310</c:v>
                </c:pt>
                <c:pt idx="8003">
                  <c:v>40315</c:v>
                </c:pt>
                <c:pt idx="8004">
                  <c:v>40320</c:v>
                </c:pt>
                <c:pt idx="8005">
                  <c:v>40325</c:v>
                </c:pt>
                <c:pt idx="8006">
                  <c:v>40330</c:v>
                </c:pt>
                <c:pt idx="8007">
                  <c:v>40335</c:v>
                </c:pt>
                <c:pt idx="8008">
                  <c:v>40340</c:v>
                </c:pt>
                <c:pt idx="8009">
                  <c:v>40345</c:v>
                </c:pt>
                <c:pt idx="8010">
                  <c:v>40350</c:v>
                </c:pt>
                <c:pt idx="8011">
                  <c:v>40355</c:v>
                </c:pt>
                <c:pt idx="8012">
                  <c:v>40360</c:v>
                </c:pt>
                <c:pt idx="8013">
                  <c:v>40365</c:v>
                </c:pt>
                <c:pt idx="8014">
                  <c:v>40370</c:v>
                </c:pt>
                <c:pt idx="8015">
                  <c:v>40375</c:v>
                </c:pt>
                <c:pt idx="8016">
                  <c:v>40380</c:v>
                </c:pt>
                <c:pt idx="8017">
                  <c:v>40385</c:v>
                </c:pt>
                <c:pt idx="8018">
                  <c:v>40390</c:v>
                </c:pt>
                <c:pt idx="8019">
                  <c:v>40395</c:v>
                </c:pt>
                <c:pt idx="8020">
                  <c:v>40400</c:v>
                </c:pt>
                <c:pt idx="8021">
                  <c:v>40405</c:v>
                </c:pt>
                <c:pt idx="8022">
                  <c:v>40410</c:v>
                </c:pt>
                <c:pt idx="8023">
                  <c:v>40415</c:v>
                </c:pt>
                <c:pt idx="8024">
                  <c:v>40420</c:v>
                </c:pt>
                <c:pt idx="8025">
                  <c:v>40425</c:v>
                </c:pt>
                <c:pt idx="8026">
                  <c:v>40430</c:v>
                </c:pt>
                <c:pt idx="8027">
                  <c:v>40435</c:v>
                </c:pt>
                <c:pt idx="8028">
                  <c:v>40440</c:v>
                </c:pt>
                <c:pt idx="8029">
                  <c:v>40445</c:v>
                </c:pt>
                <c:pt idx="8030">
                  <c:v>40450</c:v>
                </c:pt>
                <c:pt idx="8031">
                  <c:v>40455</c:v>
                </c:pt>
                <c:pt idx="8032">
                  <c:v>40460</c:v>
                </c:pt>
                <c:pt idx="8033">
                  <c:v>40465</c:v>
                </c:pt>
                <c:pt idx="8034">
                  <c:v>40470</c:v>
                </c:pt>
                <c:pt idx="8035">
                  <c:v>40475</c:v>
                </c:pt>
                <c:pt idx="8036">
                  <c:v>40480</c:v>
                </c:pt>
                <c:pt idx="8037">
                  <c:v>40485</c:v>
                </c:pt>
                <c:pt idx="8038">
                  <c:v>40490</c:v>
                </c:pt>
                <c:pt idx="8039">
                  <c:v>40495</c:v>
                </c:pt>
                <c:pt idx="8040">
                  <c:v>40500</c:v>
                </c:pt>
                <c:pt idx="8041">
                  <c:v>40505</c:v>
                </c:pt>
                <c:pt idx="8042">
                  <c:v>40510</c:v>
                </c:pt>
                <c:pt idx="8043">
                  <c:v>40515</c:v>
                </c:pt>
                <c:pt idx="8044">
                  <c:v>40520</c:v>
                </c:pt>
                <c:pt idx="8045">
                  <c:v>40525</c:v>
                </c:pt>
                <c:pt idx="8046">
                  <c:v>40530</c:v>
                </c:pt>
                <c:pt idx="8047">
                  <c:v>40535</c:v>
                </c:pt>
                <c:pt idx="8048">
                  <c:v>40540</c:v>
                </c:pt>
                <c:pt idx="8049">
                  <c:v>40545</c:v>
                </c:pt>
                <c:pt idx="8050">
                  <c:v>40550</c:v>
                </c:pt>
                <c:pt idx="8051">
                  <c:v>40555</c:v>
                </c:pt>
                <c:pt idx="8052">
                  <c:v>40560</c:v>
                </c:pt>
                <c:pt idx="8053">
                  <c:v>40565</c:v>
                </c:pt>
                <c:pt idx="8054">
                  <c:v>40570</c:v>
                </c:pt>
                <c:pt idx="8055">
                  <c:v>40575</c:v>
                </c:pt>
                <c:pt idx="8056">
                  <c:v>40580</c:v>
                </c:pt>
                <c:pt idx="8057">
                  <c:v>40585</c:v>
                </c:pt>
                <c:pt idx="8058">
                  <c:v>40590</c:v>
                </c:pt>
                <c:pt idx="8059">
                  <c:v>40595</c:v>
                </c:pt>
                <c:pt idx="8060">
                  <c:v>40600</c:v>
                </c:pt>
                <c:pt idx="8061">
                  <c:v>40605</c:v>
                </c:pt>
                <c:pt idx="8062">
                  <c:v>40610</c:v>
                </c:pt>
                <c:pt idx="8063">
                  <c:v>40615</c:v>
                </c:pt>
                <c:pt idx="8064">
                  <c:v>40620</c:v>
                </c:pt>
                <c:pt idx="8065">
                  <c:v>40625</c:v>
                </c:pt>
                <c:pt idx="8066">
                  <c:v>40630</c:v>
                </c:pt>
                <c:pt idx="8067">
                  <c:v>40635</c:v>
                </c:pt>
                <c:pt idx="8068">
                  <c:v>40640</c:v>
                </c:pt>
                <c:pt idx="8069">
                  <c:v>40645</c:v>
                </c:pt>
                <c:pt idx="8070">
                  <c:v>40650</c:v>
                </c:pt>
                <c:pt idx="8071">
                  <c:v>40655</c:v>
                </c:pt>
                <c:pt idx="8072">
                  <c:v>40660</c:v>
                </c:pt>
                <c:pt idx="8073">
                  <c:v>40665</c:v>
                </c:pt>
                <c:pt idx="8074">
                  <c:v>40670</c:v>
                </c:pt>
                <c:pt idx="8075">
                  <c:v>40675</c:v>
                </c:pt>
                <c:pt idx="8076">
                  <c:v>40680</c:v>
                </c:pt>
                <c:pt idx="8077">
                  <c:v>40685</c:v>
                </c:pt>
                <c:pt idx="8078">
                  <c:v>40690</c:v>
                </c:pt>
                <c:pt idx="8079">
                  <c:v>40695</c:v>
                </c:pt>
                <c:pt idx="8080">
                  <c:v>40700</c:v>
                </c:pt>
                <c:pt idx="8081">
                  <c:v>40705</c:v>
                </c:pt>
                <c:pt idx="8082">
                  <c:v>40710</c:v>
                </c:pt>
                <c:pt idx="8083">
                  <c:v>40715</c:v>
                </c:pt>
                <c:pt idx="8084">
                  <c:v>40720</c:v>
                </c:pt>
                <c:pt idx="8085">
                  <c:v>40725</c:v>
                </c:pt>
                <c:pt idx="8086">
                  <c:v>40730</c:v>
                </c:pt>
                <c:pt idx="8087">
                  <c:v>40735</c:v>
                </c:pt>
                <c:pt idx="8088">
                  <c:v>40740</c:v>
                </c:pt>
                <c:pt idx="8089">
                  <c:v>40745</c:v>
                </c:pt>
                <c:pt idx="8090">
                  <c:v>40750</c:v>
                </c:pt>
                <c:pt idx="8091">
                  <c:v>40755</c:v>
                </c:pt>
                <c:pt idx="8092">
                  <c:v>40760</c:v>
                </c:pt>
                <c:pt idx="8093">
                  <c:v>40765</c:v>
                </c:pt>
                <c:pt idx="8094">
                  <c:v>40770</c:v>
                </c:pt>
                <c:pt idx="8095">
                  <c:v>40775</c:v>
                </c:pt>
                <c:pt idx="8096">
                  <c:v>40780</c:v>
                </c:pt>
                <c:pt idx="8097">
                  <c:v>40785</c:v>
                </c:pt>
                <c:pt idx="8098">
                  <c:v>40790</c:v>
                </c:pt>
                <c:pt idx="8099">
                  <c:v>40795</c:v>
                </c:pt>
                <c:pt idx="8100">
                  <c:v>40800</c:v>
                </c:pt>
                <c:pt idx="8101">
                  <c:v>40805</c:v>
                </c:pt>
                <c:pt idx="8102">
                  <c:v>40810</c:v>
                </c:pt>
                <c:pt idx="8103">
                  <c:v>40815</c:v>
                </c:pt>
                <c:pt idx="8104">
                  <c:v>40820</c:v>
                </c:pt>
                <c:pt idx="8105">
                  <c:v>40825</c:v>
                </c:pt>
                <c:pt idx="8106">
                  <c:v>40830</c:v>
                </c:pt>
                <c:pt idx="8107">
                  <c:v>40835</c:v>
                </c:pt>
                <c:pt idx="8108">
                  <c:v>40840</c:v>
                </c:pt>
                <c:pt idx="8109">
                  <c:v>40845</c:v>
                </c:pt>
                <c:pt idx="8110">
                  <c:v>40850</c:v>
                </c:pt>
                <c:pt idx="8111">
                  <c:v>40855</c:v>
                </c:pt>
                <c:pt idx="8112">
                  <c:v>40860</c:v>
                </c:pt>
                <c:pt idx="8113">
                  <c:v>40865</c:v>
                </c:pt>
                <c:pt idx="8114">
                  <c:v>40870</c:v>
                </c:pt>
                <c:pt idx="8115">
                  <c:v>40875</c:v>
                </c:pt>
                <c:pt idx="8116">
                  <c:v>40880</c:v>
                </c:pt>
                <c:pt idx="8117">
                  <c:v>40885</c:v>
                </c:pt>
                <c:pt idx="8118">
                  <c:v>40890</c:v>
                </c:pt>
                <c:pt idx="8119">
                  <c:v>40895</c:v>
                </c:pt>
                <c:pt idx="8120">
                  <c:v>40900</c:v>
                </c:pt>
                <c:pt idx="8121">
                  <c:v>40905</c:v>
                </c:pt>
                <c:pt idx="8122">
                  <c:v>40910</c:v>
                </c:pt>
                <c:pt idx="8123">
                  <c:v>40915</c:v>
                </c:pt>
                <c:pt idx="8124">
                  <c:v>40920</c:v>
                </c:pt>
                <c:pt idx="8125">
                  <c:v>40925</c:v>
                </c:pt>
                <c:pt idx="8126">
                  <c:v>40930</c:v>
                </c:pt>
                <c:pt idx="8127">
                  <c:v>40935</c:v>
                </c:pt>
                <c:pt idx="8128">
                  <c:v>40940</c:v>
                </c:pt>
                <c:pt idx="8129">
                  <c:v>40945</c:v>
                </c:pt>
                <c:pt idx="8130">
                  <c:v>40950</c:v>
                </c:pt>
                <c:pt idx="8131">
                  <c:v>40955</c:v>
                </c:pt>
                <c:pt idx="8132">
                  <c:v>40960</c:v>
                </c:pt>
                <c:pt idx="8133">
                  <c:v>40965</c:v>
                </c:pt>
                <c:pt idx="8134">
                  <c:v>40970</c:v>
                </c:pt>
                <c:pt idx="8135">
                  <c:v>40975</c:v>
                </c:pt>
                <c:pt idx="8136">
                  <c:v>40980</c:v>
                </c:pt>
                <c:pt idx="8137">
                  <c:v>40985</c:v>
                </c:pt>
                <c:pt idx="8138">
                  <c:v>40990</c:v>
                </c:pt>
                <c:pt idx="8139">
                  <c:v>40995</c:v>
                </c:pt>
                <c:pt idx="8140">
                  <c:v>41000</c:v>
                </c:pt>
                <c:pt idx="8141">
                  <c:v>41005</c:v>
                </c:pt>
                <c:pt idx="8142">
                  <c:v>41010</c:v>
                </c:pt>
                <c:pt idx="8143">
                  <c:v>41015</c:v>
                </c:pt>
                <c:pt idx="8144">
                  <c:v>41020</c:v>
                </c:pt>
                <c:pt idx="8145">
                  <c:v>41025</c:v>
                </c:pt>
                <c:pt idx="8146">
                  <c:v>41030</c:v>
                </c:pt>
                <c:pt idx="8147">
                  <c:v>41035</c:v>
                </c:pt>
                <c:pt idx="8148">
                  <c:v>41040</c:v>
                </c:pt>
                <c:pt idx="8149">
                  <c:v>41045</c:v>
                </c:pt>
                <c:pt idx="8150">
                  <c:v>41050</c:v>
                </c:pt>
                <c:pt idx="8151">
                  <c:v>41055</c:v>
                </c:pt>
                <c:pt idx="8152">
                  <c:v>41060</c:v>
                </c:pt>
                <c:pt idx="8153">
                  <c:v>41065</c:v>
                </c:pt>
                <c:pt idx="8154">
                  <c:v>41070</c:v>
                </c:pt>
                <c:pt idx="8155">
                  <c:v>41075</c:v>
                </c:pt>
                <c:pt idx="8156">
                  <c:v>41080</c:v>
                </c:pt>
                <c:pt idx="8157">
                  <c:v>41085</c:v>
                </c:pt>
                <c:pt idx="8158">
                  <c:v>41090</c:v>
                </c:pt>
                <c:pt idx="8159">
                  <c:v>41095</c:v>
                </c:pt>
                <c:pt idx="8160">
                  <c:v>41100</c:v>
                </c:pt>
                <c:pt idx="8161">
                  <c:v>41105</c:v>
                </c:pt>
                <c:pt idx="8162">
                  <c:v>41110</c:v>
                </c:pt>
                <c:pt idx="8163">
                  <c:v>41115</c:v>
                </c:pt>
                <c:pt idx="8164">
                  <c:v>41120</c:v>
                </c:pt>
                <c:pt idx="8165">
                  <c:v>41125</c:v>
                </c:pt>
                <c:pt idx="8166">
                  <c:v>41130</c:v>
                </c:pt>
                <c:pt idx="8167">
                  <c:v>41135</c:v>
                </c:pt>
                <c:pt idx="8168">
                  <c:v>41140</c:v>
                </c:pt>
                <c:pt idx="8169">
                  <c:v>41145</c:v>
                </c:pt>
                <c:pt idx="8170">
                  <c:v>41150</c:v>
                </c:pt>
                <c:pt idx="8171">
                  <c:v>41155</c:v>
                </c:pt>
                <c:pt idx="8172">
                  <c:v>41160</c:v>
                </c:pt>
                <c:pt idx="8173">
                  <c:v>41165</c:v>
                </c:pt>
                <c:pt idx="8174">
                  <c:v>41170</c:v>
                </c:pt>
                <c:pt idx="8175">
                  <c:v>41175</c:v>
                </c:pt>
                <c:pt idx="8176">
                  <c:v>41180</c:v>
                </c:pt>
                <c:pt idx="8177">
                  <c:v>41185</c:v>
                </c:pt>
                <c:pt idx="8178">
                  <c:v>41190</c:v>
                </c:pt>
                <c:pt idx="8179">
                  <c:v>41195</c:v>
                </c:pt>
                <c:pt idx="8180">
                  <c:v>41200</c:v>
                </c:pt>
                <c:pt idx="8181">
                  <c:v>41205</c:v>
                </c:pt>
                <c:pt idx="8182">
                  <c:v>41210</c:v>
                </c:pt>
                <c:pt idx="8183">
                  <c:v>41215</c:v>
                </c:pt>
                <c:pt idx="8184">
                  <c:v>41220</c:v>
                </c:pt>
                <c:pt idx="8185">
                  <c:v>41225</c:v>
                </c:pt>
                <c:pt idx="8186">
                  <c:v>41230</c:v>
                </c:pt>
                <c:pt idx="8187">
                  <c:v>41235</c:v>
                </c:pt>
                <c:pt idx="8188">
                  <c:v>41240</c:v>
                </c:pt>
                <c:pt idx="8189">
                  <c:v>41245</c:v>
                </c:pt>
                <c:pt idx="8190">
                  <c:v>41250</c:v>
                </c:pt>
                <c:pt idx="8191">
                  <c:v>41255</c:v>
                </c:pt>
                <c:pt idx="8192">
                  <c:v>41260</c:v>
                </c:pt>
                <c:pt idx="8193">
                  <c:v>41265</c:v>
                </c:pt>
                <c:pt idx="8194">
                  <c:v>41270</c:v>
                </c:pt>
                <c:pt idx="8195">
                  <c:v>41275</c:v>
                </c:pt>
                <c:pt idx="8196">
                  <c:v>41280</c:v>
                </c:pt>
                <c:pt idx="8197">
                  <c:v>41285</c:v>
                </c:pt>
                <c:pt idx="8198">
                  <c:v>41290</c:v>
                </c:pt>
                <c:pt idx="8199">
                  <c:v>41295</c:v>
                </c:pt>
                <c:pt idx="8200">
                  <c:v>41300</c:v>
                </c:pt>
                <c:pt idx="8201">
                  <c:v>41305</c:v>
                </c:pt>
                <c:pt idx="8202">
                  <c:v>41310</c:v>
                </c:pt>
                <c:pt idx="8203">
                  <c:v>41315</c:v>
                </c:pt>
                <c:pt idx="8204">
                  <c:v>41320</c:v>
                </c:pt>
                <c:pt idx="8205">
                  <c:v>41325</c:v>
                </c:pt>
                <c:pt idx="8206">
                  <c:v>41330</c:v>
                </c:pt>
                <c:pt idx="8207">
                  <c:v>41335</c:v>
                </c:pt>
                <c:pt idx="8208">
                  <c:v>41340</c:v>
                </c:pt>
                <c:pt idx="8209">
                  <c:v>41345</c:v>
                </c:pt>
                <c:pt idx="8210">
                  <c:v>41350</c:v>
                </c:pt>
                <c:pt idx="8211">
                  <c:v>41355</c:v>
                </c:pt>
                <c:pt idx="8212">
                  <c:v>41360</c:v>
                </c:pt>
                <c:pt idx="8213">
                  <c:v>41365</c:v>
                </c:pt>
                <c:pt idx="8214">
                  <c:v>41370</c:v>
                </c:pt>
                <c:pt idx="8215">
                  <c:v>41375</c:v>
                </c:pt>
                <c:pt idx="8216">
                  <c:v>41380</c:v>
                </c:pt>
                <c:pt idx="8217">
                  <c:v>41385</c:v>
                </c:pt>
                <c:pt idx="8218">
                  <c:v>41390</c:v>
                </c:pt>
                <c:pt idx="8219">
                  <c:v>41395</c:v>
                </c:pt>
                <c:pt idx="8220">
                  <c:v>41400</c:v>
                </c:pt>
                <c:pt idx="8221">
                  <c:v>41405</c:v>
                </c:pt>
                <c:pt idx="8222">
                  <c:v>41410</c:v>
                </c:pt>
                <c:pt idx="8223">
                  <c:v>41415</c:v>
                </c:pt>
                <c:pt idx="8224">
                  <c:v>41420</c:v>
                </c:pt>
                <c:pt idx="8225">
                  <c:v>41425</c:v>
                </c:pt>
                <c:pt idx="8226">
                  <c:v>41430</c:v>
                </c:pt>
                <c:pt idx="8227">
                  <c:v>41435</c:v>
                </c:pt>
                <c:pt idx="8228">
                  <c:v>41440</c:v>
                </c:pt>
                <c:pt idx="8229">
                  <c:v>41445</c:v>
                </c:pt>
                <c:pt idx="8230">
                  <c:v>41450</c:v>
                </c:pt>
                <c:pt idx="8231">
                  <c:v>41455</c:v>
                </c:pt>
                <c:pt idx="8232">
                  <c:v>41460</c:v>
                </c:pt>
                <c:pt idx="8233">
                  <c:v>41465</c:v>
                </c:pt>
                <c:pt idx="8234">
                  <c:v>41470</c:v>
                </c:pt>
                <c:pt idx="8235">
                  <c:v>41475</c:v>
                </c:pt>
                <c:pt idx="8236">
                  <c:v>41480</c:v>
                </c:pt>
                <c:pt idx="8237">
                  <c:v>41485</c:v>
                </c:pt>
                <c:pt idx="8238">
                  <c:v>41490</c:v>
                </c:pt>
                <c:pt idx="8239">
                  <c:v>41495</c:v>
                </c:pt>
                <c:pt idx="8240">
                  <c:v>41500</c:v>
                </c:pt>
                <c:pt idx="8241">
                  <c:v>41505</c:v>
                </c:pt>
                <c:pt idx="8242">
                  <c:v>41510</c:v>
                </c:pt>
                <c:pt idx="8243">
                  <c:v>41515</c:v>
                </c:pt>
                <c:pt idx="8244">
                  <c:v>41520</c:v>
                </c:pt>
                <c:pt idx="8245">
                  <c:v>41525</c:v>
                </c:pt>
                <c:pt idx="8246">
                  <c:v>41530</c:v>
                </c:pt>
                <c:pt idx="8247">
                  <c:v>41535</c:v>
                </c:pt>
                <c:pt idx="8248">
                  <c:v>41540</c:v>
                </c:pt>
                <c:pt idx="8249">
                  <c:v>41545</c:v>
                </c:pt>
                <c:pt idx="8250">
                  <c:v>41550</c:v>
                </c:pt>
                <c:pt idx="8251">
                  <c:v>41555</c:v>
                </c:pt>
                <c:pt idx="8252">
                  <c:v>41560</c:v>
                </c:pt>
                <c:pt idx="8253">
                  <c:v>41565</c:v>
                </c:pt>
                <c:pt idx="8254">
                  <c:v>41570</c:v>
                </c:pt>
                <c:pt idx="8255">
                  <c:v>41575</c:v>
                </c:pt>
                <c:pt idx="8256">
                  <c:v>41580</c:v>
                </c:pt>
                <c:pt idx="8257">
                  <c:v>41585</c:v>
                </c:pt>
                <c:pt idx="8258">
                  <c:v>41590</c:v>
                </c:pt>
                <c:pt idx="8259">
                  <c:v>41595</c:v>
                </c:pt>
                <c:pt idx="8260">
                  <c:v>41600</c:v>
                </c:pt>
                <c:pt idx="8261">
                  <c:v>41605</c:v>
                </c:pt>
                <c:pt idx="8262">
                  <c:v>41610</c:v>
                </c:pt>
                <c:pt idx="8263">
                  <c:v>41615</c:v>
                </c:pt>
                <c:pt idx="8264">
                  <c:v>41620</c:v>
                </c:pt>
                <c:pt idx="8265">
                  <c:v>41625</c:v>
                </c:pt>
                <c:pt idx="8266">
                  <c:v>41630</c:v>
                </c:pt>
                <c:pt idx="8267">
                  <c:v>41635</c:v>
                </c:pt>
                <c:pt idx="8268">
                  <c:v>41640</c:v>
                </c:pt>
                <c:pt idx="8269">
                  <c:v>41645</c:v>
                </c:pt>
                <c:pt idx="8270">
                  <c:v>41650</c:v>
                </c:pt>
                <c:pt idx="8271">
                  <c:v>41655</c:v>
                </c:pt>
                <c:pt idx="8272">
                  <c:v>41660</c:v>
                </c:pt>
                <c:pt idx="8273">
                  <c:v>41665</c:v>
                </c:pt>
                <c:pt idx="8274">
                  <c:v>41670</c:v>
                </c:pt>
                <c:pt idx="8275">
                  <c:v>41675</c:v>
                </c:pt>
                <c:pt idx="8276">
                  <c:v>41680</c:v>
                </c:pt>
                <c:pt idx="8277">
                  <c:v>41685</c:v>
                </c:pt>
                <c:pt idx="8278">
                  <c:v>41690</c:v>
                </c:pt>
                <c:pt idx="8279">
                  <c:v>41695</c:v>
                </c:pt>
                <c:pt idx="8280">
                  <c:v>41700</c:v>
                </c:pt>
                <c:pt idx="8281">
                  <c:v>41705</c:v>
                </c:pt>
                <c:pt idx="8282">
                  <c:v>41710</c:v>
                </c:pt>
                <c:pt idx="8283">
                  <c:v>41715</c:v>
                </c:pt>
                <c:pt idx="8284">
                  <c:v>41720</c:v>
                </c:pt>
                <c:pt idx="8285">
                  <c:v>41725</c:v>
                </c:pt>
                <c:pt idx="8286">
                  <c:v>41730</c:v>
                </c:pt>
                <c:pt idx="8287">
                  <c:v>41735</c:v>
                </c:pt>
                <c:pt idx="8288">
                  <c:v>41740</c:v>
                </c:pt>
                <c:pt idx="8289">
                  <c:v>41745</c:v>
                </c:pt>
                <c:pt idx="8290">
                  <c:v>41750</c:v>
                </c:pt>
                <c:pt idx="8291">
                  <c:v>41755</c:v>
                </c:pt>
                <c:pt idx="8292">
                  <c:v>41760</c:v>
                </c:pt>
                <c:pt idx="8293">
                  <c:v>41765</c:v>
                </c:pt>
                <c:pt idx="8294">
                  <c:v>41770</c:v>
                </c:pt>
                <c:pt idx="8295">
                  <c:v>41775</c:v>
                </c:pt>
                <c:pt idx="8296">
                  <c:v>41780</c:v>
                </c:pt>
                <c:pt idx="8297">
                  <c:v>41785</c:v>
                </c:pt>
                <c:pt idx="8298">
                  <c:v>41790</c:v>
                </c:pt>
                <c:pt idx="8299">
                  <c:v>41795</c:v>
                </c:pt>
                <c:pt idx="8300">
                  <c:v>41800</c:v>
                </c:pt>
                <c:pt idx="8301">
                  <c:v>41805</c:v>
                </c:pt>
                <c:pt idx="8302">
                  <c:v>41810</c:v>
                </c:pt>
                <c:pt idx="8303">
                  <c:v>41815</c:v>
                </c:pt>
                <c:pt idx="8304">
                  <c:v>41820</c:v>
                </c:pt>
                <c:pt idx="8305">
                  <c:v>41825</c:v>
                </c:pt>
                <c:pt idx="8306">
                  <c:v>41830</c:v>
                </c:pt>
                <c:pt idx="8307">
                  <c:v>41835</c:v>
                </c:pt>
                <c:pt idx="8308">
                  <c:v>41840</c:v>
                </c:pt>
                <c:pt idx="8309">
                  <c:v>41845</c:v>
                </c:pt>
                <c:pt idx="8310">
                  <c:v>41850</c:v>
                </c:pt>
                <c:pt idx="8311">
                  <c:v>41855</c:v>
                </c:pt>
                <c:pt idx="8312">
                  <c:v>41860</c:v>
                </c:pt>
                <c:pt idx="8313">
                  <c:v>41865</c:v>
                </c:pt>
                <c:pt idx="8314">
                  <c:v>41870</c:v>
                </c:pt>
                <c:pt idx="8315">
                  <c:v>41875</c:v>
                </c:pt>
                <c:pt idx="8316">
                  <c:v>41880</c:v>
                </c:pt>
                <c:pt idx="8317">
                  <c:v>41885</c:v>
                </c:pt>
                <c:pt idx="8318">
                  <c:v>41890</c:v>
                </c:pt>
                <c:pt idx="8319">
                  <c:v>41895</c:v>
                </c:pt>
                <c:pt idx="8320">
                  <c:v>41900</c:v>
                </c:pt>
                <c:pt idx="8321">
                  <c:v>41905</c:v>
                </c:pt>
                <c:pt idx="8322">
                  <c:v>41910</c:v>
                </c:pt>
                <c:pt idx="8323">
                  <c:v>41915</c:v>
                </c:pt>
                <c:pt idx="8324">
                  <c:v>41920</c:v>
                </c:pt>
                <c:pt idx="8325">
                  <c:v>41925</c:v>
                </c:pt>
                <c:pt idx="8326">
                  <c:v>41930</c:v>
                </c:pt>
                <c:pt idx="8327">
                  <c:v>41935</c:v>
                </c:pt>
                <c:pt idx="8328">
                  <c:v>41940</c:v>
                </c:pt>
                <c:pt idx="8329">
                  <c:v>41945</c:v>
                </c:pt>
                <c:pt idx="8330">
                  <c:v>41950</c:v>
                </c:pt>
                <c:pt idx="8331">
                  <c:v>41955</c:v>
                </c:pt>
                <c:pt idx="8332">
                  <c:v>41960</c:v>
                </c:pt>
                <c:pt idx="8333">
                  <c:v>41965</c:v>
                </c:pt>
                <c:pt idx="8334">
                  <c:v>41970</c:v>
                </c:pt>
                <c:pt idx="8335">
                  <c:v>41975</c:v>
                </c:pt>
                <c:pt idx="8336">
                  <c:v>41980</c:v>
                </c:pt>
                <c:pt idx="8337">
                  <c:v>41985</c:v>
                </c:pt>
                <c:pt idx="8338">
                  <c:v>41990</c:v>
                </c:pt>
                <c:pt idx="8339">
                  <c:v>41995</c:v>
                </c:pt>
                <c:pt idx="8340">
                  <c:v>42000</c:v>
                </c:pt>
                <c:pt idx="8341">
                  <c:v>42005</c:v>
                </c:pt>
                <c:pt idx="8342">
                  <c:v>42010</c:v>
                </c:pt>
                <c:pt idx="8343">
                  <c:v>42015</c:v>
                </c:pt>
                <c:pt idx="8344">
                  <c:v>42020</c:v>
                </c:pt>
                <c:pt idx="8345">
                  <c:v>42025</c:v>
                </c:pt>
                <c:pt idx="8346">
                  <c:v>42030</c:v>
                </c:pt>
                <c:pt idx="8347">
                  <c:v>42035</c:v>
                </c:pt>
                <c:pt idx="8348">
                  <c:v>42040</c:v>
                </c:pt>
                <c:pt idx="8349">
                  <c:v>42045</c:v>
                </c:pt>
                <c:pt idx="8350">
                  <c:v>42050</c:v>
                </c:pt>
                <c:pt idx="8351">
                  <c:v>42055</c:v>
                </c:pt>
                <c:pt idx="8352">
                  <c:v>42060</c:v>
                </c:pt>
                <c:pt idx="8353">
                  <c:v>42065</c:v>
                </c:pt>
                <c:pt idx="8354">
                  <c:v>42070</c:v>
                </c:pt>
                <c:pt idx="8355">
                  <c:v>42075</c:v>
                </c:pt>
                <c:pt idx="8356">
                  <c:v>42080</c:v>
                </c:pt>
                <c:pt idx="8357">
                  <c:v>42085</c:v>
                </c:pt>
                <c:pt idx="8358">
                  <c:v>42090</c:v>
                </c:pt>
                <c:pt idx="8359">
                  <c:v>42095</c:v>
                </c:pt>
                <c:pt idx="8360">
                  <c:v>42100</c:v>
                </c:pt>
                <c:pt idx="8361">
                  <c:v>42105</c:v>
                </c:pt>
                <c:pt idx="8362">
                  <c:v>42110</c:v>
                </c:pt>
                <c:pt idx="8363">
                  <c:v>42115</c:v>
                </c:pt>
                <c:pt idx="8364">
                  <c:v>42120</c:v>
                </c:pt>
                <c:pt idx="8365">
                  <c:v>42125</c:v>
                </c:pt>
                <c:pt idx="8366">
                  <c:v>42130</c:v>
                </c:pt>
                <c:pt idx="8367">
                  <c:v>42135</c:v>
                </c:pt>
                <c:pt idx="8368">
                  <c:v>42140</c:v>
                </c:pt>
                <c:pt idx="8369">
                  <c:v>42145</c:v>
                </c:pt>
                <c:pt idx="8370">
                  <c:v>42150</c:v>
                </c:pt>
                <c:pt idx="8371">
                  <c:v>42155</c:v>
                </c:pt>
                <c:pt idx="8372">
                  <c:v>42160</c:v>
                </c:pt>
                <c:pt idx="8373">
                  <c:v>42165</c:v>
                </c:pt>
                <c:pt idx="8374">
                  <c:v>42170</c:v>
                </c:pt>
                <c:pt idx="8375">
                  <c:v>42175</c:v>
                </c:pt>
                <c:pt idx="8376">
                  <c:v>42180</c:v>
                </c:pt>
                <c:pt idx="8377">
                  <c:v>42185</c:v>
                </c:pt>
                <c:pt idx="8378">
                  <c:v>42190</c:v>
                </c:pt>
                <c:pt idx="8379">
                  <c:v>42195</c:v>
                </c:pt>
                <c:pt idx="8380">
                  <c:v>42200</c:v>
                </c:pt>
                <c:pt idx="8381">
                  <c:v>42205</c:v>
                </c:pt>
                <c:pt idx="8382">
                  <c:v>42210</c:v>
                </c:pt>
                <c:pt idx="8383">
                  <c:v>42215</c:v>
                </c:pt>
                <c:pt idx="8384">
                  <c:v>42220</c:v>
                </c:pt>
                <c:pt idx="8385">
                  <c:v>42225</c:v>
                </c:pt>
                <c:pt idx="8386">
                  <c:v>42230</c:v>
                </c:pt>
                <c:pt idx="8387">
                  <c:v>42235</c:v>
                </c:pt>
                <c:pt idx="8388">
                  <c:v>42240</c:v>
                </c:pt>
                <c:pt idx="8389">
                  <c:v>42245</c:v>
                </c:pt>
                <c:pt idx="8390">
                  <c:v>42250</c:v>
                </c:pt>
                <c:pt idx="8391">
                  <c:v>42255</c:v>
                </c:pt>
                <c:pt idx="8392">
                  <c:v>42260</c:v>
                </c:pt>
                <c:pt idx="8393">
                  <c:v>42265</c:v>
                </c:pt>
                <c:pt idx="8394">
                  <c:v>42270</c:v>
                </c:pt>
                <c:pt idx="8395">
                  <c:v>42275</c:v>
                </c:pt>
                <c:pt idx="8396">
                  <c:v>42280</c:v>
                </c:pt>
                <c:pt idx="8397">
                  <c:v>42285</c:v>
                </c:pt>
                <c:pt idx="8398">
                  <c:v>42290</c:v>
                </c:pt>
                <c:pt idx="8399">
                  <c:v>42295</c:v>
                </c:pt>
                <c:pt idx="8400">
                  <c:v>42300</c:v>
                </c:pt>
                <c:pt idx="8401">
                  <c:v>42305</c:v>
                </c:pt>
                <c:pt idx="8402">
                  <c:v>42310</c:v>
                </c:pt>
                <c:pt idx="8403">
                  <c:v>42315</c:v>
                </c:pt>
                <c:pt idx="8404">
                  <c:v>42320</c:v>
                </c:pt>
                <c:pt idx="8405">
                  <c:v>42325</c:v>
                </c:pt>
                <c:pt idx="8406">
                  <c:v>42330</c:v>
                </c:pt>
                <c:pt idx="8407">
                  <c:v>42335</c:v>
                </c:pt>
                <c:pt idx="8408">
                  <c:v>42340</c:v>
                </c:pt>
                <c:pt idx="8409">
                  <c:v>42345</c:v>
                </c:pt>
                <c:pt idx="8410">
                  <c:v>42350</c:v>
                </c:pt>
                <c:pt idx="8411">
                  <c:v>42355</c:v>
                </c:pt>
                <c:pt idx="8412">
                  <c:v>42360</c:v>
                </c:pt>
                <c:pt idx="8413">
                  <c:v>42365</c:v>
                </c:pt>
                <c:pt idx="8414">
                  <c:v>42370</c:v>
                </c:pt>
                <c:pt idx="8415">
                  <c:v>42375</c:v>
                </c:pt>
                <c:pt idx="8416">
                  <c:v>42380</c:v>
                </c:pt>
                <c:pt idx="8417">
                  <c:v>42385</c:v>
                </c:pt>
                <c:pt idx="8418">
                  <c:v>42390</c:v>
                </c:pt>
                <c:pt idx="8419">
                  <c:v>42395</c:v>
                </c:pt>
                <c:pt idx="8420">
                  <c:v>42400</c:v>
                </c:pt>
                <c:pt idx="8421">
                  <c:v>42405</c:v>
                </c:pt>
                <c:pt idx="8422">
                  <c:v>42410</c:v>
                </c:pt>
                <c:pt idx="8423">
                  <c:v>42415</c:v>
                </c:pt>
                <c:pt idx="8424">
                  <c:v>42420</c:v>
                </c:pt>
                <c:pt idx="8425">
                  <c:v>42425</c:v>
                </c:pt>
                <c:pt idx="8426">
                  <c:v>42430</c:v>
                </c:pt>
                <c:pt idx="8427">
                  <c:v>42435</c:v>
                </c:pt>
                <c:pt idx="8428">
                  <c:v>42440</c:v>
                </c:pt>
                <c:pt idx="8429">
                  <c:v>42445</c:v>
                </c:pt>
                <c:pt idx="8430">
                  <c:v>42450</c:v>
                </c:pt>
                <c:pt idx="8431">
                  <c:v>42455</c:v>
                </c:pt>
                <c:pt idx="8432">
                  <c:v>42460</c:v>
                </c:pt>
                <c:pt idx="8433">
                  <c:v>42465</c:v>
                </c:pt>
                <c:pt idx="8434">
                  <c:v>42470</c:v>
                </c:pt>
                <c:pt idx="8435">
                  <c:v>42475</c:v>
                </c:pt>
                <c:pt idx="8436">
                  <c:v>42480</c:v>
                </c:pt>
                <c:pt idx="8437">
                  <c:v>42485</c:v>
                </c:pt>
                <c:pt idx="8438">
                  <c:v>42490</c:v>
                </c:pt>
                <c:pt idx="8439">
                  <c:v>42495</c:v>
                </c:pt>
                <c:pt idx="8440">
                  <c:v>42500</c:v>
                </c:pt>
                <c:pt idx="8441">
                  <c:v>42505</c:v>
                </c:pt>
                <c:pt idx="8442">
                  <c:v>42510</c:v>
                </c:pt>
                <c:pt idx="8443">
                  <c:v>42515</c:v>
                </c:pt>
                <c:pt idx="8444">
                  <c:v>42520</c:v>
                </c:pt>
                <c:pt idx="8445">
                  <c:v>42525</c:v>
                </c:pt>
                <c:pt idx="8446">
                  <c:v>42530</c:v>
                </c:pt>
                <c:pt idx="8447">
                  <c:v>42535</c:v>
                </c:pt>
                <c:pt idx="8448">
                  <c:v>42540</c:v>
                </c:pt>
                <c:pt idx="8449">
                  <c:v>42545</c:v>
                </c:pt>
                <c:pt idx="8450">
                  <c:v>42550</c:v>
                </c:pt>
                <c:pt idx="8451">
                  <c:v>42555</c:v>
                </c:pt>
                <c:pt idx="8452">
                  <c:v>42560</c:v>
                </c:pt>
                <c:pt idx="8453">
                  <c:v>42565</c:v>
                </c:pt>
                <c:pt idx="8454">
                  <c:v>42570</c:v>
                </c:pt>
                <c:pt idx="8455">
                  <c:v>42575</c:v>
                </c:pt>
                <c:pt idx="8456">
                  <c:v>42580</c:v>
                </c:pt>
                <c:pt idx="8457">
                  <c:v>42585</c:v>
                </c:pt>
                <c:pt idx="8458">
                  <c:v>42590</c:v>
                </c:pt>
                <c:pt idx="8459">
                  <c:v>42595</c:v>
                </c:pt>
                <c:pt idx="8460">
                  <c:v>42600</c:v>
                </c:pt>
                <c:pt idx="8461">
                  <c:v>42605</c:v>
                </c:pt>
                <c:pt idx="8462">
                  <c:v>42610</c:v>
                </c:pt>
                <c:pt idx="8463">
                  <c:v>42615</c:v>
                </c:pt>
                <c:pt idx="8464">
                  <c:v>42620</c:v>
                </c:pt>
                <c:pt idx="8465">
                  <c:v>42625</c:v>
                </c:pt>
                <c:pt idx="8466">
                  <c:v>42630</c:v>
                </c:pt>
                <c:pt idx="8467">
                  <c:v>42635</c:v>
                </c:pt>
                <c:pt idx="8468">
                  <c:v>42640</c:v>
                </c:pt>
                <c:pt idx="8469">
                  <c:v>42645</c:v>
                </c:pt>
                <c:pt idx="8470">
                  <c:v>42650</c:v>
                </c:pt>
                <c:pt idx="8471">
                  <c:v>42655</c:v>
                </c:pt>
                <c:pt idx="8472">
                  <c:v>42660</c:v>
                </c:pt>
                <c:pt idx="8473">
                  <c:v>42665</c:v>
                </c:pt>
                <c:pt idx="8474">
                  <c:v>42670</c:v>
                </c:pt>
                <c:pt idx="8475">
                  <c:v>42675</c:v>
                </c:pt>
                <c:pt idx="8476">
                  <c:v>42680</c:v>
                </c:pt>
                <c:pt idx="8477">
                  <c:v>42685</c:v>
                </c:pt>
                <c:pt idx="8478">
                  <c:v>42690</c:v>
                </c:pt>
                <c:pt idx="8479">
                  <c:v>42695</c:v>
                </c:pt>
                <c:pt idx="8480">
                  <c:v>42700</c:v>
                </c:pt>
                <c:pt idx="8481">
                  <c:v>42705</c:v>
                </c:pt>
                <c:pt idx="8482">
                  <c:v>42710</c:v>
                </c:pt>
                <c:pt idx="8483">
                  <c:v>42715</c:v>
                </c:pt>
                <c:pt idx="8484">
                  <c:v>42720</c:v>
                </c:pt>
                <c:pt idx="8485">
                  <c:v>42725</c:v>
                </c:pt>
                <c:pt idx="8486">
                  <c:v>42730</c:v>
                </c:pt>
                <c:pt idx="8487">
                  <c:v>42735</c:v>
                </c:pt>
                <c:pt idx="8488">
                  <c:v>42740</c:v>
                </c:pt>
                <c:pt idx="8489">
                  <c:v>42745</c:v>
                </c:pt>
                <c:pt idx="8490">
                  <c:v>42750</c:v>
                </c:pt>
                <c:pt idx="8491">
                  <c:v>42755</c:v>
                </c:pt>
                <c:pt idx="8492">
                  <c:v>42760</c:v>
                </c:pt>
                <c:pt idx="8493">
                  <c:v>42765</c:v>
                </c:pt>
                <c:pt idx="8494">
                  <c:v>42770</c:v>
                </c:pt>
                <c:pt idx="8495">
                  <c:v>42775</c:v>
                </c:pt>
                <c:pt idx="8496">
                  <c:v>42780</c:v>
                </c:pt>
                <c:pt idx="8497">
                  <c:v>42785</c:v>
                </c:pt>
                <c:pt idx="8498">
                  <c:v>42790</c:v>
                </c:pt>
                <c:pt idx="8499">
                  <c:v>42795</c:v>
                </c:pt>
                <c:pt idx="8500">
                  <c:v>42800</c:v>
                </c:pt>
                <c:pt idx="8501">
                  <c:v>42805</c:v>
                </c:pt>
                <c:pt idx="8502">
                  <c:v>42810</c:v>
                </c:pt>
                <c:pt idx="8503">
                  <c:v>42815</c:v>
                </c:pt>
                <c:pt idx="8504">
                  <c:v>42820</c:v>
                </c:pt>
                <c:pt idx="8505">
                  <c:v>42825</c:v>
                </c:pt>
                <c:pt idx="8506">
                  <c:v>42830</c:v>
                </c:pt>
                <c:pt idx="8507">
                  <c:v>42835</c:v>
                </c:pt>
                <c:pt idx="8508">
                  <c:v>42840</c:v>
                </c:pt>
                <c:pt idx="8509">
                  <c:v>42845</c:v>
                </c:pt>
                <c:pt idx="8510">
                  <c:v>42850</c:v>
                </c:pt>
                <c:pt idx="8511">
                  <c:v>42855</c:v>
                </c:pt>
                <c:pt idx="8512">
                  <c:v>42860</c:v>
                </c:pt>
                <c:pt idx="8513">
                  <c:v>42865</c:v>
                </c:pt>
                <c:pt idx="8514">
                  <c:v>42870</c:v>
                </c:pt>
                <c:pt idx="8515">
                  <c:v>42875</c:v>
                </c:pt>
                <c:pt idx="8516">
                  <c:v>42880</c:v>
                </c:pt>
                <c:pt idx="8517">
                  <c:v>42885</c:v>
                </c:pt>
                <c:pt idx="8518">
                  <c:v>42890</c:v>
                </c:pt>
                <c:pt idx="8519">
                  <c:v>42895</c:v>
                </c:pt>
                <c:pt idx="8520">
                  <c:v>42900</c:v>
                </c:pt>
                <c:pt idx="8521">
                  <c:v>42905</c:v>
                </c:pt>
                <c:pt idx="8522">
                  <c:v>42910</c:v>
                </c:pt>
                <c:pt idx="8523">
                  <c:v>42915</c:v>
                </c:pt>
                <c:pt idx="8524">
                  <c:v>42920</c:v>
                </c:pt>
                <c:pt idx="8525">
                  <c:v>42925</c:v>
                </c:pt>
                <c:pt idx="8526">
                  <c:v>42930</c:v>
                </c:pt>
                <c:pt idx="8527">
                  <c:v>42935</c:v>
                </c:pt>
                <c:pt idx="8528">
                  <c:v>42940</c:v>
                </c:pt>
                <c:pt idx="8529">
                  <c:v>42945</c:v>
                </c:pt>
                <c:pt idx="8530">
                  <c:v>42950</c:v>
                </c:pt>
                <c:pt idx="8531">
                  <c:v>42955</c:v>
                </c:pt>
                <c:pt idx="8532">
                  <c:v>42960</c:v>
                </c:pt>
                <c:pt idx="8533">
                  <c:v>42965</c:v>
                </c:pt>
                <c:pt idx="8534">
                  <c:v>42970</c:v>
                </c:pt>
                <c:pt idx="8535">
                  <c:v>42975</c:v>
                </c:pt>
                <c:pt idx="8536">
                  <c:v>42980</c:v>
                </c:pt>
                <c:pt idx="8537">
                  <c:v>42985</c:v>
                </c:pt>
                <c:pt idx="8538">
                  <c:v>42990</c:v>
                </c:pt>
                <c:pt idx="8539">
                  <c:v>42995</c:v>
                </c:pt>
                <c:pt idx="8540">
                  <c:v>43000</c:v>
                </c:pt>
                <c:pt idx="8541">
                  <c:v>43005</c:v>
                </c:pt>
                <c:pt idx="8542">
                  <c:v>43010</c:v>
                </c:pt>
                <c:pt idx="8543">
                  <c:v>43015</c:v>
                </c:pt>
                <c:pt idx="8544">
                  <c:v>43020</c:v>
                </c:pt>
                <c:pt idx="8545">
                  <c:v>43025</c:v>
                </c:pt>
                <c:pt idx="8546">
                  <c:v>43030</c:v>
                </c:pt>
                <c:pt idx="8547">
                  <c:v>43035</c:v>
                </c:pt>
                <c:pt idx="8548">
                  <c:v>43040</c:v>
                </c:pt>
                <c:pt idx="8549">
                  <c:v>43045</c:v>
                </c:pt>
                <c:pt idx="8550">
                  <c:v>43050</c:v>
                </c:pt>
                <c:pt idx="8551">
                  <c:v>43055</c:v>
                </c:pt>
                <c:pt idx="8552">
                  <c:v>43060</c:v>
                </c:pt>
                <c:pt idx="8553">
                  <c:v>43065</c:v>
                </c:pt>
                <c:pt idx="8554">
                  <c:v>43070</c:v>
                </c:pt>
                <c:pt idx="8555">
                  <c:v>43075</c:v>
                </c:pt>
                <c:pt idx="8556">
                  <c:v>43080</c:v>
                </c:pt>
                <c:pt idx="8557">
                  <c:v>43085</c:v>
                </c:pt>
                <c:pt idx="8558">
                  <c:v>43090</c:v>
                </c:pt>
                <c:pt idx="8559">
                  <c:v>43095</c:v>
                </c:pt>
                <c:pt idx="8560">
                  <c:v>43100</c:v>
                </c:pt>
                <c:pt idx="8561">
                  <c:v>43105</c:v>
                </c:pt>
                <c:pt idx="8562">
                  <c:v>43110</c:v>
                </c:pt>
                <c:pt idx="8563">
                  <c:v>43115</c:v>
                </c:pt>
                <c:pt idx="8564">
                  <c:v>43120</c:v>
                </c:pt>
                <c:pt idx="8565">
                  <c:v>43125</c:v>
                </c:pt>
                <c:pt idx="8566">
                  <c:v>43130</c:v>
                </c:pt>
                <c:pt idx="8567">
                  <c:v>43135</c:v>
                </c:pt>
                <c:pt idx="8568">
                  <c:v>43140</c:v>
                </c:pt>
                <c:pt idx="8569">
                  <c:v>43145</c:v>
                </c:pt>
                <c:pt idx="8570">
                  <c:v>43150</c:v>
                </c:pt>
                <c:pt idx="8571">
                  <c:v>43155</c:v>
                </c:pt>
                <c:pt idx="8572">
                  <c:v>43160</c:v>
                </c:pt>
                <c:pt idx="8573">
                  <c:v>43165</c:v>
                </c:pt>
                <c:pt idx="8574">
                  <c:v>43170</c:v>
                </c:pt>
                <c:pt idx="8575">
                  <c:v>43175</c:v>
                </c:pt>
                <c:pt idx="8576">
                  <c:v>43180</c:v>
                </c:pt>
                <c:pt idx="8577">
                  <c:v>43185</c:v>
                </c:pt>
                <c:pt idx="8578">
                  <c:v>43190</c:v>
                </c:pt>
                <c:pt idx="8579">
                  <c:v>43195</c:v>
                </c:pt>
                <c:pt idx="8580">
                  <c:v>43200</c:v>
                </c:pt>
                <c:pt idx="8581">
                  <c:v>43205</c:v>
                </c:pt>
                <c:pt idx="8582">
                  <c:v>43210</c:v>
                </c:pt>
                <c:pt idx="8583">
                  <c:v>43215</c:v>
                </c:pt>
                <c:pt idx="8584">
                  <c:v>43220</c:v>
                </c:pt>
                <c:pt idx="8585">
                  <c:v>43225</c:v>
                </c:pt>
                <c:pt idx="8586">
                  <c:v>43230</c:v>
                </c:pt>
                <c:pt idx="8587">
                  <c:v>43235</c:v>
                </c:pt>
                <c:pt idx="8588">
                  <c:v>43240</c:v>
                </c:pt>
                <c:pt idx="8589">
                  <c:v>43245</c:v>
                </c:pt>
                <c:pt idx="8590">
                  <c:v>43250</c:v>
                </c:pt>
                <c:pt idx="8591">
                  <c:v>43255</c:v>
                </c:pt>
                <c:pt idx="8592">
                  <c:v>43260</c:v>
                </c:pt>
                <c:pt idx="8593">
                  <c:v>43265</c:v>
                </c:pt>
                <c:pt idx="8594">
                  <c:v>43270</c:v>
                </c:pt>
                <c:pt idx="8595">
                  <c:v>43275</c:v>
                </c:pt>
                <c:pt idx="8596">
                  <c:v>43280</c:v>
                </c:pt>
                <c:pt idx="8597">
                  <c:v>43285</c:v>
                </c:pt>
                <c:pt idx="8598">
                  <c:v>43290</c:v>
                </c:pt>
                <c:pt idx="8599">
                  <c:v>43295</c:v>
                </c:pt>
                <c:pt idx="8600">
                  <c:v>43300</c:v>
                </c:pt>
                <c:pt idx="8601">
                  <c:v>43305</c:v>
                </c:pt>
                <c:pt idx="8602">
                  <c:v>43310</c:v>
                </c:pt>
                <c:pt idx="8603">
                  <c:v>43315</c:v>
                </c:pt>
                <c:pt idx="8604">
                  <c:v>43320</c:v>
                </c:pt>
                <c:pt idx="8605">
                  <c:v>43325</c:v>
                </c:pt>
                <c:pt idx="8606">
                  <c:v>43330</c:v>
                </c:pt>
                <c:pt idx="8607">
                  <c:v>43335</c:v>
                </c:pt>
                <c:pt idx="8608">
                  <c:v>43340</c:v>
                </c:pt>
                <c:pt idx="8609">
                  <c:v>43345</c:v>
                </c:pt>
                <c:pt idx="8610">
                  <c:v>43350</c:v>
                </c:pt>
                <c:pt idx="8611">
                  <c:v>43355</c:v>
                </c:pt>
                <c:pt idx="8612">
                  <c:v>43360</c:v>
                </c:pt>
                <c:pt idx="8613">
                  <c:v>43365</c:v>
                </c:pt>
                <c:pt idx="8614">
                  <c:v>43370</c:v>
                </c:pt>
                <c:pt idx="8615">
                  <c:v>43375</c:v>
                </c:pt>
                <c:pt idx="8616">
                  <c:v>43380</c:v>
                </c:pt>
                <c:pt idx="8617">
                  <c:v>43385</c:v>
                </c:pt>
                <c:pt idx="8618">
                  <c:v>43390</c:v>
                </c:pt>
                <c:pt idx="8619">
                  <c:v>43395</c:v>
                </c:pt>
                <c:pt idx="8620">
                  <c:v>43400</c:v>
                </c:pt>
                <c:pt idx="8621">
                  <c:v>43405</c:v>
                </c:pt>
                <c:pt idx="8622">
                  <c:v>43410</c:v>
                </c:pt>
                <c:pt idx="8623">
                  <c:v>43415</c:v>
                </c:pt>
                <c:pt idx="8624">
                  <c:v>43420</c:v>
                </c:pt>
                <c:pt idx="8625">
                  <c:v>43425</c:v>
                </c:pt>
                <c:pt idx="8626">
                  <c:v>43430</c:v>
                </c:pt>
                <c:pt idx="8627">
                  <c:v>43435</c:v>
                </c:pt>
                <c:pt idx="8628">
                  <c:v>43440</c:v>
                </c:pt>
                <c:pt idx="8629">
                  <c:v>43445</c:v>
                </c:pt>
                <c:pt idx="8630">
                  <c:v>43450</c:v>
                </c:pt>
                <c:pt idx="8631">
                  <c:v>43455</c:v>
                </c:pt>
                <c:pt idx="8632">
                  <c:v>43460</c:v>
                </c:pt>
                <c:pt idx="8633">
                  <c:v>43465</c:v>
                </c:pt>
                <c:pt idx="8634">
                  <c:v>43470</c:v>
                </c:pt>
                <c:pt idx="8635">
                  <c:v>43475</c:v>
                </c:pt>
                <c:pt idx="8636">
                  <c:v>43480</c:v>
                </c:pt>
                <c:pt idx="8637">
                  <c:v>43485</c:v>
                </c:pt>
                <c:pt idx="8638">
                  <c:v>43490</c:v>
                </c:pt>
                <c:pt idx="8639">
                  <c:v>43495</c:v>
                </c:pt>
                <c:pt idx="8640">
                  <c:v>43500</c:v>
                </c:pt>
                <c:pt idx="8641">
                  <c:v>43505</c:v>
                </c:pt>
                <c:pt idx="8642">
                  <c:v>43510</c:v>
                </c:pt>
                <c:pt idx="8643">
                  <c:v>43515</c:v>
                </c:pt>
                <c:pt idx="8644">
                  <c:v>43520</c:v>
                </c:pt>
                <c:pt idx="8645">
                  <c:v>43525</c:v>
                </c:pt>
                <c:pt idx="8646">
                  <c:v>43530</c:v>
                </c:pt>
                <c:pt idx="8647">
                  <c:v>43535</c:v>
                </c:pt>
                <c:pt idx="8648">
                  <c:v>43540</c:v>
                </c:pt>
                <c:pt idx="8649">
                  <c:v>43545</c:v>
                </c:pt>
                <c:pt idx="8650">
                  <c:v>43550</c:v>
                </c:pt>
                <c:pt idx="8651">
                  <c:v>43555</c:v>
                </c:pt>
                <c:pt idx="8652">
                  <c:v>43560</c:v>
                </c:pt>
                <c:pt idx="8653">
                  <c:v>43565</c:v>
                </c:pt>
                <c:pt idx="8654">
                  <c:v>43570</c:v>
                </c:pt>
                <c:pt idx="8655">
                  <c:v>43575</c:v>
                </c:pt>
                <c:pt idx="8656">
                  <c:v>43580</c:v>
                </c:pt>
                <c:pt idx="8657">
                  <c:v>43585</c:v>
                </c:pt>
                <c:pt idx="8658">
                  <c:v>43590</c:v>
                </c:pt>
                <c:pt idx="8659">
                  <c:v>43595</c:v>
                </c:pt>
                <c:pt idx="8660">
                  <c:v>43600</c:v>
                </c:pt>
                <c:pt idx="8661">
                  <c:v>43605</c:v>
                </c:pt>
                <c:pt idx="8662">
                  <c:v>43610</c:v>
                </c:pt>
                <c:pt idx="8663">
                  <c:v>43615</c:v>
                </c:pt>
                <c:pt idx="8664">
                  <c:v>43620</c:v>
                </c:pt>
                <c:pt idx="8665">
                  <c:v>43625</c:v>
                </c:pt>
                <c:pt idx="8666">
                  <c:v>43630</c:v>
                </c:pt>
                <c:pt idx="8667">
                  <c:v>43635</c:v>
                </c:pt>
                <c:pt idx="8668">
                  <c:v>43640</c:v>
                </c:pt>
                <c:pt idx="8669">
                  <c:v>43645</c:v>
                </c:pt>
                <c:pt idx="8670">
                  <c:v>43650</c:v>
                </c:pt>
                <c:pt idx="8671">
                  <c:v>43655</c:v>
                </c:pt>
                <c:pt idx="8672">
                  <c:v>43660</c:v>
                </c:pt>
                <c:pt idx="8673">
                  <c:v>43665</c:v>
                </c:pt>
                <c:pt idx="8674">
                  <c:v>43670</c:v>
                </c:pt>
                <c:pt idx="8675">
                  <c:v>43675</c:v>
                </c:pt>
                <c:pt idx="8676">
                  <c:v>43680</c:v>
                </c:pt>
                <c:pt idx="8677">
                  <c:v>43685</c:v>
                </c:pt>
                <c:pt idx="8678">
                  <c:v>43690</c:v>
                </c:pt>
                <c:pt idx="8679">
                  <c:v>43695</c:v>
                </c:pt>
                <c:pt idx="8680">
                  <c:v>43700</c:v>
                </c:pt>
                <c:pt idx="8681">
                  <c:v>43705</c:v>
                </c:pt>
                <c:pt idx="8682">
                  <c:v>43710</c:v>
                </c:pt>
                <c:pt idx="8683">
                  <c:v>43715</c:v>
                </c:pt>
                <c:pt idx="8684">
                  <c:v>43720</c:v>
                </c:pt>
                <c:pt idx="8685">
                  <c:v>43725</c:v>
                </c:pt>
                <c:pt idx="8686">
                  <c:v>43730</c:v>
                </c:pt>
                <c:pt idx="8687">
                  <c:v>43735</c:v>
                </c:pt>
                <c:pt idx="8688">
                  <c:v>43740</c:v>
                </c:pt>
                <c:pt idx="8689">
                  <c:v>43745</c:v>
                </c:pt>
                <c:pt idx="8690">
                  <c:v>43750</c:v>
                </c:pt>
                <c:pt idx="8691">
                  <c:v>43755</c:v>
                </c:pt>
                <c:pt idx="8692">
                  <c:v>43760</c:v>
                </c:pt>
                <c:pt idx="8693">
                  <c:v>43765</c:v>
                </c:pt>
                <c:pt idx="8694">
                  <c:v>43770</c:v>
                </c:pt>
                <c:pt idx="8695">
                  <c:v>43775</c:v>
                </c:pt>
                <c:pt idx="8696">
                  <c:v>43780</c:v>
                </c:pt>
                <c:pt idx="8697">
                  <c:v>43785</c:v>
                </c:pt>
                <c:pt idx="8698">
                  <c:v>43790</c:v>
                </c:pt>
                <c:pt idx="8699">
                  <c:v>43795</c:v>
                </c:pt>
                <c:pt idx="8700">
                  <c:v>43800</c:v>
                </c:pt>
                <c:pt idx="8701">
                  <c:v>43805</c:v>
                </c:pt>
                <c:pt idx="8702">
                  <c:v>43810</c:v>
                </c:pt>
                <c:pt idx="8703">
                  <c:v>43815</c:v>
                </c:pt>
                <c:pt idx="8704">
                  <c:v>43820</c:v>
                </c:pt>
                <c:pt idx="8705">
                  <c:v>43825</c:v>
                </c:pt>
                <c:pt idx="8706">
                  <c:v>43830</c:v>
                </c:pt>
                <c:pt idx="8707">
                  <c:v>43835</c:v>
                </c:pt>
                <c:pt idx="8708">
                  <c:v>43840</c:v>
                </c:pt>
                <c:pt idx="8709">
                  <c:v>43845</c:v>
                </c:pt>
                <c:pt idx="8710">
                  <c:v>43850</c:v>
                </c:pt>
                <c:pt idx="8711">
                  <c:v>43855</c:v>
                </c:pt>
                <c:pt idx="8712">
                  <c:v>43860</c:v>
                </c:pt>
                <c:pt idx="8713">
                  <c:v>43865</c:v>
                </c:pt>
                <c:pt idx="8714">
                  <c:v>43870</c:v>
                </c:pt>
                <c:pt idx="8715">
                  <c:v>43875</c:v>
                </c:pt>
                <c:pt idx="8716">
                  <c:v>43880</c:v>
                </c:pt>
                <c:pt idx="8717">
                  <c:v>43885</c:v>
                </c:pt>
                <c:pt idx="8718">
                  <c:v>43890</c:v>
                </c:pt>
                <c:pt idx="8719">
                  <c:v>43895</c:v>
                </c:pt>
                <c:pt idx="8720">
                  <c:v>43900</c:v>
                </c:pt>
                <c:pt idx="8721">
                  <c:v>43905</c:v>
                </c:pt>
                <c:pt idx="8722">
                  <c:v>43910</c:v>
                </c:pt>
                <c:pt idx="8723">
                  <c:v>43915</c:v>
                </c:pt>
                <c:pt idx="8724">
                  <c:v>43920</c:v>
                </c:pt>
                <c:pt idx="8725">
                  <c:v>43925</c:v>
                </c:pt>
                <c:pt idx="8726">
                  <c:v>43930</c:v>
                </c:pt>
                <c:pt idx="8727">
                  <c:v>43935</c:v>
                </c:pt>
                <c:pt idx="8728">
                  <c:v>43940</c:v>
                </c:pt>
                <c:pt idx="8729">
                  <c:v>43945</c:v>
                </c:pt>
                <c:pt idx="8730">
                  <c:v>43950</c:v>
                </c:pt>
                <c:pt idx="8731">
                  <c:v>43955</c:v>
                </c:pt>
                <c:pt idx="8732">
                  <c:v>43960</c:v>
                </c:pt>
                <c:pt idx="8733">
                  <c:v>43965</c:v>
                </c:pt>
                <c:pt idx="8734">
                  <c:v>43970</c:v>
                </c:pt>
                <c:pt idx="8735">
                  <c:v>43975</c:v>
                </c:pt>
                <c:pt idx="8736">
                  <c:v>43980</c:v>
                </c:pt>
                <c:pt idx="8737">
                  <c:v>43985</c:v>
                </c:pt>
                <c:pt idx="8738">
                  <c:v>43990</c:v>
                </c:pt>
                <c:pt idx="8739">
                  <c:v>43995</c:v>
                </c:pt>
                <c:pt idx="8740">
                  <c:v>44000</c:v>
                </c:pt>
                <c:pt idx="8741">
                  <c:v>44005</c:v>
                </c:pt>
                <c:pt idx="8742">
                  <c:v>44010</c:v>
                </c:pt>
                <c:pt idx="8743">
                  <c:v>44015</c:v>
                </c:pt>
                <c:pt idx="8744">
                  <c:v>44020</c:v>
                </c:pt>
                <c:pt idx="8745">
                  <c:v>44025</c:v>
                </c:pt>
                <c:pt idx="8746">
                  <c:v>44030</c:v>
                </c:pt>
                <c:pt idx="8747">
                  <c:v>44035</c:v>
                </c:pt>
                <c:pt idx="8748">
                  <c:v>44040</c:v>
                </c:pt>
                <c:pt idx="8749">
                  <c:v>44045</c:v>
                </c:pt>
                <c:pt idx="8750">
                  <c:v>44050</c:v>
                </c:pt>
                <c:pt idx="8751">
                  <c:v>44055</c:v>
                </c:pt>
                <c:pt idx="8752">
                  <c:v>44060</c:v>
                </c:pt>
                <c:pt idx="8753">
                  <c:v>44065</c:v>
                </c:pt>
                <c:pt idx="8754">
                  <c:v>44070</c:v>
                </c:pt>
                <c:pt idx="8755">
                  <c:v>44075</c:v>
                </c:pt>
                <c:pt idx="8756">
                  <c:v>44080</c:v>
                </c:pt>
                <c:pt idx="8757">
                  <c:v>44085</c:v>
                </c:pt>
                <c:pt idx="8758">
                  <c:v>44090</c:v>
                </c:pt>
                <c:pt idx="8759">
                  <c:v>44095</c:v>
                </c:pt>
                <c:pt idx="8760">
                  <c:v>44100</c:v>
                </c:pt>
                <c:pt idx="8761">
                  <c:v>44105</c:v>
                </c:pt>
                <c:pt idx="8762">
                  <c:v>44110</c:v>
                </c:pt>
                <c:pt idx="8763">
                  <c:v>44115</c:v>
                </c:pt>
                <c:pt idx="8764">
                  <c:v>44120</c:v>
                </c:pt>
                <c:pt idx="8765">
                  <c:v>44125</c:v>
                </c:pt>
                <c:pt idx="8766">
                  <c:v>44130</c:v>
                </c:pt>
                <c:pt idx="8767">
                  <c:v>44135</c:v>
                </c:pt>
                <c:pt idx="8768">
                  <c:v>44140</c:v>
                </c:pt>
                <c:pt idx="8769">
                  <c:v>44145</c:v>
                </c:pt>
                <c:pt idx="8770">
                  <c:v>44150</c:v>
                </c:pt>
                <c:pt idx="8771">
                  <c:v>44155</c:v>
                </c:pt>
                <c:pt idx="8772">
                  <c:v>44160</c:v>
                </c:pt>
                <c:pt idx="8773">
                  <c:v>44165</c:v>
                </c:pt>
                <c:pt idx="8774">
                  <c:v>44170</c:v>
                </c:pt>
                <c:pt idx="8775">
                  <c:v>44175</c:v>
                </c:pt>
                <c:pt idx="8776">
                  <c:v>44180</c:v>
                </c:pt>
                <c:pt idx="8777">
                  <c:v>44185</c:v>
                </c:pt>
                <c:pt idx="8778">
                  <c:v>44190</c:v>
                </c:pt>
                <c:pt idx="8779">
                  <c:v>44195</c:v>
                </c:pt>
                <c:pt idx="8780">
                  <c:v>44200</c:v>
                </c:pt>
                <c:pt idx="8781">
                  <c:v>44205</c:v>
                </c:pt>
                <c:pt idx="8782">
                  <c:v>44210</c:v>
                </c:pt>
                <c:pt idx="8783">
                  <c:v>44215</c:v>
                </c:pt>
                <c:pt idx="8784">
                  <c:v>44220</c:v>
                </c:pt>
                <c:pt idx="8785">
                  <c:v>44225</c:v>
                </c:pt>
                <c:pt idx="8786">
                  <c:v>44230</c:v>
                </c:pt>
                <c:pt idx="8787">
                  <c:v>44235</c:v>
                </c:pt>
                <c:pt idx="8788">
                  <c:v>44240</c:v>
                </c:pt>
                <c:pt idx="8789">
                  <c:v>44245</c:v>
                </c:pt>
                <c:pt idx="8790">
                  <c:v>44250</c:v>
                </c:pt>
                <c:pt idx="8791">
                  <c:v>44255</c:v>
                </c:pt>
                <c:pt idx="8792">
                  <c:v>44260</c:v>
                </c:pt>
                <c:pt idx="8793">
                  <c:v>44265</c:v>
                </c:pt>
                <c:pt idx="8794">
                  <c:v>44270</c:v>
                </c:pt>
                <c:pt idx="8795">
                  <c:v>44275</c:v>
                </c:pt>
                <c:pt idx="8796">
                  <c:v>44280</c:v>
                </c:pt>
                <c:pt idx="8797">
                  <c:v>44285</c:v>
                </c:pt>
                <c:pt idx="8798">
                  <c:v>44290</c:v>
                </c:pt>
                <c:pt idx="8799">
                  <c:v>44295</c:v>
                </c:pt>
                <c:pt idx="8800">
                  <c:v>44300</c:v>
                </c:pt>
                <c:pt idx="8801">
                  <c:v>44305</c:v>
                </c:pt>
                <c:pt idx="8802">
                  <c:v>44310</c:v>
                </c:pt>
                <c:pt idx="8803">
                  <c:v>44315</c:v>
                </c:pt>
                <c:pt idx="8804">
                  <c:v>44320</c:v>
                </c:pt>
                <c:pt idx="8805">
                  <c:v>44325</c:v>
                </c:pt>
                <c:pt idx="8806">
                  <c:v>44330</c:v>
                </c:pt>
                <c:pt idx="8807">
                  <c:v>44335</c:v>
                </c:pt>
                <c:pt idx="8808">
                  <c:v>44340</c:v>
                </c:pt>
                <c:pt idx="8809">
                  <c:v>44345</c:v>
                </c:pt>
                <c:pt idx="8810">
                  <c:v>44350</c:v>
                </c:pt>
                <c:pt idx="8811">
                  <c:v>44355</c:v>
                </c:pt>
                <c:pt idx="8812">
                  <c:v>44360</c:v>
                </c:pt>
                <c:pt idx="8813">
                  <c:v>44365</c:v>
                </c:pt>
                <c:pt idx="8814">
                  <c:v>44370</c:v>
                </c:pt>
                <c:pt idx="8815">
                  <c:v>44375</c:v>
                </c:pt>
                <c:pt idx="8816">
                  <c:v>44380</c:v>
                </c:pt>
                <c:pt idx="8817">
                  <c:v>44385</c:v>
                </c:pt>
                <c:pt idx="8818">
                  <c:v>44390</c:v>
                </c:pt>
                <c:pt idx="8819">
                  <c:v>44395</c:v>
                </c:pt>
                <c:pt idx="8820">
                  <c:v>44400</c:v>
                </c:pt>
                <c:pt idx="8821">
                  <c:v>44405</c:v>
                </c:pt>
                <c:pt idx="8822">
                  <c:v>44410</c:v>
                </c:pt>
                <c:pt idx="8823">
                  <c:v>44415</c:v>
                </c:pt>
                <c:pt idx="8824">
                  <c:v>44420</c:v>
                </c:pt>
                <c:pt idx="8825">
                  <c:v>44425</c:v>
                </c:pt>
                <c:pt idx="8826">
                  <c:v>44430</c:v>
                </c:pt>
                <c:pt idx="8827">
                  <c:v>44435</c:v>
                </c:pt>
                <c:pt idx="8828">
                  <c:v>44440</c:v>
                </c:pt>
                <c:pt idx="8829">
                  <c:v>44445</c:v>
                </c:pt>
                <c:pt idx="8830">
                  <c:v>44450</c:v>
                </c:pt>
                <c:pt idx="8831">
                  <c:v>44455</c:v>
                </c:pt>
                <c:pt idx="8832">
                  <c:v>44460</c:v>
                </c:pt>
                <c:pt idx="8833">
                  <c:v>44465</c:v>
                </c:pt>
                <c:pt idx="8834">
                  <c:v>44470</c:v>
                </c:pt>
                <c:pt idx="8835">
                  <c:v>44475</c:v>
                </c:pt>
                <c:pt idx="8836">
                  <c:v>44480</c:v>
                </c:pt>
                <c:pt idx="8837">
                  <c:v>44485</c:v>
                </c:pt>
                <c:pt idx="8838">
                  <c:v>44490</c:v>
                </c:pt>
                <c:pt idx="8839">
                  <c:v>44495</c:v>
                </c:pt>
                <c:pt idx="8840">
                  <c:v>44500</c:v>
                </c:pt>
                <c:pt idx="8841">
                  <c:v>44505</c:v>
                </c:pt>
                <c:pt idx="8842">
                  <c:v>44510</c:v>
                </c:pt>
                <c:pt idx="8843">
                  <c:v>44515</c:v>
                </c:pt>
                <c:pt idx="8844">
                  <c:v>44520</c:v>
                </c:pt>
                <c:pt idx="8845">
                  <c:v>44525</c:v>
                </c:pt>
                <c:pt idx="8846">
                  <c:v>44530</c:v>
                </c:pt>
                <c:pt idx="8847">
                  <c:v>44535</c:v>
                </c:pt>
                <c:pt idx="8848">
                  <c:v>44540</c:v>
                </c:pt>
                <c:pt idx="8849">
                  <c:v>44545</c:v>
                </c:pt>
                <c:pt idx="8850">
                  <c:v>44550</c:v>
                </c:pt>
                <c:pt idx="8851">
                  <c:v>44555</c:v>
                </c:pt>
                <c:pt idx="8852">
                  <c:v>44560</c:v>
                </c:pt>
                <c:pt idx="8853">
                  <c:v>44565</c:v>
                </c:pt>
                <c:pt idx="8854">
                  <c:v>44570</c:v>
                </c:pt>
                <c:pt idx="8855">
                  <c:v>44575</c:v>
                </c:pt>
                <c:pt idx="8856">
                  <c:v>44580</c:v>
                </c:pt>
                <c:pt idx="8857">
                  <c:v>44585</c:v>
                </c:pt>
                <c:pt idx="8858">
                  <c:v>44590</c:v>
                </c:pt>
                <c:pt idx="8859">
                  <c:v>44595</c:v>
                </c:pt>
                <c:pt idx="8860">
                  <c:v>44600</c:v>
                </c:pt>
                <c:pt idx="8861">
                  <c:v>44605</c:v>
                </c:pt>
                <c:pt idx="8862">
                  <c:v>44610</c:v>
                </c:pt>
                <c:pt idx="8863">
                  <c:v>44615</c:v>
                </c:pt>
                <c:pt idx="8864">
                  <c:v>44620</c:v>
                </c:pt>
                <c:pt idx="8865">
                  <c:v>44625</c:v>
                </c:pt>
                <c:pt idx="8866">
                  <c:v>44630</c:v>
                </c:pt>
                <c:pt idx="8867">
                  <c:v>44635</c:v>
                </c:pt>
                <c:pt idx="8868">
                  <c:v>44640</c:v>
                </c:pt>
                <c:pt idx="8869">
                  <c:v>44645</c:v>
                </c:pt>
                <c:pt idx="8870">
                  <c:v>44650</c:v>
                </c:pt>
                <c:pt idx="8871">
                  <c:v>44655</c:v>
                </c:pt>
                <c:pt idx="8872">
                  <c:v>44660</c:v>
                </c:pt>
                <c:pt idx="8873">
                  <c:v>44665</c:v>
                </c:pt>
                <c:pt idx="8874">
                  <c:v>44670</c:v>
                </c:pt>
                <c:pt idx="8875">
                  <c:v>44675</c:v>
                </c:pt>
                <c:pt idx="8876">
                  <c:v>44680</c:v>
                </c:pt>
                <c:pt idx="8877">
                  <c:v>44685</c:v>
                </c:pt>
                <c:pt idx="8878">
                  <c:v>44690</c:v>
                </c:pt>
                <c:pt idx="8879">
                  <c:v>44695</c:v>
                </c:pt>
                <c:pt idx="8880">
                  <c:v>44700</c:v>
                </c:pt>
                <c:pt idx="8881">
                  <c:v>44705</c:v>
                </c:pt>
                <c:pt idx="8882">
                  <c:v>44710</c:v>
                </c:pt>
                <c:pt idx="8883">
                  <c:v>44715</c:v>
                </c:pt>
                <c:pt idx="8884">
                  <c:v>44720</c:v>
                </c:pt>
                <c:pt idx="8885">
                  <c:v>44725</c:v>
                </c:pt>
                <c:pt idx="8886">
                  <c:v>44730</c:v>
                </c:pt>
                <c:pt idx="8887">
                  <c:v>44735</c:v>
                </c:pt>
                <c:pt idx="8888">
                  <c:v>44740</c:v>
                </c:pt>
                <c:pt idx="8889">
                  <c:v>44745</c:v>
                </c:pt>
                <c:pt idx="8890">
                  <c:v>44750</c:v>
                </c:pt>
                <c:pt idx="8891">
                  <c:v>44755</c:v>
                </c:pt>
                <c:pt idx="8892">
                  <c:v>44760</c:v>
                </c:pt>
                <c:pt idx="8893">
                  <c:v>44765</c:v>
                </c:pt>
                <c:pt idx="8894">
                  <c:v>44770</c:v>
                </c:pt>
                <c:pt idx="8895">
                  <c:v>44775</c:v>
                </c:pt>
                <c:pt idx="8896">
                  <c:v>44780</c:v>
                </c:pt>
                <c:pt idx="8897">
                  <c:v>44785</c:v>
                </c:pt>
                <c:pt idx="8898">
                  <c:v>44790</c:v>
                </c:pt>
                <c:pt idx="8899">
                  <c:v>44795</c:v>
                </c:pt>
                <c:pt idx="8900">
                  <c:v>44800</c:v>
                </c:pt>
                <c:pt idx="8901">
                  <c:v>44805</c:v>
                </c:pt>
                <c:pt idx="8902">
                  <c:v>44810</c:v>
                </c:pt>
                <c:pt idx="8903">
                  <c:v>44815</c:v>
                </c:pt>
                <c:pt idx="8904">
                  <c:v>44820</c:v>
                </c:pt>
                <c:pt idx="8905">
                  <c:v>44825</c:v>
                </c:pt>
                <c:pt idx="8906">
                  <c:v>44830</c:v>
                </c:pt>
                <c:pt idx="8907">
                  <c:v>44835</c:v>
                </c:pt>
                <c:pt idx="8908">
                  <c:v>44840</c:v>
                </c:pt>
                <c:pt idx="8909">
                  <c:v>44845</c:v>
                </c:pt>
                <c:pt idx="8910">
                  <c:v>44850</c:v>
                </c:pt>
                <c:pt idx="8911">
                  <c:v>44855</c:v>
                </c:pt>
                <c:pt idx="8912">
                  <c:v>44860</c:v>
                </c:pt>
                <c:pt idx="8913">
                  <c:v>44865</c:v>
                </c:pt>
                <c:pt idx="8914">
                  <c:v>44870</c:v>
                </c:pt>
                <c:pt idx="8915">
                  <c:v>44875</c:v>
                </c:pt>
                <c:pt idx="8916">
                  <c:v>44880</c:v>
                </c:pt>
                <c:pt idx="8917">
                  <c:v>44885</c:v>
                </c:pt>
                <c:pt idx="8918">
                  <c:v>44890</c:v>
                </c:pt>
                <c:pt idx="8919">
                  <c:v>44895</c:v>
                </c:pt>
                <c:pt idx="8920">
                  <c:v>44900</c:v>
                </c:pt>
                <c:pt idx="8921">
                  <c:v>44905</c:v>
                </c:pt>
                <c:pt idx="8922">
                  <c:v>44910</c:v>
                </c:pt>
                <c:pt idx="8923">
                  <c:v>44915</c:v>
                </c:pt>
                <c:pt idx="8924">
                  <c:v>44920</c:v>
                </c:pt>
                <c:pt idx="8925">
                  <c:v>44925</c:v>
                </c:pt>
                <c:pt idx="8926">
                  <c:v>44930</c:v>
                </c:pt>
                <c:pt idx="8927">
                  <c:v>44935</c:v>
                </c:pt>
                <c:pt idx="8928">
                  <c:v>44940</c:v>
                </c:pt>
                <c:pt idx="8929">
                  <c:v>44945</c:v>
                </c:pt>
                <c:pt idx="8930">
                  <c:v>44950</c:v>
                </c:pt>
                <c:pt idx="8931">
                  <c:v>44955</c:v>
                </c:pt>
                <c:pt idx="8932">
                  <c:v>44960</c:v>
                </c:pt>
                <c:pt idx="8933">
                  <c:v>44965</c:v>
                </c:pt>
                <c:pt idx="8934">
                  <c:v>44970</c:v>
                </c:pt>
                <c:pt idx="8935">
                  <c:v>44975</c:v>
                </c:pt>
                <c:pt idx="8936">
                  <c:v>44980</c:v>
                </c:pt>
                <c:pt idx="8937">
                  <c:v>44985</c:v>
                </c:pt>
                <c:pt idx="8938">
                  <c:v>44990</c:v>
                </c:pt>
                <c:pt idx="8939">
                  <c:v>44995</c:v>
                </c:pt>
                <c:pt idx="8940">
                  <c:v>45000</c:v>
                </c:pt>
                <c:pt idx="8941">
                  <c:v>45005</c:v>
                </c:pt>
                <c:pt idx="8942">
                  <c:v>45010</c:v>
                </c:pt>
                <c:pt idx="8943">
                  <c:v>45015</c:v>
                </c:pt>
                <c:pt idx="8944">
                  <c:v>45020</c:v>
                </c:pt>
                <c:pt idx="8945">
                  <c:v>45025</c:v>
                </c:pt>
                <c:pt idx="8946">
                  <c:v>45030</c:v>
                </c:pt>
                <c:pt idx="8947">
                  <c:v>45035</c:v>
                </c:pt>
                <c:pt idx="8948">
                  <c:v>45040</c:v>
                </c:pt>
                <c:pt idx="8949">
                  <c:v>45045</c:v>
                </c:pt>
                <c:pt idx="8950">
                  <c:v>45050</c:v>
                </c:pt>
                <c:pt idx="8951">
                  <c:v>45055</c:v>
                </c:pt>
                <c:pt idx="8952">
                  <c:v>45060</c:v>
                </c:pt>
                <c:pt idx="8953">
                  <c:v>45065</c:v>
                </c:pt>
                <c:pt idx="8954">
                  <c:v>45070</c:v>
                </c:pt>
                <c:pt idx="8955">
                  <c:v>45075</c:v>
                </c:pt>
                <c:pt idx="8956">
                  <c:v>45080</c:v>
                </c:pt>
                <c:pt idx="8957">
                  <c:v>45085</c:v>
                </c:pt>
                <c:pt idx="8958">
                  <c:v>45090</c:v>
                </c:pt>
                <c:pt idx="8959">
                  <c:v>45095</c:v>
                </c:pt>
                <c:pt idx="8960">
                  <c:v>45100</c:v>
                </c:pt>
                <c:pt idx="8961">
                  <c:v>45105</c:v>
                </c:pt>
                <c:pt idx="8962">
                  <c:v>45110</c:v>
                </c:pt>
                <c:pt idx="8963">
                  <c:v>45115</c:v>
                </c:pt>
                <c:pt idx="8964">
                  <c:v>45120</c:v>
                </c:pt>
                <c:pt idx="8965">
                  <c:v>45125</c:v>
                </c:pt>
                <c:pt idx="8966">
                  <c:v>45130</c:v>
                </c:pt>
                <c:pt idx="8967">
                  <c:v>45135</c:v>
                </c:pt>
                <c:pt idx="8968">
                  <c:v>45140</c:v>
                </c:pt>
                <c:pt idx="8969">
                  <c:v>45145</c:v>
                </c:pt>
                <c:pt idx="8970">
                  <c:v>45150</c:v>
                </c:pt>
                <c:pt idx="8971">
                  <c:v>45155</c:v>
                </c:pt>
                <c:pt idx="8972">
                  <c:v>45160</c:v>
                </c:pt>
                <c:pt idx="8973">
                  <c:v>45165</c:v>
                </c:pt>
                <c:pt idx="8974">
                  <c:v>45170</c:v>
                </c:pt>
                <c:pt idx="8975">
                  <c:v>45175</c:v>
                </c:pt>
                <c:pt idx="8976">
                  <c:v>45180</c:v>
                </c:pt>
                <c:pt idx="8977">
                  <c:v>45185</c:v>
                </c:pt>
                <c:pt idx="8978">
                  <c:v>45190</c:v>
                </c:pt>
                <c:pt idx="8979">
                  <c:v>45195</c:v>
                </c:pt>
                <c:pt idx="8980">
                  <c:v>45200</c:v>
                </c:pt>
                <c:pt idx="8981">
                  <c:v>45205</c:v>
                </c:pt>
                <c:pt idx="8982">
                  <c:v>45210</c:v>
                </c:pt>
                <c:pt idx="8983">
                  <c:v>45215</c:v>
                </c:pt>
                <c:pt idx="8984">
                  <c:v>45220</c:v>
                </c:pt>
                <c:pt idx="8985">
                  <c:v>45225</c:v>
                </c:pt>
                <c:pt idx="8986">
                  <c:v>45230</c:v>
                </c:pt>
                <c:pt idx="8987">
                  <c:v>45235</c:v>
                </c:pt>
                <c:pt idx="8988">
                  <c:v>45240</c:v>
                </c:pt>
                <c:pt idx="8989">
                  <c:v>45245</c:v>
                </c:pt>
                <c:pt idx="8990">
                  <c:v>45250</c:v>
                </c:pt>
                <c:pt idx="8991">
                  <c:v>45255</c:v>
                </c:pt>
                <c:pt idx="8992">
                  <c:v>45260</c:v>
                </c:pt>
                <c:pt idx="8993">
                  <c:v>45265</c:v>
                </c:pt>
                <c:pt idx="8994">
                  <c:v>45270</c:v>
                </c:pt>
                <c:pt idx="8995">
                  <c:v>45275</c:v>
                </c:pt>
                <c:pt idx="8996">
                  <c:v>45280</c:v>
                </c:pt>
                <c:pt idx="8997">
                  <c:v>45285</c:v>
                </c:pt>
                <c:pt idx="8998">
                  <c:v>45290</c:v>
                </c:pt>
                <c:pt idx="8999">
                  <c:v>45295</c:v>
                </c:pt>
                <c:pt idx="9000">
                  <c:v>45300</c:v>
                </c:pt>
                <c:pt idx="9001">
                  <c:v>45305</c:v>
                </c:pt>
                <c:pt idx="9002">
                  <c:v>45310</c:v>
                </c:pt>
                <c:pt idx="9003">
                  <c:v>45315</c:v>
                </c:pt>
                <c:pt idx="9004">
                  <c:v>45320</c:v>
                </c:pt>
                <c:pt idx="9005">
                  <c:v>45325</c:v>
                </c:pt>
                <c:pt idx="9006">
                  <c:v>45330</c:v>
                </c:pt>
                <c:pt idx="9007">
                  <c:v>45335</c:v>
                </c:pt>
                <c:pt idx="9008">
                  <c:v>45340</c:v>
                </c:pt>
                <c:pt idx="9009">
                  <c:v>45345</c:v>
                </c:pt>
                <c:pt idx="9010">
                  <c:v>45350</c:v>
                </c:pt>
                <c:pt idx="9011">
                  <c:v>45355</c:v>
                </c:pt>
                <c:pt idx="9012">
                  <c:v>45360</c:v>
                </c:pt>
                <c:pt idx="9013">
                  <c:v>45365</c:v>
                </c:pt>
                <c:pt idx="9014">
                  <c:v>45370</c:v>
                </c:pt>
                <c:pt idx="9015">
                  <c:v>45375</c:v>
                </c:pt>
                <c:pt idx="9016">
                  <c:v>45380</c:v>
                </c:pt>
                <c:pt idx="9017">
                  <c:v>45385</c:v>
                </c:pt>
                <c:pt idx="9018">
                  <c:v>45390</c:v>
                </c:pt>
                <c:pt idx="9019">
                  <c:v>45395</c:v>
                </c:pt>
                <c:pt idx="9020">
                  <c:v>45400</c:v>
                </c:pt>
                <c:pt idx="9021">
                  <c:v>45405</c:v>
                </c:pt>
                <c:pt idx="9022">
                  <c:v>45410</c:v>
                </c:pt>
                <c:pt idx="9023">
                  <c:v>45415</c:v>
                </c:pt>
                <c:pt idx="9024">
                  <c:v>45420</c:v>
                </c:pt>
                <c:pt idx="9025">
                  <c:v>45425</c:v>
                </c:pt>
                <c:pt idx="9026">
                  <c:v>45430</c:v>
                </c:pt>
                <c:pt idx="9027">
                  <c:v>45435</c:v>
                </c:pt>
                <c:pt idx="9028">
                  <c:v>45440</c:v>
                </c:pt>
                <c:pt idx="9029">
                  <c:v>45445</c:v>
                </c:pt>
                <c:pt idx="9030">
                  <c:v>45450</c:v>
                </c:pt>
                <c:pt idx="9031">
                  <c:v>45455</c:v>
                </c:pt>
                <c:pt idx="9032">
                  <c:v>45460</c:v>
                </c:pt>
                <c:pt idx="9033">
                  <c:v>45465</c:v>
                </c:pt>
                <c:pt idx="9034">
                  <c:v>45470</c:v>
                </c:pt>
                <c:pt idx="9035">
                  <c:v>45475</c:v>
                </c:pt>
                <c:pt idx="9036">
                  <c:v>45480</c:v>
                </c:pt>
                <c:pt idx="9037">
                  <c:v>45485</c:v>
                </c:pt>
                <c:pt idx="9038">
                  <c:v>45490</c:v>
                </c:pt>
                <c:pt idx="9039">
                  <c:v>45495</c:v>
                </c:pt>
                <c:pt idx="9040">
                  <c:v>45500</c:v>
                </c:pt>
                <c:pt idx="9041">
                  <c:v>45505</c:v>
                </c:pt>
                <c:pt idx="9042">
                  <c:v>45510</c:v>
                </c:pt>
                <c:pt idx="9043">
                  <c:v>45515</c:v>
                </c:pt>
                <c:pt idx="9044">
                  <c:v>45520</c:v>
                </c:pt>
                <c:pt idx="9045">
                  <c:v>45525</c:v>
                </c:pt>
                <c:pt idx="9046">
                  <c:v>45530</c:v>
                </c:pt>
                <c:pt idx="9047">
                  <c:v>45535</c:v>
                </c:pt>
                <c:pt idx="9048">
                  <c:v>45540</c:v>
                </c:pt>
                <c:pt idx="9049">
                  <c:v>45545</c:v>
                </c:pt>
                <c:pt idx="9050">
                  <c:v>45550</c:v>
                </c:pt>
                <c:pt idx="9051">
                  <c:v>45555</c:v>
                </c:pt>
                <c:pt idx="9052">
                  <c:v>45560</c:v>
                </c:pt>
                <c:pt idx="9053">
                  <c:v>45565</c:v>
                </c:pt>
                <c:pt idx="9054">
                  <c:v>45570</c:v>
                </c:pt>
                <c:pt idx="9055">
                  <c:v>45575</c:v>
                </c:pt>
                <c:pt idx="9056">
                  <c:v>45580</c:v>
                </c:pt>
                <c:pt idx="9057">
                  <c:v>45585</c:v>
                </c:pt>
                <c:pt idx="9058">
                  <c:v>45590</c:v>
                </c:pt>
                <c:pt idx="9059">
                  <c:v>45595</c:v>
                </c:pt>
                <c:pt idx="9060">
                  <c:v>45600</c:v>
                </c:pt>
                <c:pt idx="9061">
                  <c:v>45605</c:v>
                </c:pt>
                <c:pt idx="9062">
                  <c:v>45610</c:v>
                </c:pt>
                <c:pt idx="9063">
                  <c:v>45615</c:v>
                </c:pt>
                <c:pt idx="9064">
                  <c:v>45620</c:v>
                </c:pt>
                <c:pt idx="9065">
                  <c:v>45625</c:v>
                </c:pt>
                <c:pt idx="9066">
                  <c:v>45630</c:v>
                </c:pt>
                <c:pt idx="9067">
                  <c:v>45635</c:v>
                </c:pt>
                <c:pt idx="9068">
                  <c:v>45640</c:v>
                </c:pt>
                <c:pt idx="9069">
                  <c:v>45645</c:v>
                </c:pt>
                <c:pt idx="9070">
                  <c:v>45650</c:v>
                </c:pt>
                <c:pt idx="9071">
                  <c:v>45655</c:v>
                </c:pt>
                <c:pt idx="9072">
                  <c:v>45660</c:v>
                </c:pt>
                <c:pt idx="9073">
                  <c:v>45665</c:v>
                </c:pt>
                <c:pt idx="9074">
                  <c:v>45670</c:v>
                </c:pt>
                <c:pt idx="9075">
                  <c:v>45675</c:v>
                </c:pt>
                <c:pt idx="9076">
                  <c:v>45680</c:v>
                </c:pt>
                <c:pt idx="9077">
                  <c:v>45685</c:v>
                </c:pt>
                <c:pt idx="9078">
                  <c:v>45690</c:v>
                </c:pt>
                <c:pt idx="9079">
                  <c:v>45695</c:v>
                </c:pt>
                <c:pt idx="9080">
                  <c:v>45700</c:v>
                </c:pt>
                <c:pt idx="9081">
                  <c:v>45705</c:v>
                </c:pt>
                <c:pt idx="9082">
                  <c:v>45710</c:v>
                </c:pt>
                <c:pt idx="9083">
                  <c:v>45715</c:v>
                </c:pt>
                <c:pt idx="9084">
                  <c:v>45720</c:v>
                </c:pt>
                <c:pt idx="9085">
                  <c:v>45725</c:v>
                </c:pt>
                <c:pt idx="9086">
                  <c:v>45730</c:v>
                </c:pt>
                <c:pt idx="9087">
                  <c:v>45735</c:v>
                </c:pt>
                <c:pt idx="9088">
                  <c:v>45740</c:v>
                </c:pt>
                <c:pt idx="9089">
                  <c:v>45745</c:v>
                </c:pt>
                <c:pt idx="9090">
                  <c:v>45750</c:v>
                </c:pt>
                <c:pt idx="9091">
                  <c:v>45755</c:v>
                </c:pt>
                <c:pt idx="9092">
                  <c:v>45760</c:v>
                </c:pt>
                <c:pt idx="9093">
                  <c:v>45765</c:v>
                </c:pt>
                <c:pt idx="9094">
                  <c:v>45770</c:v>
                </c:pt>
                <c:pt idx="9095">
                  <c:v>45775</c:v>
                </c:pt>
                <c:pt idx="9096">
                  <c:v>45780</c:v>
                </c:pt>
                <c:pt idx="9097">
                  <c:v>45785</c:v>
                </c:pt>
                <c:pt idx="9098">
                  <c:v>45790</c:v>
                </c:pt>
                <c:pt idx="9099">
                  <c:v>45795</c:v>
                </c:pt>
                <c:pt idx="9100">
                  <c:v>45800</c:v>
                </c:pt>
                <c:pt idx="9101">
                  <c:v>45805</c:v>
                </c:pt>
                <c:pt idx="9102">
                  <c:v>45810</c:v>
                </c:pt>
                <c:pt idx="9103">
                  <c:v>45815</c:v>
                </c:pt>
                <c:pt idx="9104">
                  <c:v>45820</c:v>
                </c:pt>
                <c:pt idx="9105">
                  <c:v>45825</c:v>
                </c:pt>
                <c:pt idx="9106">
                  <c:v>45830</c:v>
                </c:pt>
                <c:pt idx="9107">
                  <c:v>45835</c:v>
                </c:pt>
                <c:pt idx="9108">
                  <c:v>45840</c:v>
                </c:pt>
                <c:pt idx="9109">
                  <c:v>45845</c:v>
                </c:pt>
                <c:pt idx="9110">
                  <c:v>45850</c:v>
                </c:pt>
                <c:pt idx="9111">
                  <c:v>45855</c:v>
                </c:pt>
                <c:pt idx="9112">
                  <c:v>45860</c:v>
                </c:pt>
                <c:pt idx="9113">
                  <c:v>45865</c:v>
                </c:pt>
                <c:pt idx="9114">
                  <c:v>45870</c:v>
                </c:pt>
                <c:pt idx="9115">
                  <c:v>45875</c:v>
                </c:pt>
                <c:pt idx="9116">
                  <c:v>45880</c:v>
                </c:pt>
                <c:pt idx="9117">
                  <c:v>45885</c:v>
                </c:pt>
                <c:pt idx="9118">
                  <c:v>45890</c:v>
                </c:pt>
                <c:pt idx="9119">
                  <c:v>45895</c:v>
                </c:pt>
                <c:pt idx="9120">
                  <c:v>45900</c:v>
                </c:pt>
                <c:pt idx="9121">
                  <c:v>45905</c:v>
                </c:pt>
                <c:pt idx="9122">
                  <c:v>45910</c:v>
                </c:pt>
                <c:pt idx="9123">
                  <c:v>45915</c:v>
                </c:pt>
                <c:pt idx="9124">
                  <c:v>45920</c:v>
                </c:pt>
                <c:pt idx="9125">
                  <c:v>45925</c:v>
                </c:pt>
                <c:pt idx="9126">
                  <c:v>45930</c:v>
                </c:pt>
                <c:pt idx="9127">
                  <c:v>45935</c:v>
                </c:pt>
                <c:pt idx="9128">
                  <c:v>45940</c:v>
                </c:pt>
                <c:pt idx="9129">
                  <c:v>45945</c:v>
                </c:pt>
                <c:pt idx="9130">
                  <c:v>45950</c:v>
                </c:pt>
                <c:pt idx="9131">
                  <c:v>45955</c:v>
                </c:pt>
                <c:pt idx="9132">
                  <c:v>45960</c:v>
                </c:pt>
                <c:pt idx="9133">
                  <c:v>45965</c:v>
                </c:pt>
                <c:pt idx="9134">
                  <c:v>45970</c:v>
                </c:pt>
                <c:pt idx="9135">
                  <c:v>45975</c:v>
                </c:pt>
                <c:pt idx="9136">
                  <c:v>45980</c:v>
                </c:pt>
                <c:pt idx="9137">
                  <c:v>45985</c:v>
                </c:pt>
                <c:pt idx="9138">
                  <c:v>45990</c:v>
                </c:pt>
                <c:pt idx="9139">
                  <c:v>45995</c:v>
                </c:pt>
                <c:pt idx="9140">
                  <c:v>46000</c:v>
                </c:pt>
                <c:pt idx="9141">
                  <c:v>46005</c:v>
                </c:pt>
                <c:pt idx="9142">
                  <c:v>46010</c:v>
                </c:pt>
                <c:pt idx="9143">
                  <c:v>46015</c:v>
                </c:pt>
                <c:pt idx="9144">
                  <c:v>46020</c:v>
                </c:pt>
                <c:pt idx="9145">
                  <c:v>46025</c:v>
                </c:pt>
                <c:pt idx="9146">
                  <c:v>46030</c:v>
                </c:pt>
                <c:pt idx="9147">
                  <c:v>46035</c:v>
                </c:pt>
                <c:pt idx="9148">
                  <c:v>46040</c:v>
                </c:pt>
                <c:pt idx="9149">
                  <c:v>46045</c:v>
                </c:pt>
                <c:pt idx="9150">
                  <c:v>46050</c:v>
                </c:pt>
                <c:pt idx="9151">
                  <c:v>46055</c:v>
                </c:pt>
                <c:pt idx="9152">
                  <c:v>46060</c:v>
                </c:pt>
                <c:pt idx="9153">
                  <c:v>46065</c:v>
                </c:pt>
                <c:pt idx="9154">
                  <c:v>46070</c:v>
                </c:pt>
                <c:pt idx="9155">
                  <c:v>46075</c:v>
                </c:pt>
                <c:pt idx="9156">
                  <c:v>46080</c:v>
                </c:pt>
                <c:pt idx="9157">
                  <c:v>46085</c:v>
                </c:pt>
                <c:pt idx="9158">
                  <c:v>46090</c:v>
                </c:pt>
                <c:pt idx="9159">
                  <c:v>46095</c:v>
                </c:pt>
                <c:pt idx="9160">
                  <c:v>46100</c:v>
                </c:pt>
                <c:pt idx="9161">
                  <c:v>46105</c:v>
                </c:pt>
                <c:pt idx="9162">
                  <c:v>46110</c:v>
                </c:pt>
                <c:pt idx="9163">
                  <c:v>46115</c:v>
                </c:pt>
                <c:pt idx="9164">
                  <c:v>46120</c:v>
                </c:pt>
                <c:pt idx="9165">
                  <c:v>46125</c:v>
                </c:pt>
                <c:pt idx="9166">
                  <c:v>46130</c:v>
                </c:pt>
                <c:pt idx="9167">
                  <c:v>46135</c:v>
                </c:pt>
                <c:pt idx="9168">
                  <c:v>46140</c:v>
                </c:pt>
                <c:pt idx="9169">
                  <c:v>46145</c:v>
                </c:pt>
                <c:pt idx="9170">
                  <c:v>46150</c:v>
                </c:pt>
                <c:pt idx="9171">
                  <c:v>46155</c:v>
                </c:pt>
                <c:pt idx="9172">
                  <c:v>46160</c:v>
                </c:pt>
                <c:pt idx="9173">
                  <c:v>46165</c:v>
                </c:pt>
                <c:pt idx="9174">
                  <c:v>46170</c:v>
                </c:pt>
                <c:pt idx="9175">
                  <c:v>46175</c:v>
                </c:pt>
                <c:pt idx="9176">
                  <c:v>46180</c:v>
                </c:pt>
                <c:pt idx="9177">
                  <c:v>46185</c:v>
                </c:pt>
                <c:pt idx="9178">
                  <c:v>46190</c:v>
                </c:pt>
                <c:pt idx="9179">
                  <c:v>46195</c:v>
                </c:pt>
                <c:pt idx="9180">
                  <c:v>46200</c:v>
                </c:pt>
                <c:pt idx="9181">
                  <c:v>46205</c:v>
                </c:pt>
                <c:pt idx="9182">
                  <c:v>46210</c:v>
                </c:pt>
                <c:pt idx="9183">
                  <c:v>46215</c:v>
                </c:pt>
                <c:pt idx="9184">
                  <c:v>46220</c:v>
                </c:pt>
                <c:pt idx="9185">
                  <c:v>46225</c:v>
                </c:pt>
                <c:pt idx="9186">
                  <c:v>46230</c:v>
                </c:pt>
                <c:pt idx="9187">
                  <c:v>46235</c:v>
                </c:pt>
                <c:pt idx="9188">
                  <c:v>46240</c:v>
                </c:pt>
                <c:pt idx="9189">
                  <c:v>46245</c:v>
                </c:pt>
                <c:pt idx="9190">
                  <c:v>46250</c:v>
                </c:pt>
                <c:pt idx="9191">
                  <c:v>46255</c:v>
                </c:pt>
                <c:pt idx="9192">
                  <c:v>46260</c:v>
                </c:pt>
                <c:pt idx="9193">
                  <c:v>46265</c:v>
                </c:pt>
                <c:pt idx="9194">
                  <c:v>46270</c:v>
                </c:pt>
                <c:pt idx="9195">
                  <c:v>46275</c:v>
                </c:pt>
                <c:pt idx="9196">
                  <c:v>46280</c:v>
                </c:pt>
                <c:pt idx="9197">
                  <c:v>46285</c:v>
                </c:pt>
                <c:pt idx="9198">
                  <c:v>46290</c:v>
                </c:pt>
                <c:pt idx="9199">
                  <c:v>46295</c:v>
                </c:pt>
                <c:pt idx="9200">
                  <c:v>46300</c:v>
                </c:pt>
                <c:pt idx="9201">
                  <c:v>46305</c:v>
                </c:pt>
                <c:pt idx="9202">
                  <c:v>46310</c:v>
                </c:pt>
                <c:pt idx="9203">
                  <c:v>46315</c:v>
                </c:pt>
                <c:pt idx="9204">
                  <c:v>46320</c:v>
                </c:pt>
                <c:pt idx="9205">
                  <c:v>46325</c:v>
                </c:pt>
                <c:pt idx="9206">
                  <c:v>46330</c:v>
                </c:pt>
                <c:pt idx="9207">
                  <c:v>46335</c:v>
                </c:pt>
                <c:pt idx="9208">
                  <c:v>46340</c:v>
                </c:pt>
                <c:pt idx="9209">
                  <c:v>46345</c:v>
                </c:pt>
                <c:pt idx="9210">
                  <c:v>46350</c:v>
                </c:pt>
                <c:pt idx="9211">
                  <c:v>46355</c:v>
                </c:pt>
                <c:pt idx="9212">
                  <c:v>46360</c:v>
                </c:pt>
                <c:pt idx="9213">
                  <c:v>46365</c:v>
                </c:pt>
                <c:pt idx="9214">
                  <c:v>46370</c:v>
                </c:pt>
                <c:pt idx="9215">
                  <c:v>46375</c:v>
                </c:pt>
                <c:pt idx="9216">
                  <c:v>46380</c:v>
                </c:pt>
                <c:pt idx="9217">
                  <c:v>46385</c:v>
                </c:pt>
                <c:pt idx="9218">
                  <c:v>46390</c:v>
                </c:pt>
                <c:pt idx="9219">
                  <c:v>46395</c:v>
                </c:pt>
                <c:pt idx="9220">
                  <c:v>46400</c:v>
                </c:pt>
                <c:pt idx="9221">
                  <c:v>46405</c:v>
                </c:pt>
                <c:pt idx="9222">
                  <c:v>46410</c:v>
                </c:pt>
                <c:pt idx="9223">
                  <c:v>46415</c:v>
                </c:pt>
                <c:pt idx="9224">
                  <c:v>46420</c:v>
                </c:pt>
                <c:pt idx="9225">
                  <c:v>46425</c:v>
                </c:pt>
                <c:pt idx="9226">
                  <c:v>46430</c:v>
                </c:pt>
                <c:pt idx="9227">
                  <c:v>46435</c:v>
                </c:pt>
                <c:pt idx="9228">
                  <c:v>46440</c:v>
                </c:pt>
                <c:pt idx="9229">
                  <c:v>46445</c:v>
                </c:pt>
                <c:pt idx="9230">
                  <c:v>46450</c:v>
                </c:pt>
                <c:pt idx="9231">
                  <c:v>46455</c:v>
                </c:pt>
                <c:pt idx="9232">
                  <c:v>46460</c:v>
                </c:pt>
                <c:pt idx="9233">
                  <c:v>46465</c:v>
                </c:pt>
                <c:pt idx="9234">
                  <c:v>46470</c:v>
                </c:pt>
                <c:pt idx="9235">
                  <c:v>46475</c:v>
                </c:pt>
                <c:pt idx="9236">
                  <c:v>46480</c:v>
                </c:pt>
                <c:pt idx="9237">
                  <c:v>46485</c:v>
                </c:pt>
                <c:pt idx="9238">
                  <c:v>46490</c:v>
                </c:pt>
                <c:pt idx="9239">
                  <c:v>46495</c:v>
                </c:pt>
                <c:pt idx="9240">
                  <c:v>46500</c:v>
                </c:pt>
                <c:pt idx="9241">
                  <c:v>46505</c:v>
                </c:pt>
                <c:pt idx="9242">
                  <c:v>46510</c:v>
                </c:pt>
                <c:pt idx="9243">
                  <c:v>46515</c:v>
                </c:pt>
                <c:pt idx="9244">
                  <c:v>46520</c:v>
                </c:pt>
                <c:pt idx="9245">
                  <c:v>46525</c:v>
                </c:pt>
                <c:pt idx="9246">
                  <c:v>46530</c:v>
                </c:pt>
                <c:pt idx="9247">
                  <c:v>46535</c:v>
                </c:pt>
                <c:pt idx="9248">
                  <c:v>46540</c:v>
                </c:pt>
                <c:pt idx="9249">
                  <c:v>46545</c:v>
                </c:pt>
                <c:pt idx="9250">
                  <c:v>46550</c:v>
                </c:pt>
                <c:pt idx="9251">
                  <c:v>46555</c:v>
                </c:pt>
                <c:pt idx="9252">
                  <c:v>46560</c:v>
                </c:pt>
                <c:pt idx="9253">
                  <c:v>46565</c:v>
                </c:pt>
                <c:pt idx="9254">
                  <c:v>46570</c:v>
                </c:pt>
                <c:pt idx="9255">
                  <c:v>46575</c:v>
                </c:pt>
                <c:pt idx="9256">
                  <c:v>46580</c:v>
                </c:pt>
                <c:pt idx="9257">
                  <c:v>46585</c:v>
                </c:pt>
                <c:pt idx="9258">
                  <c:v>46590</c:v>
                </c:pt>
                <c:pt idx="9259">
                  <c:v>46595</c:v>
                </c:pt>
                <c:pt idx="9260">
                  <c:v>46600</c:v>
                </c:pt>
                <c:pt idx="9261">
                  <c:v>46605</c:v>
                </c:pt>
                <c:pt idx="9262">
                  <c:v>46610</c:v>
                </c:pt>
                <c:pt idx="9263">
                  <c:v>46615</c:v>
                </c:pt>
                <c:pt idx="9264">
                  <c:v>46620</c:v>
                </c:pt>
                <c:pt idx="9265">
                  <c:v>46625</c:v>
                </c:pt>
                <c:pt idx="9266">
                  <c:v>46630</c:v>
                </c:pt>
                <c:pt idx="9267">
                  <c:v>46635</c:v>
                </c:pt>
                <c:pt idx="9268">
                  <c:v>46640</c:v>
                </c:pt>
                <c:pt idx="9269">
                  <c:v>46645</c:v>
                </c:pt>
                <c:pt idx="9270">
                  <c:v>46650</c:v>
                </c:pt>
                <c:pt idx="9271">
                  <c:v>46655</c:v>
                </c:pt>
                <c:pt idx="9272">
                  <c:v>46660</c:v>
                </c:pt>
                <c:pt idx="9273">
                  <c:v>46665</c:v>
                </c:pt>
                <c:pt idx="9274">
                  <c:v>46670</c:v>
                </c:pt>
                <c:pt idx="9275">
                  <c:v>46675</c:v>
                </c:pt>
                <c:pt idx="9276">
                  <c:v>46680</c:v>
                </c:pt>
                <c:pt idx="9277">
                  <c:v>46685</c:v>
                </c:pt>
                <c:pt idx="9278">
                  <c:v>46690</c:v>
                </c:pt>
                <c:pt idx="9279">
                  <c:v>46695</c:v>
                </c:pt>
                <c:pt idx="9280">
                  <c:v>46700</c:v>
                </c:pt>
                <c:pt idx="9281">
                  <c:v>46705</c:v>
                </c:pt>
                <c:pt idx="9282">
                  <c:v>46710</c:v>
                </c:pt>
                <c:pt idx="9283">
                  <c:v>46715</c:v>
                </c:pt>
                <c:pt idx="9284">
                  <c:v>46720</c:v>
                </c:pt>
                <c:pt idx="9285">
                  <c:v>46725</c:v>
                </c:pt>
                <c:pt idx="9286">
                  <c:v>46730</c:v>
                </c:pt>
                <c:pt idx="9287">
                  <c:v>46735</c:v>
                </c:pt>
                <c:pt idx="9288">
                  <c:v>46740</c:v>
                </c:pt>
                <c:pt idx="9289">
                  <c:v>46745</c:v>
                </c:pt>
                <c:pt idx="9290">
                  <c:v>46750</c:v>
                </c:pt>
                <c:pt idx="9291">
                  <c:v>46755</c:v>
                </c:pt>
                <c:pt idx="9292">
                  <c:v>46760</c:v>
                </c:pt>
                <c:pt idx="9293">
                  <c:v>46765</c:v>
                </c:pt>
                <c:pt idx="9294">
                  <c:v>46770</c:v>
                </c:pt>
                <c:pt idx="9295">
                  <c:v>46775</c:v>
                </c:pt>
                <c:pt idx="9296">
                  <c:v>46780</c:v>
                </c:pt>
                <c:pt idx="9297">
                  <c:v>46785</c:v>
                </c:pt>
                <c:pt idx="9298">
                  <c:v>46790</c:v>
                </c:pt>
                <c:pt idx="9299">
                  <c:v>46795</c:v>
                </c:pt>
                <c:pt idx="9300">
                  <c:v>46800</c:v>
                </c:pt>
                <c:pt idx="9301">
                  <c:v>46805</c:v>
                </c:pt>
                <c:pt idx="9302">
                  <c:v>46810</c:v>
                </c:pt>
                <c:pt idx="9303">
                  <c:v>46815</c:v>
                </c:pt>
                <c:pt idx="9304">
                  <c:v>46820</c:v>
                </c:pt>
                <c:pt idx="9305">
                  <c:v>46825</c:v>
                </c:pt>
                <c:pt idx="9306">
                  <c:v>46830</c:v>
                </c:pt>
                <c:pt idx="9307">
                  <c:v>46835</c:v>
                </c:pt>
                <c:pt idx="9308">
                  <c:v>46840</c:v>
                </c:pt>
                <c:pt idx="9309">
                  <c:v>46845</c:v>
                </c:pt>
                <c:pt idx="9310">
                  <c:v>46850</c:v>
                </c:pt>
                <c:pt idx="9311">
                  <c:v>46855</c:v>
                </c:pt>
                <c:pt idx="9312">
                  <c:v>46860</c:v>
                </c:pt>
                <c:pt idx="9313">
                  <c:v>46865</c:v>
                </c:pt>
                <c:pt idx="9314">
                  <c:v>46870</c:v>
                </c:pt>
                <c:pt idx="9315">
                  <c:v>46875</c:v>
                </c:pt>
                <c:pt idx="9316">
                  <c:v>46880</c:v>
                </c:pt>
                <c:pt idx="9317">
                  <c:v>46885</c:v>
                </c:pt>
                <c:pt idx="9318">
                  <c:v>46890</c:v>
                </c:pt>
                <c:pt idx="9319">
                  <c:v>46895</c:v>
                </c:pt>
                <c:pt idx="9320">
                  <c:v>46900</c:v>
                </c:pt>
                <c:pt idx="9321">
                  <c:v>46905</c:v>
                </c:pt>
                <c:pt idx="9322">
                  <c:v>46910</c:v>
                </c:pt>
                <c:pt idx="9323">
                  <c:v>46915</c:v>
                </c:pt>
                <c:pt idx="9324">
                  <c:v>46920</c:v>
                </c:pt>
                <c:pt idx="9325">
                  <c:v>46925</c:v>
                </c:pt>
                <c:pt idx="9326">
                  <c:v>46930</c:v>
                </c:pt>
                <c:pt idx="9327">
                  <c:v>46935</c:v>
                </c:pt>
                <c:pt idx="9328">
                  <c:v>46940</c:v>
                </c:pt>
                <c:pt idx="9329">
                  <c:v>46945</c:v>
                </c:pt>
                <c:pt idx="9330">
                  <c:v>46950</c:v>
                </c:pt>
                <c:pt idx="9331">
                  <c:v>46955</c:v>
                </c:pt>
                <c:pt idx="9332">
                  <c:v>46960</c:v>
                </c:pt>
                <c:pt idx="9333">
                  <c:v>46965</c:v>
                </c:pt>
                <c:pt idx="9334">
                  <c:v>46970</c:v>
                </c:pt>
                <c:pt idx="9335">
                  <c:v>46975</c:v>
                </c:pt>
                <c:pt idx="9336">
                  <c:v>46980</c:v>
                </c:pt>
                <c:pt idx="9337">
                  <c:v>46985</c:v>
                </c:pt>
                <c:pt idx="9338">
                  <c:v>46990</c:v>
                </c:pt>
                <c:pt idx="9339">
                  <c:v>46995</c:v>
                </c:pt>
                <c:pt idx="9340">
                  <c:v>47000</c:v>
                </c:pt>
                <c:pt idx="9341">
                  <c:v>47005</c:v>
                </c:pt>
                <c:pt idx="9342">
                  <c:v>47010</c:v>
                </c:pt>
                <c:pt idx="9343">
                  <c:v>47015</c:v>
                </c:pt>
                <c:pt idx="9344">
                  <c:v>47020</c:v>
                </c:pt>
                <c:pt idx="9345">
                  <c:v>47025</c:v>
                </c:pt>
                <c:pt idx="9346">
                  <c:v>47030</c:v>
                </c:pt>
                <c:pt idx="9347">
                  <c:v>47035</c:v>
                </c:pt>
                <c:pt idx="9348">
                  <c:v>47040</c:v>
                </c:pt>
                <c:pt idx="9349">
                  <c:v>47045</c:v>
                </c:pt>
                <c:pt idx="9350">
                  <c:v>47050</c:v>
                </c:pt>
                <c:pt idx="9351">
                  <c:v>47055</c:v>
                </c:pt>
                <c:pt idx="9352">
                  <c:v>47060</c:v>
                </c:pt>
                <c:pt idx="9353">
                  <c:v>47065</c:v>
                </c:pt>
                <c:pt idx="9354">
                  <c:v>47070</c:v>
                </c:pt>
                <c:pt idx="9355">
                  <c:v>47075</c:v>
                </c:pt>
                <c:pt idx="9356">
                  <c:v>47080</c:v>
                </c:pt>
                <c:pt idx="9357">
                  <c:v>47085</c:v>
                </c:pt>
                <c:pt idx="9358">
                  <c:v>47090</c:v>
                </c:pt>
                <c:pt idx="9359">
                  <c:v>47095</c:v>
                </c:pt>
                <c:pt idx="9360">
                  <c:v>47100</c:v>
                </c:pt>
                <c:pt idx="9361">
                  <c:v>47105</c:v>
                </c:pt>
                <c:pt idx="9362">
                  <c:v>47110</c:v>
                </c:pt>
                <c:pt idx="9363">
                  <c:v>47115</c:v>
                </c:pt>
                <c:pt idx="9364">
                  <c:v>47120</c:v>
                </c:pt>
                <c:pt idx="9365">
                  <c:v>47125</c:v>
                </c:pt>
                <c:pt idx="9366">
                  <c:v>47130</c:v>
                </c:pt>
                <c:pt idx="9367">
                  <c:v>47135</c:v>
                </c:pt>
                <c:pt idx="9368">
                  <c:v>47140</c:v>
                </c:pt>
                <c:pt idx="9369">
                  <c:v>47145</c:v>
                </c:pt>
                <c:pt idx="9370">
                  <c:v>47150</c:v>
                </c:pt>
                <c:pt idx="9371">
                  <c:v>47155</c:v>
                </c:pt>
                <c:pt idx="9372">
                  <c:v>47160</c:v>
                </c:pt>
                <c:pt idx="9373">
                  <c:v>47165</c:v>
                </c:pt>
                <c:pt idx="9374">
                  <c:v>47170</c:v>
                </c:pt>
                <c:pt idx="9375">
                  <c:v>47175</c:v>
                </c:pt>
                <c:pt idx="9376">
                  <c:v>47180</c:v>
                </c:pt>
                <c:pt idx="9377">
                  <c:v>47185</c:v>
                </c:pt>
                <c:pt idx="9378">
                  <c:v>47190</c:v>
                </c:pt>
                <c:pt idx="9379">
                  <c:v>47195</c:v>
                </c:pt>
                <c:pt idx="9380">
                  <c:v>47200</c:v>
                </c:pt>
                <c:pt idx="9381">
                  <c:v>47205</c:v>
                </c:pt>
                <c:pt idx="9382">
                  <c:v>47210</c:v>
                </c:pt>
                <c:pt idx="9383">
                  <c:v>47215</c:v>
                </c:pt>
                <c:pt idx="9384">
                  <c:v>47220</c:v>
                </c:pt>
                <c:pt idx="9385">
                  <c:v>47225</c:v>
                </c:pt>
                <c:pt idx="9386">
                  <c:v>47230</c:v>
                </c:pt>
                <c:pt idx="9387">
                  <c:v>47235</c:v>
                </c:pt>
                <c:pt idx="9388">
                  <c:v>47240</c:v>
                </c:pt>
                <c:pt idx="9389">
                  <c:v>47245</c:v>
                </c:pt>
                <c:pt idx="9390">
                  <c:v>47250</c:v>
                </c:pt>
                <c:pt idx="9391">
                  <c:v>47255</c:v>
                </c:pt>
                <c:pt idx="9392">
                  <c:v>47260</c:v>
                </c:pt>
                <c:pt idx="9393">
                  <c:v>47265</c:v>
                </c:pt>
                <c:pt idx="9394">
                  <c:v>47270</c:v>
                </c:pt>
                <c:pt idx="9395">
                  <c:v>47275</c:v>
                </c:pt>
                <c:pt idx="9396">
                  <c:v>47280</c:v>
                </c:pt>
                <c:pt idx="9397">
                  <c:v>47285</c:v>
                </c:pt>
                <c:pt idx="9398">
                  <c:v>47290</c:v>
                </c:pt>
                <c:pt idx="9399">
                  <c:v>47295</c:v>
                </c:pt>
                <c:pt idx="9400">
                  <c:v>47300</c:v>
                </c:pt>
                <c:pt idx="9401">
                  <c:v>47305</c:v>
                </c:pt>
                <c:pt idx="9402">
                  <c:v>47310</c:v>
                </c:pt>
                <c:pt idx="9403">
                  <c:v>47315</c:v>
                </c:pt>
                <c:pt idx="9404">
                  <c:v>47320</c:v>
                </c:pt>
                <c:pt idx="9405">
                  <c:v>47325</c:v>
                </c:pt>
                <c:pt idx="9406">
                  <c:v>47330</c:v>
                </c:pt>
                <c:pt idx="9407">
                  <c:v>47335</c:v>
                </c:pt>
                <c:pt idx="9408">
                  <c:v>47340</c:v>
                </c:pt>
                <c:pt idx="9409">
                  <c:v>47345</c:v>
                </c:pt>
                <c:pt idx="9410">
                  <c:v>47350</c:v>
                </c:pt>
                <c:pt idx="9411">
                  <c:v>47355</c:v>
                </c:pt>
                <c:pt idx="9412">
                  <c:v>47360</c:v>
                </c:pt>
                <c:pt idx="9413">
                  <c:v>47365</c:v>
                </c:pt>
                <c:pt idx="9414">
                  <c:v>47370</c:v>
                </c:pt>
                <c:pt idx="9415">
                  <c:v>47375</c:v>
                </c:pt>
                <c:pt idx="9416">
                  <c:v>47380</c:v>
                </c:pt>
                <c:pt idx="9417">
                  <c:v>47385</c:v>
                </c:pt>
                <c:pt idx="9418">
                  <c:v>47390</c:v>
                </c:pt>
                <c:pt idx="9419">
                  <c:v>47395</c:v>
                </c:pt>
                <c:pt idx="9420">
                  <c:v>47400</c:v>
                </c:pt>
                <c:pt idx="9421">
                  <c:v>47405</c:v>
                </c:pt>
                <c:pt idx="9422">
                  <c:v>47410</c:v>
                </c:pt>
                <c:pt idx="9423">
                  <c:v>47415</c:v>
                </c:pt>
                <c:pt idx="9424">
                  <c:v>47420</c:v>
                </c:pt>
                <c:pt idx="9425">
                  <c:v>47425</c:v>
                </c:pt>
                <c:pt idx="9426">
                  <c:v>47430</c:v>
                </c:pt>
                <c:pt idx="9427">
                  <c:v>47435</c:v>
                </c:pt>
                <c:pt idx="9428">
                  <c:v>47440</c:v>
                </c:pt>
                <c:pt idx="9429">
                  <c:v>47445</c:v>
                </c:pt>
                <c:pt idx="9430">
                  <c:v>47450</c:v>
                </c:pt>
                <c:pt idx="9431">
                  <c:v>47455</c:v>
                </c:pt>
                <c:pt idx="9432">
                  <c:v>47460</c:v>
                </c:pt>
                <c:pt idx="9433">
                  <c:v>47465</c:v>
                </c:pt>
                <c:pt idx="9434">
                  <c:v>47470</c:v>
                </c:pt>
                <c:pt idx="9435">
                  <c:v>47475</c:v>
                </c:pt>
                <c:pt idx="9436">
                  <c:v>47480</c:v>
                </c:pt>
                <c:pt idx="9437">
                  <c:v>47485</c:v>
                </c:pt>
                <c:pt idx="9438">
                  <c:v>47490</c:v>
                </c:pt>
                <c:pt idx="9439">
                  <c:v>47495</c:v>
                </c:pt>
                <c:pt idx="9440">
                  <c:v>47500</c:v>
                </c:pt>
                <c:pt idx="9441">
                  <c:v>47505</c:v>
                </c:pt>
                <c:pt idx="9442">
                  <c:v>47510</c:v>
                </c:pt>
                <c:pt idx="9443">
                  <c:v>47515</c:v>
                </c:pt>
                <c:pt idx="9444">
                  <c:v>47520</c:v>
                </c:pt>
                <c:pt idx="9445">
                  <c:v>47525</c:v>
                </c:pt>
                <c:pt idx="9446">
                  <c:v>47530</c:v>
                </c:pt>
                <c:pt idx="9447">
                  <c:v>47535</c:v>
                </c:pt>
                <c:pt idx="9448">
                  <c:v>47540</c:v>
                </c:pt>
                <c:pt idx="9449">
                  <c:v>47545</c:v>
                </c:pt>
                <c:pt idx="9450">
                  <c:v>47550</c:v>
                </c:pt>
                <c:pt idx="9451">
                  <c:v>47555</c:v>
                </c:pt>
                <c:pt idx="9452">
                  <c:v>47560</c:v>
                </c:pt>
                <c:pt idx="9453">
                  <c:v>47565</c:v>
                </c:pt>
                <c:pt idx="9454">
                  <c:v>47570</c:v>
                </c:pt>
                <c:pt idx="9455">
                  <c:v>47575</c:v>
                </c:pt>
                <c:pt idx="9456">
                  <c:v>47580</c:v>
                </c:pt>
                <c:pt idx="9457">
                  <c:v>47585</c:v>
                </c:pt>
                <c:pt idx="9458">
                  <c:v>47590</c:v>
                </c:pt>
                <c:pt idx="9459">
                  <c:v>47595</c:v>
                </c:pt>
                <c:pt idx="9460">
                  <c:v>47600</c:v>
                </c:pt>
                <c:pt idx="9461">
                  <c:v>47605</c:v>
                </c:pt>
                <c:pt idx="9462">
                  <c:v>47610</c:v>
                </c:pt>
                <c:pt idx="9463">
                  <c:v>47615</c:v>
                </c:pt>
                <c:pt idx="9464">
                  <c:v>47620</c:v>
                </c:pt>
                <c:pt idx="9465">
                  <c:v>47625</c:v>
                </c:pt>
                <c:pt idx="9466">
                  <c:v>47630</c:v>
                </c:pt>
                <c:pt idx="9467">
                  <c:v>47635</c:v>
                </c:pt>
                <c:pt idx="9468">
                  <c:v>47640</c:v>
                </c:pt>
                <c:pt idx="9469">
                  <c:v>47645</c:v>
                </c:pt>
                <c:pt idx="9470">
                  <c:v>47650</c:v>
                </c:pt>
                <c:pt idx="9471">
                  <c:v>47655</c:v>
                </c:pt>
                <c:pt idx="9472">
                  <c:v>47660</c:v>
                </c:pt>
                <c:pt idx="9473">
                  <c:v>47665</c:v>
                </c:pt>
                <c:pt idx="9474">
                  <c:v>47670</c:v>
                </c:pt>
                <c:pt idx="9475">
                  <c:v>47675</c:v>
                </c:pt>
                <c:pt idx="9476">
                  <c:v>47680</c:v>
                </c:pt>
                <c:pt idx="9477">
                  <c:v>47685</c:v>
                </c:pt>
                <c:pt idx="9478">
                  <c:v>47690</c:v>
                </c:pt>
                <c:pt idx="9479">
                  <c:v>47695</c:v>
                </c:pt>
                <c:pt idx="9480">
                  <c:v>47700</c:v>
                </c:pt>
                <c:pt idx="9481">
                  <c:v>47705</c:v>
                </c:pt>
                <c:pt idx="9482">
                  <c:v>47710</c:v>
                </c:pt>
                <c:pt idx="9483">
                  <c:v>47715</c:v>
                </c:pt>
                <c:pt idx="9484">
                  <c:v>47720</c:v>
                </c:pt>
                <c:pt idx="9485">
                  <c:v>47725</c:v>
                </c:pt>
                <c:pt idx="9486">
                  <c:v>47730</c:v>
                </c:pt>
                <c:pt idx="9487">
                  <c:v>47735</c:v>
                </c:pt>
                <c:pt idx="9488">
                  <c:v>47740</c:v>
                </c:pt>
                <c:pt idx="9489">
                  <c:v>47745</c:v>
                </c:pt>
                <c:pt idx="9490">
                  <c:v>47750</c:v>
                </c:pt>
                <c:pt idx="9491">
                  <c:v>47755</c:v>
                </c:pt>
                <c:pt idx="9492">
                  <c:v>47760</c:v>
                </c:pt>
                <c:pt idx="9493">
                  <c:v>47765</c:v>
                </c:pt>
                <c:pt idx="9494">
                  <c:v>47770</c:v>
                </c:pt>
                <c:pt idx="9495">
                  <c:v>47775</c:v>
                </c:pt>
                <c:pt idx="9496">
                  <c:v>47780</c:v>
                </c:pt>
                <c:pt idx="9497">
                  <c:v>47785</c:v>
                </c:pt>
                <c:pt idx="9498">
                  <c:v>47790</c:v>
                </c:pt>
                <c:pt idx="9499">
                  <c:v>47795</c:v>
                </c:pt>
                <c:pt idx="9500">
                  <c:v>47800</c:v>
                </c:pt>
                <c:pt idx="9501">
                  <c:v>47805</c:v>
                </c:pt>
                <c:pt idx="9502">
                  <c:v>47810</c:v>
                </c:pt>
                <c:pt idx="9503">
                  <c:v>47815</c:v>
                </c:pt>
                <c:pt idx="9504">
                  <c:v>47820</c:v>
                </c:pt>
                <c:pt idx="9505">
                  <c:v>47825</c:v>
                </c:pt>
                <c:pt idx="9506">
                  <c:v>47830</c:v>
                </c:pt>
                <c:pt idx="9507">
                  <c:v>47835</c:v>
                </c:pt>
                <c:pt idx="9508">
                  <c:v>47840</c:v>
                </c:pt>
                <c:pt idx="9509">
                  <c:v>47845</c:v>
                </c:pt>
                <c:pt idx="9510">
                  <c:v>47850</c:v>
                </c:pt>
                <c:pt idx="9511">
                  <c:v>47855</c:v>
                </c:pt>
                <c:pt idx="9512">
                  <c:v>47860</c:v>
                </c:pt>
                <c:pt idx="9513">
                  <c:v>47865</c:v>
                </c:pt>
                <c:pt idx="9514">
                  <c:v>47870</c:v>
                </c:pt>
                <c:pt idx="9515">
                  <c:v>47875</c:v>
                </c:pt>
                <c:pt idx="9516">
                  <c:v>47880</c:v>
                </c:pt>
                <c:pt idx="9517">
                  <c:v>47885</c:v>
                </c:pt>
                <c:pt idx="9518">
                  <c:v>47890</c:v>
                </c:pt>
                <c:pt idx="9519">
                  <c:v>47895</c:v>
                </c:pt>
                <c:pt idx="9520">
                  <c:v>47900</c:v>
                </c:pt>
                <c:pt idx="9521">
                  <c:v>47905</c:v>
                </c:pt>
                <c:pt idx="9522">
                  <c:v>47910</c:v>
                </c:pt>
                <c:pt idx="9523">
                  <c:v>47915</c:v>
                </c:pt>
                <c:pt idx="9524">
                  <c:v>47920</c:v>
                </c:pt>
                <c:pt idx="9525">
                  <c:v>47925</c:v>
                </c:pt>
                <c:pt idx="9526">
                  <c:v>47930</c:v>
                </c:pt>
                <c:pt idx="9527">
                  <c:v>47935</c:v>
                </c:pt>
                <c:pt idx="9528">
                  <c:v>47940</c:v>
                </c:pt>
                <c:pt idx="9529">
                  <c:v>47945</c:v>
                </c:pt>
                <c:pt idx="9530">
                  <c:v>47950</c:v>
                </c:pt>
                <c:pt idx="9531">
                  <c:v>47955</c:v>
                </c:pt>
                <c:pt idx="9532">
                  <c:v>47960</c:v>
                </c:pt>
                <c:pt idx="9533">
                  <c:v>47965</c:v>
                </c:pt>
                <c:pt idx="9534">
                  <c:v>47970</c:v>
                </c:pt>
                <c:pt idx="9535">
                  <c:v>47975</c:v>
                </c:pt>
                <c:pt idx="9536">
                  <c:v>47980</c:v>
                </c:pt>
                <c:pt idx="9537">
                  <c:v>47985</c:v>
                </c:pt>
                <c:pt idx="9538">
                  <c:v>47990</c:v>
                </c:pt>
                <c:pt idx="9539">
                  <c:v>47995</c:v>
                </c:pt>
                <c:pt idx="9540">
                  <c:v>48000</c:v>
                </c:pt>
                <c:pt idx="9541">
                  <c:v>48005</c:v>
                </c:pt>
                <c:pt idx="9542">
                  <c:v>48010</c:v>
                </c:pt>
                <c:pt idx="9543">
                  <c:v>48015</c:v>
                </c:pt>
                <c:pt idx="9544">
                  <c:v>48020</c:v>
                </c:pt>
                <c:pt idx="9545">
                  <c:v>48025</c:v>
                </c:pt>
                <c:pt idx="9546">
                  <c:v>48030</c:v>
                </c:pt>
                <c:pt idx="9547">
                  <c:v>48035</c:v>
                </c:pt>
                <c:pt idx="9548">
                  <c:v>48040</c:v>
                </c:pt>
                <c:pt idx="9549">
                  <c:v>48045</c:v>
                </c:pt>
                <c:pt idx="9550">
                  <c:v>48050</c:v>
                </c:pt>
                <c:pt idx="9551">
                  <c:v>48055</c:v>
                </c:pt>
                <c:pt idx="9552">
                  <c:v>48060</c:v>
                </c:pt>
                <c:pt idx="9553">
                  <c:v>48065</c:v>
                </c:pt>
                <c:pt idx="9554">
                  <c:v>48070</c:v>
                </c:pt>
                <c:pt idx="9555">
                  <c:v>48075</c:v>
                </c:pt>
                <c:pt idx="9556">
                  <c:v>48080</c:v>
                </c:pt>
                <c:pt idx="9557">
                  <c:v>48085</c:v>
                </c:pt>
                <c:pt idx="9558">
                  <c:v>48090</c:v>
                </c:pt>
                <c:pt idx="9559">
                  <c:v>48095</c:v>
                </c:pt>
                <c:pt idx="9560">
                  <c:v>48100</c:v>
                </c:pt>
                <c:pt idx="9561">
                  <c:v>48105</c:v>
                </c:pt>
                <c:pt idx="9562">
                  <c:v>48110</c:v>
                </c:pt>
                <c:pt idx="9563">
                  <c:v>48115</c:v>
                </c:pt>
                <c:pt idx="9564">
                  <c:v>48120</c:v>
                </c:pt>
                <c:pt idx="9565">
                  <c:v>48125</c:v>
                </c:pt>
                <c:pt idx="9566">
                  <c:v>48130</c:v>
                </c:pt>
                <c:pt idx="9567">
                  <c:v>48135</c:v>
                </c:pt>
                <c:pt idx="9568">
                  <c:v>48140</c:v>
                </c:pt>
                <c:pt idx="9569">
                  <c:v>48145</c:v>
                </c:pt>
                <c:pt idx="9570">
                  <c:v>48150</c:v>
                </c:pt>
                <c:pt idx="9571">
                  <c:v>48155</c:v>
                </c:pt>
                <c:pt idx="9572">
                  <c:v>48160</c:v>
                </c:pt>
                <c:pt idx="9573">
                  <c:v>48165</c:v>
                </c:pt>
                <c:pt idx="9574">
                  <c:v>48170</c:v>
                </c:pt>
                <c:pt idx="9575">
                  <c:v>48175</c:v>
                </c:pt>
                <c:pt idx="9576">
                  <c:v>48180</c:v>
                </c:pt>
                <c:pt idx="9577">
                  <c:v>48185</c:v>
                </c:pt>
                <c:pt idx="9578">
                  <c:v>48190</c:v>
                </c:pt>
                <c:pt idx="9579">
                  <c:v>48195</c:v>
                </c:pt>
                <c:pt idx="9580">
                  <c:v>48200</c:v>
                </c:pt>
                <c:pt idx="9581">
                  <c:v>48205</c:v>
                </c:pt>
                <c:pt idx="9582">
                  <c:v>48210</c:v>
                </c:pt>
                <c:pt idx="9583">
                  <c:v>48215</c:v>
                </c:pt>
                <c:pt idx="9584">
                  <c:v>48220</c:v>
                </c:pt>
                <c:pt idx="9585">
                  <c:v>48225</c:v>
                </c:pt>
                <c:pt idx="9586">
                  <c:v>48230</c:v>
                </c:pt>
                <c:pt idx="9587">
                  <c:v>48235</c:v>
                </c:pt>
                <c:pt idx="9588">
                  <c:v>48240</c:v>
                </c:pt>
                <c:pt idx="9589">
                  <c:v>48245</c:v>
                </c:pt>
                <c:pt idx="9590">
                  <c:v>48250</c:v>
                </c:pt>
                <c:pt idx="9591">
                  <c:v>48255</c:v>
                </c:pt>
                <c:pt idx="9592">
                  <c:v>48260</c:v>
                </c:pt>
                <c:pt idx="9593">
                  <c:v>48265</c:v>
                </c:pt>
                <c:pt idx="9594">
                  <c:v>48270</c:v>
                </c:pt>
                <c:pt idx="9595">
                  <c:v>48275</c:v>
                </c:pt>
                <c:pt idx="9596">
                  <c:v>48280</c:v>
                </c:pt>
                <c:pt idx="9597">
                  <c:v>48285</c:v>
                </c:pt>
                <c:pt idx="9598">
                  <c:v>48290</c:v>
                </c:pt>
                <c:pt idx="9599">
                  <c:v>48295</c:v>
                </c:pt>
                <c:pt idx="9600">
                  <c:v>48300</c:v>
                </c:pt>
                <c:pt idx="9601">
                  <c:v>48305</c:v>
                </c:pt>
                <c:pt idx="9602">
                  <c:v>48310</c:v>
                </c:pt>
                <c:pt idx="9603">
                  <c:v>48315</c:v>
                </c:pt>
                <c:pt idx="9604">
                  <c:v>48320</c:v>
                </c:pt>
                <c:pt idx="9605">
                  <c:v>48325</c:v>
                </c:pt>
                <c:pt idx="9606">
                  <c:v>48330</c:v>
                </c:pt>
                <c:pt idx="9607">
                  <c:v>48335</c:v>
                </c:pt>
                <c:pt idx="9608">
                  <c:v>48340</c:v>
                </c:pt>
                <c:pt idx="9609">
                  <c:v>48345</c:v>
                </c:pt>
                <c:pt idx="9610">
                  <c:v>48350</c:v>
                </c:pt>
                <c:pt idx="9611">
                  <c:v>48355</c:v>
                </c:pt>
                <c:pt idx="9612">
                  <c:v>48360</c:v>
                </c:pt>
                <c:pt idx="9613">
                  <c:v>48365</c:v>
                </c:pt>
                <c:pt idx="9614">
                  <c:v>48370</c:v>
                </c:pt>
                <c:pt idx="9615">
                  <c:v>48375</c:v>
                </c:pt>
                <c:pt idx="9616">
                  <c:v>48380</c:v>
                </c:pt>
                <c:pt idx="9617">
                  <c:v>48385</c:v>
                </c:pt>
                <c:pt idx="9618">
                  <c:v>48390</c:v>
                </c:pt>
                <c:pt idx="9619">
                  <c:v>48395</c:v>
                </c:pt>
                <c:pt idx="9620">
                  <c:v>48400</c:v>
                </c:pt>
                <c:pt idx="9621">
                  <c:v>48405</c:v>
                </c:pt>
                <c:pt idx="9622">
                  <c:v>48410</c:v>
                </c:pt>
                <c:pt idx="9623">
                  <c:v>48415</c:v>
                </c:pt>
                <c:pt idx="9624">
                  <c:v>48420</c:v>
                </c:pt>
                <c:pt idx="9625">
                  <c:v>48425</c:v>
                </c:pt>
                <c:pt idx="9626">
                  <c:v>48430</c:v>
                </c:pt>
                <c:pt idx="9627">
                  <c:v>48435</c:v>
                </c:pt>
                <c:pt idx="9628">
                  <c:v>48440</c:v>
                </c:pt>
                <c:pt idx="9629">
                  <c:v>48445</c:v>
                </c:pt>
                <c:pt idx="9630">
                  <c:v>48450</c:v>
                </c:pt>
                <c:pt idx="9631">
                  <c:v>48455</c:v>
                </c:pt>
                <c:pt idx="9632">
                  <c:v>48460</c:v>
                </c:pt>
                <c:pt idx="9633">
                  <c:v>48465</c:v>
                </c:pt>
                <c:pt idx="9634">
                  <c:v>48470</c:v>
                </c:pt>
                <c:pt idx="9635">
                  <c:v>48475</c:v>
                </c:pt>
                <c:pt idx="9636">
                  <c:v>48480</c:v>
                </c:pt>
                <c:pt idx="9637">
                  <c:v>48485</c:v>
                </c:pt>
                <c:pt idx="9638">
                  <c:v>48490</c:v>
                </c:pt>
                <c:pt idx="9639">
                  <c:v>48495</c:v>
                </c:pt>
                <c:pt idx="9640">
                  <c:v>48500</c:v>
                </c:pt>
                <c:pt idx="9641">
                  <c:v>48505</c:v>
                </c:pt>
                <c:pt idx="9642">
                  <c:v>48510</c:v>
                </c:pt>
                <c:pt idx="9643">
                  <c:v>48515</c:v>
                </c:pt>
                <c:pt idx="9644">
                  <c:v>48520</c:v>
                </c:pt>
                <c:pt idx="9645">
                  <c:v>48525</c:v>
                </c:pt>
                <c:pt idx="9646">
                  <c:v>48530</c:v>
                </c:pt>
                <c:pt idx="9647">
                  <c:v>48535</c:v>
                </c:pt>
                <c:pt idx="9648">
                  <c:v>48540</c:v>
                </c:pt>
                <c:pt idx="9649">
                  <c:v>48545</c:v>
                </c:pt>
                <c:pt idx="9650">
                  <c:v>48550</c:v>
                </c:pt>
                <c:pt idx="9651">
                  <c:v>48555</c:v>
                </c:pt>
                <c:pt idx="9652">
                  <c:v>48560</c:v>
                </c:pt>
                <c:pt idx="9653">
                  <c:v>48565</c:v>
                </c:pt>
                <c:pt idx="9654">
                  <c:v>48570</c:v>
                </c:pt>
                <c:pt idx="9655">
                  <c:v>48575</c:v>
                </c:pt>
                <c:pt idx="9656">
                  <c:v>48580</c:v>
                </c:pt>
                <c:pt idx="9657">
                  <c:v>48585</c:v>
                </c:pt>
                <c:pt idx="9658">
                  <c:v>48590</c:v>
                </c:pt>
                <c:pt idx="9659">
                  <c:v>48595</c:v>
                </c:pt>
                <c:pt idx="9660">
                  <c:v>48600</c:v>
                </c:pt>
                <c:pt idx="9661">
                  <c:v>48605</c:v>
                </c:pt>
                <c:pt idx="9662">
                  <c:v>48610</c:v>
                </c:pt>
                <c:pt idx="9663">
                  <c:v>48615</c:v>
                </c:pt>
                <c:pt idx="9664">
                  <c:v>48620</c:v>
                </c:pt>
                <c:pt idx="9665">
                  <c:v>48625</c:v>
                </c:pt>
                <c:pt idx="9666">
                  <c:v>48630</c:v>
                </c:pt>
                <c:pt idx="9667">
                  <c:v>48635</c:v>
                </c:pt>
                <c:pt idx="9668">
                  <c:v>48640</c:v>
                </c:pt>
                <c:pt idx="9669">
                  <c:v>48645</c:v>
                </c:pt>
                <c:pt idx="9670">
                  <c:v>48650</c:v>
                </c:pt>
                <c:pt idx="9671">
                  <c:v>48655</c:v>
                </c:pt>
                <c:pt idx="9672">
                  <c:v>48660</c:v>
                </c:pt>
                <c:pt idx="9673">
                  <c:v>48665</c:v>
                </c:pt>
                <c:pt idx="9674">
                  <c:v>48670</c:v>
                </c:pt>
                <c:pt idx="9675">
                  <c:v>48675</c:v>
                </c:pt>
                <c:pt idx="9676">
                  <c:v>48680</c:v>
                </c:pt>
                <c:pt idx="9677">
                  <c:v>48685</c:v>
                </c:pt>
                <c:pt idx="9678">
                  <c:v>48690</c:v>
                </c:pt>
                <c:pt idx="9679">
                  <c:v>48695</c:v>
                </c:pt>
                <c:pt idx="9680">
                  <c:v>48700</c:v>
                </c:pt>
                <c:pt idx="9681">
                  <c:v>48705</c:v>
                </c:pt>
                <c:pt idx="9682">
                  <c:v>48710</c:v>
                </c:pt>
                <c:pt idx="9683">
                  <c:v>48715</c:v>
                </c:pt>
                <c:pt idx="9684">
                  <c:v>48720</c:v>
                </c:pt>
                <c:pt idx="9685">
                  <c:v>48725</c:v>
                </c:pt>
                <c:pt idx="9686">
                  <c:v>48730</c:v>
                </c:pt>
                <c:pt idx="9687">
                  <c:v>48735</c:v>
                </c:pt>
                <c:pt idx="9688">
                  <c:v>48740</c:v>
                </c:pt>
                <c:pt idx="9689">
                  <c:v>48745</c:v>
                </c:pt>
                <c:pt idx="9690">
                  <c:v>48750</c:v>
                </c:pt>
                <c:pt idx="9691">
                  <c:v>48755</c:v>
                </c:pt>
                <c:pt idx="9692">
                  <c:v>48760</c:v>
                </c:pt>
                <c:pt idx="9693">
                  <c:v>48765</c:v>
                </c:pt>
                <c:pt idx="9694">
                  <c:v>48770</c:v>
                </c:pt>
                <c:pt idx="9695">
                  <c:v>48775</c:v>
                </c:pt>
                <c:pt idx="9696">
                  <c:v>48780</c:v>
                </c:pt>
                <c:pt idx="9697">
                  <c:v>48785</c:v>
                </c:pt>
                <c:pt idx="9698">
                  <c:v>48790</c:v>
                </c:pt>
                <c:pt idx="9699">
                  <c:v>48795</c:v>
                </c:pt>
                <c:pt idx="9700">
                  <c:v>48800</c:v>
                </c:pt>
                <c:pt idx="9701">
                  <c:v>48805</c:v>
                </c:pt>
                <c:pt idx="9702">
                  <c:v>48810</c:v>
                </c:pt>
                <c:pt idx="9703">
                  <c:v>48815</c:v>
                </c:pt>
                <c:pt idx="9704">
                  <c:v>48820</c:v>
                </c:pt>
                <c:pt idx="9705">
                  <c:v>48825</c:v>
                </c:pt>
                <c:pt idx="9706">
                  <c:v>48830</c:v>
                </c:pt>
                <c:pt idx="9707">
                  <c:v>48835</c:v>
                </c:pt>
                <c:pt idx="9708">
                  <c:v>48840</c:v>
                </c:pt>
                <c:pt idx="9709">
                  <c:v>48845</c:v>
                </c:pt>
                <c:pt idx="9710">
                  <c:v>48850</c:v>
                </c:pt>
                <c:pt idx="9711">
                  <c:v>48855</c:v>
                </c:pt>
                <c:pt idx="9712">
                  <c:v>48860</c:v>
                </c:pt>
                <c:pt idx="9713">
                  <c:v>48865</c:v>
                </c:pt>
                <c:pt idx="9714">
                  <c:v>48870</c:v>
                </c:pt>
                <c:pt idx="9715">
                  <c:v>48875</c:v>
                </c:pt>
                <c:pt idx="9716">
                  <c:v>48880</c:v>
                </c:pt>
                <c:pt idx="9717">
                  <c:v>48885</c:v>
                </c:pt>
                <c:pt idx="9718">
                  <c:v>48890</c:v>
                </c:pt>
                <c:pt idx="9719">
                  <c:v>48895</c:v>
                </c:pt>
                <c:pt idx="9720">
                  <c:v>48900</c:v>
                </c:pt>
                <c:pt idx="9721">
                  <c:v>48905</c:v>
                </c:pt>
                <c:pt idx="9722">
                  <c:v>48910</c:v>
                </c:pt>
                <c:pt idx="9723">
                  <c:v>48915</c:v>
                </c:pt>
                <c:pt idx="9724">
                  <c:v>48920</c:v>
                </c:pt>
                <c:pt idx="9725">
                  <c:v>48925</c:v>
                </c:pt>
                <c:pt idx="9726">
                  <c:v>48930</c:v>
                </c:pt>
                <c:pt idx="9727">
                  <c:v>48935</c:v>
                </c:pt>
                <c:pt idx="9728">
                  <c:v>48940</c:v>
                </c:pt>
                <c:pt idx="9729">
                  <c:v>48945</c:v>
                </c:pt>
                <c:pt idx="9730">
                  <c:v>48950</c:v>
                </c:pt>
                <c:pt idx="9731">
                  <c:v>48955</c:v>
                </c:pt>
                <c:pt idx="9732">
                  <c:v>48960</c:v>
                </c:pt>
                <c:pt idx="9733">
                  <c:v>48965</c:v>
                </c:pt>
                <c:pt idx="9734">
                  <c:v>48970</c:v>
                </c:pt>
                <c:pt idx="9735">
                  <c:v>48975</c:v>
                </c:pt>
                <c:pt idx="9736">
                  <c:v>48980</c:v>
                </c:pt>
                <c:pt idx="9737">
                  <c:v>48985</c:v>
                </c:pt>
                <c:pt idx="9738">
                  <c:v>48990</c:v>
                </c:pt>
                <c:pt idx="9739">
                  <c:v>48995</c:v>
                </c:pt>
                <c:pt idx="9740">
                  <c:v>49000</c:v>
                </c:pt>
                <c:pt idx="9741">
                  <c:v>49005</c:v>
                </c:pt>
                <c:pt idx="9742">
                  <c:v>49010</c:v>
                </c:pt>
                <c:pt idx="9743">
                  <c:v>49015</c:v>
                </c:pt>
                <c:pt idx="9744">
                  <c:v>49020</c:v>
                </c:pt>
                <c:pt idx="9745">
                  <c:v>49025</c:v>
                </c:pt>
                <c:pt idx="9746">
                  <c:v>49030</c:v>
                </c:pt>
                <c:pt idx="9747">
                  <c:v>49035</c:v>
                </c:pt>
                <c:pt idx="9748">
                  <c:v>49040</c:v>
                </c:pt>
                <c:pt idx="9749">
                  <c:v>49045</c:v>
                </c:pt>
                <c:pt idx="9750">
                  <c:v>49050</c:v>
                </c:pt>
                <c:pt idx="9751">
                  <c:v>49055</c:v>
                </c:pt>
                <c:pt idx="9752">
                  <c:v>49060</c:v>
                </c:pt>
                <c:pt idx="9753">
                  <c:v>49065</c:v>
                </c:pt>
                <c:pt idx="9754">
                  <c:v>49070</c:v>
                </c:pt>
                <c:pt idx="9755">
                  <c:v>49075</c:v>
                </c:pt>
                <c:pt idx="9756">
                  <c:v>49080</c:v>
                </c:pt>
                <c:pt idx="9757">
                  <c:v>49085</c:v>
                </c:pt>
                <c:pt idx="9758">
                  <c:v>49090</c:v>
                </c:pt>
                <c:pt idx="9759">
                  <c:v>49095</c:v>
                </c:pt>
                <c:pt idx="9760">
                  <c:v>49100</c:v>
                </c:pt>
                <c:pt idx="9761">
                  <c:v>49105</c:v>
                </c:pt>
                <c:pt idx="9762">
                  <c:v>49110</c:v>
                </c:pt>
                <c:pt idx="9763">
                  <c:v>49115</c:v>
                </c:pt>
                <c:pt idx="9764">
                  <c:v>49120</c:v>
                </c:pt>
                <c:pt idx="9765">
                  <c:v>49125</c:v>
                </c:pt>
                <c:pt idx="9766">
                  <c:v>49130</c:v>
                </c:pt>
                <c:pt idx="9767">
                  <c:v>49135</c:v>
                </c:pt>
                <c:pt idx="9768">
                  <c:v>49140</c:v>
                </c:pt>
                <c:pt idx="9769">
                  <c:v>49145</c:v>
                </c:pt>
                <c:pt idx="9770">
                  <c:v>49150</c:v>
                </c:pt>
                <c:pt idx="9771">
                  <c:v>49155</c:v>
                </c:pt>
                <c:pt idx="9772">
                  <c:v>49160</c:v>
                </c:pt>
                <c:pt idx="9773">
                  <c:v>49165</c:v>
                </c:pt>
                <c:pt idx="9774">
                  <c:v>49170</c:v>
                </c:pt>
                <c:pt idx="9775">
                  <c:v>49175</c:v>
                </c:pt>
                <c:pt idx="9776">
                  <c:v>49180</c:v>
                </c:pt>
                <c:pt idx="9777">
                  <c:v>49185</c:v>
                </c:pt>
                <c:pt idx="9778">
                  <c:v>49190</c:v>
                </c:pt>
                <c:pt idx="9779">
                  <c:v>49195</c:v>
                </c:pt>
                <c:pt idx="9780">
                  <c:v>49200</c:v>
                </c:pt>
                <c:pt idx="9781">
                  <c:v>49205</c:v>
                </c:pt>
                <c:pt idx="9782">
                  <c:v>49210</c:v>
                </c:pt>
                <c:pt idx="9783">
                  <c:v>49215</c:v>
                </c:pt>
                <c:pt idx="9784">
                  <c:v>49220</c:v>
                </c:pt>
                <c:pt idx="9785">
                  <c:v>49225</c:v>
                </c:pt>
                <c:pt idx="9786">
                  <c:v>49230</c:v>
                </c:pt>
                <c:pt idx="9787">
                  <c:v>49235</c:v>
                </c:pt>
                <c:pt idx="9788">
                  <c:v>49240</c:v>
                </c:pt>
                <c:pt idx="9789">
                  <c:v>49245</c:v>
                </c:pt>
                <c:pt idx="9790">
                  <c:v>49250</c:v>
                </c:pt>
                <c:pt idx="9791">
                  <c:v>49255</c:v>
                </c:pt>
                <c:pt idx="9792">
                  <c:v>49260</c:v>
                </c:pt>
                <c:pt idx="9793">
                  <c:v>49265</c:v>
                </c:pt>
                <c:pt idx="9794">
                  <c:v>49270</c:v>
                </c:pt>
                <c:pt idx="9795">
                  <c:v>49275</c:v>
                </c:pt>
                <c:pt idx="9796">
                  <c:v>49280</c:v>
                </c:pt>
                <c:pt idx="9797">
                  <c:v>49285</c:v>
                </c:pt>
                <c:pt idx="9798">
                  <c:v>49290</c:v>
                </c:pt>
                <c:pt idx="9799">
                  <c:v>49295</c:v>
                </c:pt>
                <c:pt idx="9800">
                  <c:v>49300</c:v>
                </c:pt>
                <c:pt idx="9801">
                  <c:v>49305</c:v>
                </c:pt>
                <c:pt idx="9802">
                  <c:v>49310</c:v>
                </c:pt>
                <c:pt idx="9803">
                  <c:v>49315</c:v>
                </c:pt>
                <c:pt idx="9804">
                  <c:v>49320</c:v>
                </c:pt>
                <c:pt idx="9805">
                  <c:v>49325</c:v>
                </c:pt>
                <c:pt idx="9806">
                  <c:v>49330</c:v>
                </c:pt>
                <c:pt idx="9807">
                  <c:v>49335</c:v>
                </c:pt>
                <c:pt idx="9808">
                  <c:v>49340</c:v>
                </c:pt>
                <c:pt idx="9809">
                  <c:v>49345</c:v>
                </c:pt>
                <c:pt idx="9810">
                  <c:v>49350</c:v>
                </c:pt>
                <c:pt idx="9811">
                  <c:v>49355</c:v>
                </c:pt>
                <c:pt idx="9812">
                  <c:v>49360</c:v>
                </c:pt>
                <c:pt idx="9813">
                  <c:v>49365</c:v>
                </c:pt>
                <c:pt idx="9814">
                  <c:v>49370</c:v>
                </c:pt>
                <c:pt idx="9815">
                  <c:v>49375</c:v>
                </c:pt>
                <c:pt idx="9816">
                  <c:v>49380</c:v>
                </c:pt>
                <c:pt idx="9817">
                  <c:v>49385</c:v>
                </c:pt>
                <c:pt idx="9818">
                  <c:v>49390</c:v>
                </c:pt>
                <c:pt idx="9819">
                  <c:v>49395</c:v>
                </c:pt>
                <c:pt idx="9820">
                  <c:v>49400</c:v>
                </c:pt>
                <c:pt idx="9821">
                  <c:v>49405</c:v>
                </c:pt>
                <c:pt idx="9822">
                  <c:v>49410</c:v>
                </c:pt>
                <c:pt idx="9823">
                  <c:v>49415</c:v>
                </c:pt>
                <c:pt idx="9824">
                  <c:v>49420</c:v>
                </c:pt>
                <c:pt idx="9825">
                  <c:v>49425</c:v>
                </c:pt>
                <c:pt idx="9826">
                  <c:v>49430</c:v>
                </c:pt>
                <c:pt idx="9827">
                  <c:v>49435</c:v>
                </c:pt>
                <c:pt idx="9828">
                  <c:v>49440</c:v>
                </c:pt>
                <c:pt idx="9829">
                  <c:v>49445</c:v>
                </c:pt>
                <c:pt idx="9830">
                  <c:v>49450</c:v>
                </c:pt>
                <c:pt idx="9831">
                  <c:v>49455</c:v>
                </c:pt>
                <c:pt idx="9832">
                  <c:v>49460</c:v>
                </c:pt>
                <c:pt idx="9833">
                  <c:v>49465</c:v>
                </c:pt>
                <c:pt idx="9834">
                  <c:v>49470</c:v>
                </c:pt>
                <c:pt idx="9835">
                  <c:v>49475</c:v>
                </c:pt>
                <c:pt idx="9836">
                  <c:v>49480</c:v>
                </c:pt>
                <c:pt idx="9837">
                  <c:v>49485</c:v>
                </c:pt>
                <c:pt idx="9838">
                  <c:v>49490</c:v>
                </c:pt>
                <c:pt idx="9839">
                  <c:v>49495</c:v>
                </c:pt>
                <c:pt idx="9840">
                  <c:v>49500</c:v>
                </c:pt>
                <c:pt idx="9841">
                  <c:v>49505</c:v>
                </c:pt>
                <c:pt idx="9842">
                  <c:v>49510</c:v>
                </c:pt>
                <c:pt idx="9843">
                  <c:v>49515</c:v>
                </c:pt>
                <c:pt idx="9844">
                  <c:v>49520</c:v>
                </c:pt>
                <c:pt idx="9845">
                  <c:v>49525</c:v>
                </c:pt>
                <c:pt idx="9846">
                  <c:v>49530</c:v>
                </c:pt>
                <c:pt idx="9847">
                  <c:v>49535</c:v>
                </c:pt>
                <c:pt idx="9848">
                  <c:v>49540</c:v>
                </c:pt>
                <c:pt idx="9849">
                  <c:v>49545</c:v>
                </c:pt>
                <c:pt idx="9850">
                  <c:v>49550</c:v>
                </c:pt>
                <c:pt idx="9851">
                  <c:v>49555</c:v>
                </c:pt>
                <c:pt idx="9852">
                  <c:v>49560</c:v>
                </c:pt>
                <c:pt idx="9853">
                  <c:v>49565</c:v>
                </c:pt>
                <c:pt idx="9854">
                  <c:v>49570</c:v>
                </c:pt>
                <c:pt idx="9855">
                  <c:v>49575</c:v>
                </c:pt>
                <c:pt idx="9856">
                  <c:v>49580</c:v>
                </c:pt>
                <c:pt idx="9857">
                  <c:v>49585</c:v>
                </c:pt>
                <c:pt idx="9858">
                  <c:v>49590</c:v>
                </c:pt>
                <c:pt idx="9859">
                  <c:v>49595</c:v>
                </c:pt>
                <c:pt idx="9860">
                  <c:v>49600</c:v>
                </c:pt>
                <c:pt idx="9861">
                  <c:v>49605</c:v>
                </c:pt>
                <c:pt idx="9862">
                  <c:v>49610</c:v>
                </c:pt>
                <c:pt idx="9863">
                  <c:v>49615</c:v>
                </c:pt>
                <c:pt idx="9864">
                  <c:v>49620</c:v>
                </c:pt>
                <c:pt idx="9865">
                  <c:v>49625</c:v>
                </c:pt>
                <c:pt idx="9866">
                  <c:v>49630</c:v>
                </c:pt>
                <c:pt idx="9867">
                  <c:v>49635</c:v>
                </c:pt>
                <c:pt idx="9868">
                  <c:v>49640</c:v>
                </c:pt>
                <c:pt idx="9869">
                  <c:v>49645</c:v>
                </c:pt>
                <c:pt idx="9870">
                  <c:v>49650</c:v>
                </c:pt>
                <c:pt idx="9871">
                  <c:v>49655</c:v>
                </c:pt>
                <c:pt idx="9872">
                  <c:v>49660</c:v>
                </c:pt>
                <c:pt idx="9873">
                  <c:v>49665</c:v>
                </c:pt>
                <c:pt idx="9874">
                  <c:v>49670</c:v>
                </c:pt>
                <c:pt idx="9875">
                  <c:v>49675</c:v>
                </c:pt>
                <c:pt idx="9876">
                  <c:v>49680</c:v>
                </c:pt>
                <c:pt idx="9877">
                  <c:v>49685</c:v>
                </c:pt>
                <c:pt idx="9878">
                  <c:v>49690</c:v>
                </c:pt>
                <c:pt idx="9879">
                  <c:v>49695</c:v>
                </c:pt>
                <c:pt idx="9880">
                  <c:v>49700</c:v>
                </c:pt>
                <c:pt idx="9881">
                  <c:v>49705</c:v>
                </c:pt>
                <c:pt idx="9882">
                  <c:v>49710</c:v>
                </c:pt>
                <c:pt idx="9883">
                  <c:v>49715</c:v>
                </c:pt>
                <c:pt idx="9884">
                  <c:v>49720</c:v>
                </c:pt>
                <c:pt idx="9885">
                  <c:v>49725</c:v>
                </c:pt>
                <c:pt idx="9886">
                  <c:v>49730</c:v>
                </c:pt>
                <c:pt idx="9887">
                  <c:v>49735</c:v>
                </c:pt>
                <c:pt idx="9888">
                  <c:v>49740</c:v>
                </c:pt>
                <c:pt idx="9889">
                  <c:v>49745</c:v>
                </c:pt>
                <c:pt idx="9890">
                  <c:v>49750</c:v>
                </c:pt>
                <c:pt idx="9891">
                  <c:v>49755</c:v>
                </c:pt>
                <c:pt idx="9892">
                  <c:v>49760</c:v>
                </c:pt>
                <c:pt idx="9893">
                  <c:v>49765</c:v>
                </c:pt>
                <c:pt idx="9894">
                  <c:v>49770</c:v>
                </c:pt>
                <c:pt idx="9895">
                  <c:v>49775</c:v>
                </c:pt>
                <c:pt idx="9896">
                  <c:v>49780</c:v>
                </c:pt>
                <c:pt idx="9897">
                  <c:v>49785</c:v>
                </c:pt>
                <c:pt idx="9898">
                  <c:v>49790</c:v>
                </c:pt>
                <c:pt idx="9899">
                  <c:v>49795</c:v>
                </c:pt>
                <c:pt idx="9900">
                  <c:v>49800</c:v>
                </c:pt>
                <c:pt idx="9901">
                  <c:v>49805</c:v>
                </c:pt>
                <c:pt idx="9902">
                  <c:v>49810</c:v>
                </c:pt>
                <c:pt idx="9903">
                  <c:v>49815</c:v>
                </c:pt>
                <c:pt idx="9904">
                  <c:v>49820</c:v>
                </c:pt>
                <c:pt idx="9905">
                  <c:v>49825</c:v>
                </c:pt>
                <c:pt idx="9906">
                  <c:v>49830</c:v>
                </c:pt>
                <c:pt idx="9907">
                  <c:v>49835</c:v>
                </c:pt>
                <c:pt idx="9908">
                  <c:v>49840</c:v>
                </c:pt>
                <c:pt idx="9909">
                  <c:v>49845</c:v>
                </c:pt>
                <c:pt idx="9910">
                  <c:v>49850</c:v>
                </c:pt>
                <c:pt idx="9911">
                  <c:v>49855</c:v>
                </c:pt>
                <c:pt idx="9912">
                  <c:v>49860</c:v>
                </c:pt>
                <c:pt idx="9913">
                  <c:v>49865</c:v>
                </c:pt>
                <c:pt idx="9914">
                  <c:v>49870</c:v>
                </c:pt>
                <c:pt idx="9915">
                  <c:v>49875</c:v>
                </c:pt>
                <c:pt idx="9916">
                  <c:v>49880</c:v>
                </c:pt>
                <c:pt idx="9917">
                  <c:v>49885</c:v>
                </c:pt>
                <c:pt idx="9918">
                  <c:v>49890</c:v>
                </c:pt>
                <c:pt idx="9919">
                  <c:v>49895</c:v>
                </c:pt>
                <c:pt idx="9920">
                  <c:v>49900</c:v>
                </c:pt>
                <c:pt idx="9921">
                  <c:v>49905</c:v>
                </c:pt>
                <c:pt idx="9922">
                  <c:v>49910</c:v>
                </c:pt>
                <c:pt idx="9923">
                  <c:v>49915</c:v>
                </c:pt>
                <c:pt idx="9924">
                  <c:v>49920</c:v>
                </c:pt>
                <c:pt idx="9925">
                  <c:v>49925</c:v>
                </c:pt>
                <c:pt idx="9926">
                  <c:v>49930</c:v>
                </c:pt>
                <c:pt idx="9927">
                  <c:v>49935</c:v>
                </c:pt>
                <c:pt idx="9928">
                  <c:v>49940</c:v>
                </c:pt>
                <c:pt idx="9929">
                  <c:v>49945</c:v>
                </c:pt>
                <c:pt idx="9930">
                  <c:v>49950</c:v>
                </c:pt>
                <c:pt idx="9931">
                  <c:v>49955</c:v>
                </c:pt>
                <c:pt idx="9932">
                  <c:v>49960</c:v>
                </c:pt>
                <c:pt idx="9933">
                  <c:v>49965</c:v>
                </c:pt>
                <c:pt idx="9934">
                  <c:v>49970</c:v>
                </c:pt>
                <c:pt idx="9935">
                  <c:v>49975</c:v>
                </c:pt>
                <c:pt idx="9936">
                  <c:v>49980</c:v>
                </c:pt>
                <c:pt idx="9937">
                  <c:v>49985</c:v>
                </c:pt>
                <c:pt idx="9938">
                  <c:v>49990</c:v>
                </c:pt>
                <c:pt idx="9939">
                  <c:v>49995</c:v>
                </c:pt>
                <c:pt idx="9940">
                  <c:v>50000</c:v>
                </c:pt>
                <c:pt idx="9941">
                  <c:v>50005</c:v>
                </c:pt>
                <c:pt idx="9942">
                  <c:v>50010</c:v>
                </c:pt>
                <c:pt idx="9943">
                  <c:v>50015</c:v>
                </c:pt>
                <c:pt idx="9944">
                  <c:v>50020</c:v>
                </c:pt>
                <c:pt idx="9945">
                  <c:v>50025</c:v>
                </c:pt>
                <c:pt idx="9946">
                  <c:v>50030</c:v>
                </c:pt>
                <c:pt idx="9947">
                  <c:v>50035</c:v>
                </c:pt>
                <c:pt idx="9948">
                  <c:v>50040</c:v>
                </c:pt>
                <c:pt idx="9949">
                  <c:v>50045</c:v>
                </c:pt>
                <c:pt idx="9950">
                  <c:v>50050</c:v>
                </c:pt>
                <c:pt idx="9951">
                  <c:v>50055</c:v>
                </c:pt>
                <c:pt idx="9952">
                  <c:v>50060</c:v>
                </c:pt>
                <c:pt idx="9953">
                  <c:v>50065</c:v>
                </c:pt>
                <c:pt idx="9954">
                  <c:v>50070</c:v>
                </c:pt>
                <c:pt idx="9955">
                  <c:v>50075</c:v>
                </c:pt>
                <c:pt idx="9956">
                  <c:v>50080</c:v>
                </c:pt>
                <c:pt idx="9957">
                  <c:v>50085</c:v>
                </c:pt>
                <c:pt idx="9958">
                  <c:v>50090</c:v>
                </c:pt>
                <c:pt idx="9959">
                  <c:v>50095</c:v>
                </c:pt>
                <c:pt idx="9960">
                  <c:v>50100</c:v>
                </c:pt>
                <c:pt idx="9961">
                  <c:v>50105</c:v>
                </c:pt>
                <c:pt idx="9962">
                  <c:v>50110</c:v>
                </c:pt>
                <c:pt idx="9963">
                  <c:v>50115</c:v>
                </c:pt>
                <c:pt idx="9964">
                  <c:v>50120</c:v>
                </c:pt>
                <c:pt idx="9965">
                  <c:v>50125</c:v>
                </c:pt>
                <c:pt idx="9966">
                  <c:v>50130</c:v>
                </c:pt>
                <c:pt idx="9967">
                  <c:v>50135</c:v>
                </c:pt>
                <c:pt idx="9968">
                  <c:v>50140</c:v>
                </c:pt>
                <c:pt idx="9969">
                  <c:v>50145</c:v>
                </c:pt>
                <c:pt idx="9970">
                  <c:v>50150</c:v>
                </c:pt>
                <c:pt idx="9971">
                  <c:v>50155</c:v>
                </c:pt>
                <c:pt idx="9972">
                  <c:v>50160</c:v>
                </c:pt>
                <c:pt idx="9973">
                  <c:v>50165</c:v>
                </c:pt>
                <c:pt idx="9974">
                  <c:v>50170</c:v>
                </c:pt>
                <c:pt idx="9975">
                  <c:v>50175</c:v>
                </c:pt>
                <c:pt idx="9976">
                  <c:v>50180</c:v>
                </c:pt>
                <c:pt idx="9977">
                  <c:v>50185</c:v>
                </c:pt>
                <c:pt idx="9978">
                  <c:v>50190</c:v>
                </c:pt>
                <c:pt idx="9979">
                  <c:v>50195</c:v>
                </c:pt>
                <c:pt idx="9980">
                  <c:v>50200</c:v>
                </c:pt>
                <c:pt idx="9981">
                  <c:v>50205</c:v>
                </c:pt>
                <c:pt idx="9982">
                  <c:v>50210</c:v>
                </c:pt>
                <c:pt idx="9983">
                  <c:v>50215</c:v>
                </c:pt>
                <c:pt idx="9984">
                  <c:v>50220</c:v>
                </c:pt>
                <c:pt idx="9985">
                  <c:v>50225</c:v>
                </c:pt>
                <c:pt idx="9986">
                  <c:v>50230</c:v>
                </c:pt>
                <c:pt idx="9987">
                  <c:v>50235</c:v>
                </c:pt>
                <c:pt idx="9988">
                  <c:v>50240</c:v>
                </c:pt>
                <c:pt idx="9989">
                  <c:v>50245</c:v>
                </c:pt>
                <c:pt idx="9990">
                  <c:v>50250</c:v>
                </c:pt>
                <c:pt idx="9991">
                  <c:v>50255</c:v>
                </c:pt>
                <c:pt idx="9992">
                  <c:v>50260</c:v>
                </c:pt>
                <c:pt idx="9993">
                  <c:v>50265</c:v>
                </c:pt>
                <c:pt idx="9994">
                  <c:v>50270</c:v>
                </c:pt>
                <c:pt idx="9995">
                  <c:v>50275</c:v>
                </c:pt>
                <c:pt idx="9996">
                  <c:v>50280</c:v>
                </c:pt>
                <c:pt idx="9997">
                  <c:v>50285</c:v>
                </c:pt>
                <c:pt idx="9998">
                  <c:v>50290</c:v>
                </c:pt>
                <c:pt idx="9999">
                  <c:v>50295</c:v>
                </c:pt>
                <c:pt idx="10000">
                  <c:v>50300</c:v>
                </c:pt>
                <c:pt idx="10001">
                  <c:v>50305</c:v>
                </c:pt>
                <c:pt idx="10002">
                  <c:v>50310</c:v>
                </c:pt>
                <c:pt idx="10003">
                  <c:v>50315</c:v>
                </c:pt>
                <c:pt idx="10004">
                  <c:v>50320</c:v>
                </c:pt>
                <c:pt idx="10005">
                  <c:v>50325</c:v>
                </c:pt>
                <c:pt idx="10006">
                  <c:v>50330</c:v>
                </c:pt>
                <c:pt idx="10007">
                  <c:v>50335</c:v>
                </c:pt>
                <c:pt idx="10008">
                  <c:v>50340</c:v>
                </c:pt>
                <c:pt idx="10009">
                  <c:v>50345</c:v>
                </c:pt>
                <c:pt idx="10010">
                  <c:v>50350</c:v>
                </c:pt>
                <c:pt idx="10011">
                  <c:v>50355</c:v>
                </c:pt>
                <c:pt idx="10012">
                  <c:v>50360</c:v>
                </c:pt>
                <c:pt idx="10013">
                  <c:v>50365</c:v>
                </c:pt>
                <c:pt idx="10014">
                  <c:v>50370</c:v>
                </c:pt>
                <c:pt idx="10015">
                  <c:v>50375</c:v>
                </c:pt>
                <c:pt idx="10016">
                  <c:v>50380</c:v>
                </c:pt>
                <c:pt idx="10017">
                  <c:v>50385</c:v>
                </c:pt>
                <c:pt idx="10018">
                  <c:v>50390</c:v>
                </c:pt>
                <c:pt idx="10019">
                  <c:v>50395</c:v>
                </c:pt>
                <c:pt idx="10020">
                  <c:v>50400</c:v>
                </c:pt>
                <c:pt idx="10021">
                  <c:v>50405</c:v>
                </c:pt>
                <c:pt idx="10022">
                  <c:v>50410</c:v>
                </c:pt>
                <c:pt idx="10023">
                  <c:v>50415</c:v>
                </c:pt>
                <c:pt idx="10024">
                  <c:v>50420</c:v>
                </c:pt>
                <c:pt idx="10025">
                  <c:v>50425</c:v>
                </c:pt>
                <c:pt idx="10026">
                  <c:v>50430</c:v>
                </c:pt>
                <c:pt idx="10027">
                  <c:v>50435</c:v>
                </c:pt>
                <c:pt idx="10028">
                  <c:v>50440</c:v>
                </c:pt>
                <c:pt idx="10029">
                  <c:v>50445</c:v>
                </c:pt>
                <c:pt idx="10030">
                  <c:v>50450</c:v>
                </c:pt>
                <c:pt idx="10031">
                  <c:v>50455</c:v>
                </c:pt>
                <c:pt idx="10032">
                  <c:v>50460</c:v>
                </c:pt>
                <c:pt idx="10033">
                  <c:v>50465</c:v>
                </c:pt>
                <c:pt idx="10034">
                  <c:v>50470</c:v>
                </c:pt>
                <c:pt idx="10035">
                  <c:v>50475</c:v>
                </c:pt>
                <c:pt idx="10036">
                  <c:v>50480</c:v>
                </c:pt>
                <c:pt idx="10037">
                  <c:v>50485</c:v>
                </c:pt>
                <c:pt idx="10038">
                  <c:v>50490</c:v>
                </c:pt>
                <c:pt idx="10039">
                  <c:v>50495</c:v>
                </c:pt>
                <c:pt idx="10040">
                  <c:v>50500</c:v>
                </c:pt>
                <c:pt idx="10041">
                  <c:v>50505</c:v>
                </c:pt>
                <c:pt idx="10042">
                  <c:v>50510</c:v>
                </c:pt>
                <c:pt idx="10043">
                  <c:v>50515</c:v>
                </c:pt>
                <c:pt idx="10044">
                  <c:v>50520</c:v>
                </c:pt>
                <c:pt idx="10045">
                  <c:v>50525</c:v>
                </c:pt>
                <c:pt idx="10046">
                  <c:v>50530</c:v>
                </c:pt>
                <c:pt idx="10047">
                  <c:v>50535</c:v>
                </c:pt>
                <c:pt idx="10048">
                  <c:v>50540</c:v>
                </c:pt>
                <c:pt idx="10049">
                  <c:v>50545</c:v>
                </c:pt>
                <c:pt idx="10050">
                  <c:v>50550</c:v>
                </c:pt>
                <c:pt idx="10051">
                  <c:v>50555</c:v>
                </c:pt>
                <c:pt idx="10052">
                  <c:v>50560</c:v>
                </c:pt>
                <c:pt idx="10053">
                  <c:v>50565</c:v>
                </c:pt>
                <c:pt idx="10054">
                  <c:v>50570</c:v>
                </c:pt>
                <c:pt idx="10055">
                  <c:v>50575</c:v>
                </c:pt>
                <c:pt idx="10056">
                  <c:v>50580</c:v>
                </c:pt>
                <c:pt idx="10057">
                  <c:v>50585</c:v>
                </c:pt>
                <c:pt idx="10058">
                  <c:v>50590</c:v>
                </c:pt>
                <c:pt idx="10059">
                  <c:v>50595</c:v>
                </c:pt>
                <c:pt idx="10060">
                  <c:v>50600</c:v>
                </c:pt>
                <c:pt idx="10061">
                  <c:v>50605</c:v>
                </c:pt>
                <c:pt idx="10062">
                  <c:v>50610</c:v>
                </c:pt>
                <c:pt idx="10063">
                  <c:v>50615</c:v>
                </c:pt>
                <c:pt idx="10064">
                  <c:v>50620</c:v>
                </c:pt>
                <c:pt idx="10065">
                  <c:v>50625</c:v>
                </c:pt>
                <c:pt idx="10066">
                  <c:v>50630</c:v>
                </c:pt>
                <c:pt idx="10067">
                  <c:v>50635</c:v>
                </c:pt>
                <c:pt idx="10068">
                  <c:v>50640</c:v>
                </c:pt>
                <c:pt idx="10069">
                  <c:v>50645</c:v>
                </c:pt>
                <c:pt idx="10070">
                  <c:v>50650</c:v>
                </c:pt>
                <c:pt idx="10071">
                  <c:v>50655</c:v>
                </c:pt>
                <c:pt idx="10072">
                  <c:v>50660</c:v>
                </c:pt>
                <c:pt idx="10073">
                  <c:v>50665</c:v>
                </c:pt>
                <c:pt idx="10074">
                  <c:v>50670</c:v>
                </c:pt>
                <c:pt idx="10075">
                  <c:v>50675</c:v>
                </c:pt>
                <c:pt idx="10076">
                  <c:v>50680</c:v>
                </c:pt>
                <c:pt idx="10077">
                  <c:v>50685</c:v>
                </c:pt>
                <c:pt idx="10078">
                  <c:v>50690</c:v>
                </c:pt>
                <c:pt idx="10079">
                  <c:v>50695</c:v>
                </c:pt>
                <c:pt idx="10080">
                  <c:v>50700</c:v>
                </c:pt>
                <c:pt idx="10081">
                  <c:v>50705</c:v>
                </c:pt>
                <c:pt idx="10082">
                  <c:v>50710</c:v>
                </c:pt>
                <c:pt idx="10083">
                  <c:v>50715</c:v>
                </c:pt>
                <c:pt idx="10084">
                  <c:v>50720</c:v>
                </c:pt>
                <c:pt idx="10085">
                  <c:v>50725</c:v>
                </c:pt>
                <c:pt idx="10086">
                  <c:v>50730</c:v>
                </c:pt>
                <c:pt idx="10087">
                  <c:v>50735</c:v>
                </c:pt>
                <c:pt idx="10088">
                  <c:v>50740</c:v>
                </c:pt>
                <c:pt idx="10089">
                  <c:v>50745</c:v>
                </c:pt>
                <c:pt idx="10090">
                  <c:v>50750</c:v>
                </c:pt>
                <c:pt idx="10091">
                  <c:v>50755</c:v>
                </c:pt>
                <c:pt idx="10092">
                  <c:v>50760</c:v>
                </c:pt>
                <c:pt idx="10093">
                  <c:v>50765</c:v>
                </c:pt>
                <c:pt idx="10094">
                  <c:v>50770</c:v>
                </c:pt>
                <c:pt idx="10095">
                  <c:v>50775</c:v>
                </c:pt>
                <c:pt idx="10096">
                  <c:v>50780</c:v>
                </c:pt>
                <c:pt idx="10097">
                  <c:v>50785</c:v>
                </c:pt>
                <c:pt idx="10098">
                  <c:v>50790</c:v>
                </c:pt>
                <c:pt idx="10099">
                  <c:v>50795</c:v>
                </c:pt>
                <c:pt idx="10100">
                  <c:v>50800</c:v>
                </c:pt>
                <c:pt idx="10101">
                  <c:v>50805</c:v>
                </c:pt>
                <c:pt idx="10102">
                  <c:v>50810</c:v>
                </c:pt>
                <c:pt idx="10103">
                  <c:v>50815</c:v>
                </c:pt>
                <c:pt idx="10104">
                  <c:v>50820</c:v>
                </c:pt>
                <c:pt idx="10105">
                  <c:v>50825</c:v>
                </c:pt>
                <c:pt idx="10106">
                  <c:v>50830</c:v>
                </c:pt>
                <c:pt idx="10107">
                  <c:v>50835</c:v>
                </c:pt>
                <c:pt idx="10108">
                  <c:v>50840</c:v>
                </c:pt>
                <c:pt idx="10109">
                  <c:v>50845</c:v>
                </c:pt>
                <c:pt idx="10110">
                  <c:v>50850</c:v>
                </c:pt>
                <c:pt idx="10111">
                  <c:v>50855</c:v>
                </c:pt>
                <c:pt idx="10112">
                  <c:v>50860</c:v>
                </c:pt>
                <c:pt idx="10113">
                  <c:v>50865</c:v>
                </c:pt>
                <c:pt idx="10114">
                  <c:v>50870</c:v>
                </c:pt>
                <c:pt idx="10115">
                  <c:v>50875</c:v>
                </c:pt>
                <c:pt idx="10116">
                  <c:v>50880</c:v>
                </c:pt>
                <c:pt idx="10117">
                  <c:v>50885</c:v>
                </c:pt>
                <c:pt idx="10118">
                  <c:v>50890</c:v>
                </c:pt>
                <c:pt idx="10119">
                  <c:v>50895</c:v>
                </c:pt>
                <c:pt idx="10120">
                  <c:v>50900</c:v>
                </c:pt>
                <c:pt idx="10121">
                  <c:v>50905</c:v>
                </c:pt>
                <c:pt idx="10122">
                  <c:v>50910</c:v>
                </c:pt>
                <c:pt idx="10123">
                  <c:v>50915</c:v>
                </c:pt>
                <c:pt idx="10124">
                  <c:v>50920</c:v>
                </c:pt>
                <c:pt idx="10125">
                  <c:v>50925</c:v>
                </c:pt>
                <c:pt idx="10126">
                  <c:v>50930</c:v>
                </c:pt>
                <c:pt idx="10127">
                  <c:v>50935</c:v>
                </c:pt>
                <c:pt idx="10128">
                  <c:v>50940</c:v>
                </c:pt>
                <c:pt idx="10129">
                  <c:v>50945</c:v>
                </c:pt>
                <c:pt idx="10130">
                  <c:v>50950</c:v>
                </c:pt>
                <c:pt idx="10131">
                  <c:v>50955</c:v>
                </c:pt>
                <c:pt idx="10132">
                  <c:v>50960</c:v>
                </c:pt>
                <c:pt idx="10133">
                  <c:v>50965</c:v>
                </c:pt>
                <c:pt idx="10134">
                  <c:v>50970</c:v>
                </c:pt>
                <c:pt idx="10135">
                  <c:v>50975</c:v>
                </c:pt>
                <c:pt idx="10136">
                  <c:v>50980</c:v>
                </c:pt>
                <c:pt idx="10137">
                  <c:v>50985</c:v>
                </c:pt>
                <c:pt idx="10138">
                  <c:v>50990</c:v>
                </c:pt>
                <c:pt idx="10139">
                  <c:v>50995</c:v>
                </c:pt>
                <c:pt idx="10140">
                  <c:v>51000</c:v>
                </c:pt>
                <c:pt idx="10141">
                  <c:v>51005</c:v>
                </c:pt>
                <c:pt idx="10142">
                  <c:v>51010</c:v>
                </c:pt>
                <c:pt idx="10143">
                  <c:v>51015</c:v>
                </c:pt>
                <c:pt idx="10144">
                  <c:v>51020</c:v>
                </c:pt>
                <c:pt idx="10145">
                  <c:v>51025</c:v>
                </c:pt>
                <c:pt idx="10146">
                  <c:v>51030</c:v>
                </c:pt>
                <c:pt idx="10147">
                  <c:v>51035</c:v>
                </c:pt>
                <c:pt idx="10148">
                  <c:v>51040</c:v>
                </c:pt>
                <c:pt idx="10149">
                  <c:v>51045</c:v>
                </c:pt>
                <c:pt idx="10150">
                  <c:v>51050</c:v>
                </c:pt>
                <c:pt idx="10151">
                  <c:v>51055</c:v>
                </c:pt>
                <c:pt idx="10152">
                  <c:v>51060</c:v>
                </c:pt>
                <c:pt idx="10153">
                  <c:v>51065</c:v>
                </c:pt>
                <c:pt idx="10154">
                  <c:v>51070</c:v>
                </c:pt>
                <c:pt idx="10155">
                  <c:v>51075</c:v>
                </c:pt>
                <c:pt idx="10156">
                  <c:v>51080</c:v>
                </c:pt>
                <c:pt idx="10157">
                  <c:v>51085</c:v>
                </c:pt>
                <c:pt idx="10158">
                  <c:v>51090</c:v>
                </c:pt>
                <c:pt idx="10159">
                  <c:v>51095</c:v>
                </c:pt>
                <c:pt idx="10160">
                  <c:v>51100</c:v>
                </c:pt>
                <c:pt idx="10161">
                  <c:v>51105</c:v>
                </c:pt>
                <c:pt idx="10162">
                  <c:v>51110</c:v>
                </c:pt>
                <c:pt idx="10163">
                  <c:v>51115</c:v>
                </c:pt>
                <c:pt idx="10164">
                  <c:v>51120</c:v>
                </c:pt>
                <c:pt idx="10165">
                  <c:v>51125</c:v>
                </c:pt>
                <c:pt idx="10166">
                  <c:v>51130</c:v>
                </c:pt>
                <c:pt idx="10167">
                  <c:v>51135</c:v>
                </c:pt>
                <c:pt idx="10168">
                  <c:v>51140</c:v>
                </c:pt>
                <c:pt idx="10169">
                  <c:v>51145</c:v>
                </c:pt>
                <c:pt idx="10170">
                  <c:v>51150</c:v>
                </c:pt>
                <c:pt idx="10171">
                  <c:v>51155</c:v>
                </c:pt>
                <c:pt idx="10172">
                  <c:v>51160</c:v>
                </c:pt>
                <c:pt idx="10173">
                  <c:v>51165</c:v>
                </c:pt>
                <c:pt idx="10174">
                  <c:v>51170</c:v>
                </c:pt>
                <c:pt idx="10175">
                  <c:v>51175</c:v>
                </c:pt>
                <c:pt idx="10176">
                  <c:v>51180</c:v>
                </c:pt>
                <c:pt idx="10177">
                  <c:v>51185</c:v>
                </c:pt>
                <c:pt idx="10178">
                  <c:v>51190</c:v>
                </c:pt>
                <c:pt idx="10179">
                  <c:v>51195</c:v>
                </c:pt>
                <c:pt idx="10180">
                  <c:v>51200</c:v>
                </c:pt>
                <c:pt idx="10181">
                  <c:v>51205</c:v>
                </c:pt>
                <c:pt idx="10182">
                  <c:v>51210</c:v>
                </c:pt>
                <c:pt idx="10183">
                  <c:v>51215</c:v>
                </c:pt>
                <c:pt idx="10184">
                  <c:v>51220</c:v>
                </c:pt>
                <c:pt idx="10185">
                  <c:v>51225</c:v>
                </c:pt>
                <c:pt idx="10186">
                  <c:v>51230</c:v>
                </c:pt>
                <c:pt idx="10187">
                  <c:v>51235</c:v>
                </c:pt>
                <c:pt idx="10188">
                  <c:v>51240</c:v>
                </c:pt>
                <c:pt idx="10189">
                  <c:v>51245</c:v>
                </c:pt>
                <c:pt idx="10190">
                  <c:v>51250</c:v>
                </c:pt>
                <c:pt idx="10191">
                  <c:v>51255</c:v>
                </c:pt>
                <c:pt idx="10192">
                  <c:v>51260</c:v>
                </c:pt>
                <c:pt idx="10193">
                  <c:v>51265</c:v>
                </c:pt>
                <c:pt idx="10194">
                  <c:v>51270</c:v>
                </c:pt>
                <c:pt idx="10195">
                  <c:v>51275</c:v>
                </c:pt>
                <c:pt idx="10196">
                  <c:v>51280</c:v>
                </c:pt>
                <c:pt idx="10197">
                  <c:v>51285</c:v>
                </c:pt>
                <c:pt idx="10198">
                  <c:v>51290</c:v>
                </c:pt>
                <c:pt idx="10199">
                  <c:v>51295</c:v>
                </c:pt>
                <c:pt idx="10200">
                  <c:v>51300</c:v>
                </c:pt>
                <c:pt idx="10201">
                  <c:v>51305</c:v>
                </c:pt>
                <c:pt idx="10202">
                  <c:v>51310</c:v>
                </c:pt>
                <c:pt idx="10203">
                  <c:v>51315</c:v>
                </c:pt>
                <c:pt idx="10204">
                  <c:v>51320</c:v>
                </c:pt>
                <c:pt idx="10205">
                  <c:v>51325</c:v>
                </c:pt>
                <c:pt idx="10206">
                  <c:v>51330</c:v>
                </c:pt>
                <c:pt idx="10207">
                  <c:v>51335</c:v>
                </c:pt>
                <c:pt idx="10208">
                  <c:v>51340</c:v>
                </c:pt>
                <c:pt idx="10209">
                  <c:v>51345</c:v>
                </c:pt>
                <c:pt idx="10210">
                  <c:v>51350</c:v>
                </c:pt>
                <c:pt idx="10211">
                  <c:v>51355</c:v>
                </c:pt>
                <c:pt idx="10212">
                  <c:v>51360</c:v>
                </c:pt>
                <c:pt idx="10213">
                  <c:v>51365</c:v>
                </c:pt>
                <c:pt idx="10214">
                  <c:v>51370</c:v>
                </c:pt>
                <c:pt idx="10215">
                  <c:v>51375</c:v>
                </c:pt>
                <c:pt idx="10216">
                  <c:v>51380</c:v>
                </c:pt>
                <c:pt idx="10217">
                  <c:v>51385</c:v>
                </c:pt>
                <c:pt idx="10218">
                  <c:v>51390</c:v>
                </c:pt>
                <c:pt idx="10219">
                  <c:v>51395</c:v>
                </c:pt>
                <c:pt idx="10220">
                  <c:v>51400</c:v>
                </c:pt>
                <c:pt idx="10221">
                  <c:v>51405</c:v>
                </c:pt>
                <c:pt idx="10222">
                  <c:v>51410</c:v>
                </c:pt>
                <c:pt idx="10223">
                  <c:v>51415</c:v>
                </c:pt>
                <c:pt idx="10224">
                  <c:v>51420</c:v>
                </c:pt>
                <c:pt idx="10225">
                  <c:v>51425</c:v>
                </c:pt>
                <c:pt idx="10226">
                  <c:v>51430</c:v>
                </c:pt>
                <c:pt idx="10227">
                  <c:v>51435</c:v>
                </c:pt>
                <c:pt idx="10228">
                  <c:v>51440</c:v>
                </c:pt>
                <c:pt idx="10229">
                  <c:v>51445</c:v>
                </c:pt>
                <c:pt idx="10230">
                  <c:v>51450</c:v>
                </c:pt>
                <c:pt idx="10231">
                  <c:v>51455</c:v>
                </c:pt>
                <c:pt idx="10232">
                  <c:v>51460</c:v>
                </c:pt>
                <c:pt idx="10233">
                  <c:v>51465</c:v>
                </c:pt>
                <c:pt idx="10234">
                  <c:v>51470</c:v>
                </c:pt>
                <c:pt idx="10235">
                  <c:v>51475</c:v>
                </c:pt>
                <c:pt idx="10236">
                  <c:v>51480</c:v>
                </c:pt>
                <c:pt idx="10237">
                  <c:v>51485</c:v>
                </c:pt>
                <c:pt idx="10238">
                  <c:v>51490</c:v>
                </c:pt>
                <c:pt idx="10239">
                  <c:v>51495</c:v>
                </c:pt>
                <c:pt idx="10240">
                  <c:v>51500</c:v>
                </c:pt>
                <c:pt idx="10241">
                  <c:v>51505</c:v>
                </c:pt>
                <c:pt idx="10242">
                  <c:v>51510</c:v>
                </c:pt>
                <c:pt idx="10243">
                  <c:v>51515</c:v>
                </c:pt>
                <c:pt idx="10244">
                  <c:v>51520</c:v>
                </c:pt>
                <c:pt idx="10245">
                  <c:v>51525</c:v>
                </c:pt>
                <c:pt idx="10246">
                  <c:v>51530</c:v>
                </c:pt>
                <c:pt idx="10247">
                  <c:v>51535</c:v>
                </c:pt>
                <c:pt idx="10248">
                  <c:v>51540</c:v>
                </c:pt>
                <c:pt idx="10249">
                  <c:v>51545</c:v>
                </c:pt>
                <c:pt idx="10250">
                  <c:v>51550</c:v>
                </c:pt>
                <c:pt idx="10251">
                  <c:v>51555</c:v>
                </c:pt>
                <c:pt idx="10252">
                  <c:v>51560</c:v>
                </c:pt>
                <c:pt idx="10253">
                  <c:v>51565</c:v>
                </c:pt>
                <c:pt idx="10254">
                  <c:v>51570</c:v>
                </c:pt>
                <c:pt idx="10255">
                  <c:v>51575</c:v>
                </c:pt>
                <c:pt idx="10256">
                  <c:v>51580</c:v>
                </c:pt>
                <c:pt idx="10257">
                  <c:v>51585</c:v>
                </c:pt>
                <c:pt idx="10258">
                  <c:v>51590</c:v>
                </c:pt>
                <c:pt idx="10259">
                  <c:v>51595</c:v>
                </c:pt>
                <c:pt idx="10260">
                  <c:v>51600</c:v>
                </c:pt>
                <c:pt idx="10261">
                  <c:v>51605</c:v>
                </c:pt>
                <c:pt idx="10262">
                  <c:v>51610</c:v>
                </c:pt>
                <c:pt idx="10263">
                  <c:v>51615</c:v>
                </c:pt>
                <c:pt idx="10264">
                  <c:v>51620</c:v>
                </c:pt>
                <c:pt idx="10265">
                  <c:v>51625</c:v>
                </c:pt>
                <c:pt idx="10266">
                  <c:v>51630</c:v>
                </c:pt>
                <c:pt idx="10267">
                  <c:v>51635</c:v>
                </c:pt>
                <c:pt idx="10268">
                  <c:v>51640</c:v>
                </c:pt>
                <c:pt idx="10269">
                  <c:v>51645</c:v>
                </c:pt>
                <c:pt idx="10270">
                  <c:v>51650</c:v>
                </c:pt>
                <c:pt idx="10271">
                  <c:v>51655</c:v>
                </c:pt>
                <c:pt idx="10272">
                  <c:v>51660</c:v>
                </c:pt>
                <c:pt idx="10273">
                  <c:v>51665</c:v>
                </c:pt>
                <c:pt idx="10274">
                  <c:v>51670</c:v>
                </c:pt>
                <c:pt idx="10275">
                  <c:v>51675</c:v>
                </c:pt>
                <c:pt idx="10276">
                  <c:v>51680</c:v>
                </c:pt>
                <c:pt idx="10277">
                  <c:v>51685</c:v>
                </c:pt>
                <c:pt idx="10278">
                  <c:v>51690</c:v>
                </c:pt>
                <c:pt idx="10279">
                  <c:v>51695</c:v>
                </c:pt>
                <c:pt idx="10280">
                  <c:v>51700</c:v>
                </c:pt>
                <c:pt idx="10281">
                  <c:v>51705</c:v>
                </c:pt>
                <c:pt idx="10282">
                  <c:v>51710</c:v>
                </c:pt>
                <c:pt idx="10283">
                  <c:v>51715</c:v>
                </c:pt>
                <c:pt idx="10284">
                  <c:v>51720</c:v>
                </c:pt>
                <c:pt idx="10285">
                  <c:v>51725</c:v>
                </c:pt>
                <c:pt idx="10286">
                  <c:v>51730</c:v>
                </c:pt>
                <c:pt idx="10287">
                  <c:v>51735</c:v>
                </c:pt>
                <c:pt idx="10288">
                  <c:v>51740</c:v>
                </c:pt>
                <c:pt idx="10289">
                  <c:v>51745</c:v>
                </c:pt>
                <c:pt idx="10290">
                  <c:v>51750</c:v>
                </c:pt>
                <c:pt idx="10291">
                  <c:v>51755</c:v>
                </c:pt>
                <c:pt idx="10292">
                  <c:v>51760</c:v>
                </c:pt>
                <c:pt idx="10293">
                  <c:v>51765</c:v>
                </c:pt>
                <c:pt idx="10294">
                  <c:v>51770</c:v>
                </c:pt>
                <c:pt idx="10295">
                  <c:v>51775</c:v>
                </c:pt>
                <c:pt idx="10296">
                  <c:v>51780</c:v>
                </c:pt>
                <c:pt idx="10297">
                  <c:v>51785</c:v>
                </c:pt>
                <c:pt idx="10298">
                  <c:v>51790</c:v>
                </c:pt>
                <c:pt idx="10299">
                  <c:v>51795</c:v>
                </c:pt>
                <c:pt idx="10300">
                  <c:v>51800</c:v>
                </c:pt>
                <c:pt idx="10301">
                  <c:v>51805</c:v>
                </c:pt>
                <c:pt idx="10302">
                  <c:v>51810</c:v>
                </c:pt>
                <c:pt idx="10303">
                  <c:v>51815</c:v>
                </c:pt>
                <c:pt idx="10304">
                  <c:v>51820</c:v>
                </c:pt>
                <c:pt idx="10305">
                  <c:v>51825</c:v>
                </c:pt>
                <c:pt idx="10306">
                  <c:v>51830</c:v>
                </c:pt>
                <c:pt idx="10307">
                  <c:v>51835</c:v>
                </c:pt>
                <c:pt idx="10308">
                  <c:v>51840</c:v>
                </c:pt>
                <c:pt idx="10309">
                  <c:v>51845</c:v>
                </c:pt>
                <c:pt idx="10310">
                  <c:v>51850</c:v>
                </c:pt>
                <c:pt idx="10311">
                  <c:v>51855</c:v>
                </c:pt>
                <c:pt idx="10312">
                  <c:v>51860</c:v>
                </c:pt>
                <c:pt idx="10313">
                  <c:v>51865</c:v>
                </c:pt>
                <c:pt idx="10314">
                  <c:v>51870</c:v>
                </c:pt>
                <c:pt idx="10315">
                  <c:v>51875</c:v>
                </c:pt>
                <c:pt idx="10316">
                  <c:v>51880</c:v>
                </c:pt>
                <c:pt idx="10317">
                  <c:v>51885</c:v>
                </c:pt>
                <c:pt idx="10318">
                  <c:v>51890</c:v>
                </c:pt>
                <c:pt idx="10319">
                  <c:v>51895</c:v>
                </c:pt>
                <c:pt idx="10320">
                  <c:v>51900</c:v>
                </c:pt>
                <c:pt idx="10321">
                  <c:v>51905</c:v>
                </c:pt>
                <c:pt idx="10322">
                  <c:v>51910</c:v>
                </c:pt>
                <c:pt idx="10323">
                  <c:v>51915</c:v>
                </c:pt>
                <c:pt idx="10324">
                  <c:v>51920</c:v>
                </c:pt>
                <c:pt idx="10325">
                  <c:v>51925</c:v>
                </c:pt>
                <c:pt idx="10326">
                  <c:v>51930</c:v>
                </c:pt>
                <c:pt idx="10327">
                  <c:v>51935</c:v>
                </c:pt>
                <c:pt idx="10328">
                  <c:v>51940</c:v>
                </c:pt>
                <c:pt idx="10329">
                  <c:v>51945</c:v>
                </c:pt>
                <c:pt idx="10330">
                  <c:v>51950</c:v>
                </c:pt>
                <c:pt idx="10331">
                  <c:v>51955</c:v>
                </c:pt>
                <c:pt idx="10332">
                  <c:v>51960</c:v>
                </c:pt>
                <c:pt idx="10333">
                  <c:v>51965</c:v>
                </c:pt>
                <c:pt idx="10334">
                  <c:v>51970</c:v>
                </c:pt>
                <c:pt idx="10335">
                  <c:v>51975</c:v>
                </c:pt>
                <c:pt idx="10336">
                  <c:v>51980</c:v>
                </c:pt>
                <c:pt idx="10337">
                  <c:v>51985</c:v>
                </c:pt>
                <c:pt idx="10338">
                  <c:v>51990</c:v>
                </c:pt>
                <c:pt idx="10339">
                  <c:v>51995</c:v>
                </c:pt>
                <c:pt idx="10340">
                  <c:v>52000</c:v>
                </c:pt>
                <c:pt idx="10341">
                  <c:v>52005</c:v>
                </c:pt>
                <c:pt idx="10342">
                  <c:v>52010</c:v>
                </c:pt>
                <c:pt idx="10343">
                  <c:v>52015</c:v>
                </c:pt>
                <c:pt idx="10344">
                  <c:v>52020</c:v>
                </c:pt>
                <c:pt idx="10345">
                  <c:v>52025</c:v>
                </c:pt>
                <c:pt idx="10346">
                  <c:v>52030</c:v>
                </c:pt>
                <c:pt idx="10347">
                  <c:v>52035</c:v>
                </c:pt>
                <c:pt idx="10348">
                  <c:v>52040</c:v>
                </c:pt>
                <c:pt idx="10349">
                  <c:v>52045</c:v>
                </c:pt>
                <c:pt idx="10350">
                  <c:v>52050</c:v>
                </c:pt>
                <c:pt idx="10351">
                  <c:v>52055</c:v>
                </c:pt>
                <c:pt idx="10352">
                  <c:v>52060</c:v>
                </c:pt>
                <c:pt idx="10353">
                  <c:v>52065</c:v>
                </c:pt>
                <c:pt idx="10354">
                  <c:v>52070</c:v>
                </c:pt>
                <c:pt idx="10355">
                  <c:v>52075</c:v>
                </c:pt>
                <c:pt idx="10356">
                  <c:v>52080</c:v>
                </c:pt>
                <c:pt idx="10357">
                  <c:v>52085</c:v>
                </c:pt>
                <c:pt idx="10358">
                  <c:v>52090</c:v>
                </c:pt>
                <c:pt idx="10359">
                  <c:v>52095</c:v>
                </c:pt>
                <c:pt idx="10360">
                  <c:v>52100</c:v>
                </c:pt>
                <c:pt idx="10361">
                  <c:v>52105</c:v>
                </c:pt>
                <c:pt idx="10362">
                  <c:v>52110</c:v>
                </c:pt>
                <c:pt idx="10363">
                  <c:v>52115</c:v>
                </c:pt>
                <c:pt idx="10364">
                  <c:v>52120</c:v>
                </c:pt>
                <c:pt idx="10365">
                  <c:v>52125</c:v>
                </c:pt>
                <c:pt idx="10366">
                  <c:v>52130</c:v>
                </c:pt>
                <c:pt idx="10367">
                  <c:v>52135</c:v>
                </c:pt>
                <c:pt idx="10368">
                  <c:v>52140</c:v>
                </c:pt>
                <c:pt idx="10369">
                  <c:v>52145</c:v>
                </c:pt>
                <c:pt idx="10370">
                  <c:v>52150</c:v>
                </c:pt>
                <c:pt idx="10371">
                  <c:v>52155</c:v>
                </c:pt>
                <c:pt idx="10372">
                  <c:v>52160</c:v>
                </c:pt>
                <c:pt idx="10373">
                  <c:v>52165</c:v>
                </c:pt>
                <c:pt idx="10374">
                  <c:v>52170</c:v>
                </c:pt>
                <c:pt idx="10375">
                  <c:v>52175</c:v>
                </c:pt>
                <c:pt idx="10376">
                  <c:v>52180</c:v>
                </c:pt>
                <c:pt idx="10377">
                  <c:v>52185</c:v>
                </c:pt>
                <c:pt idx="10378">
                  <c:v>52190</c:v>
                </c:pt>
                <c:pt idx="10379">
                  <c:v>52195</c:v>
                </c:pt>
                <c:pt idx="10380">
                  <c:v>52200</c:v>
                </c:pt>
                <c:pt idx="10381">
                  <c:v>52205</c:v>
                </c:pt>
                <c:pt idx="10382">
                  <c:v>52210</c:v>
                </c:pt>
                <c:pt idx="10383">
                  <c:v>52215</c:v>
                </c:pt>
                <c:pt idx="10384">
                  <c:v>52220</c:v>
                </c:pt>
                <c:pt idx="10385">
                  <c:v>52225</c:v>
                </c:pt>
                <c:pt idx="10386">
                  <c:v>52230</c:v>
                </c:pt>
                <c:pt idx="10387">
                  <c:v>52235</c:v>
                </c:pt>
                <c:pt idx="10388">
                  <c:v>52240</c:v>
                </c:pt>
                <c:pt idx="10389">
                  <c:v>52245</c:v>
                </c:pt>
                <c:pt idx="10390">
                  <c:v>52250</c:v>
                </c:pt>
                <c:pt idx="10391">
                  <c:v>52255</c:v>
                </c:pt>
                <c:pt idx="10392">
                  <c:v>52260</c:v>
                </c:pt>
                <c:pt idx="10393">
                  <c:v>52265</c:v>
                </c:pt>
                <c:pt idx="10394">
                  <c:v>52270</c:v>
                </c:pt>
                <c:pt idx="10395">
                  <c:v>52275</c:v>
                </c:pt>
                <c:pt idx="10396">
                  <c:v>52280</c:v>
                </c:pt>
                <c:pt idx="10397">
                  <c:v>52285</c:v>
                </c:pt>
                <c:pt idx="10398">
                  <c:v>52290</c:v>
                </c:pt>
                <c:pt idx="10399">
                  <c:v>52295</c:v>
                </c:pt>
                <c:pt idx="10400">
                  <c:v>52300</c:v>
                </c:pt>
                <c:pt idx="10401">
                  <c:v>52305</c:v>
                </c:pt>
                <c:pt idx="10402">
                  <c:v>52310</c:v>
                </c:pt>
                <c:pt idx="10403">
                  <c:v>52315</c:v>
                </c:pt>
                <c:pt idx="10404">
                  <c:v>52320</c:v>
                </c:pt>
                <c:pt idx="10405">
                  <c:v>52325</c:v>
                </c:pt>
                <c:pt idx="10406">
                  <c:v>52330</c:v>
                </c:pt>
                <c:pt idx="10407">
                  <c:v>52335</c:v>
                </c:pt>
                <c:pt idx="10408">
                  <c:v>52340</c:v>
                </c:pt>
                <c:pt idx="10409">
                  <c:v>52345</c:v>
                </c:pt>
                <c:pt idx="10410">
                  <c:v>52350</c:v>
                </c:pt>
                <c:pt idx="10411">
                  <c:v>52355</c:v>
                </c:pt>
                <c:pt idx="10412">
                  <c:v>52360</c:v>
                </c:pt>
                <c:pt idx="10413">
                  <c:v>52365</c:v>
                </c:pt>
                <c:pt idx="10414">
                  <c:v>52370</c:v>
                </c:pt>
                <c:pt idx="10415">
                  <c:v>52375</c:v>
                </c:pt>
                <c:pt idx="10416">
                  <c:v>52380</c:v>
                </c:pt>
                <c:pt idx="10417">
                  <c:v>52385</c:v>
                </c:pt>
                <c:pt idx="10418">
                  <c:v>52390</c:v>
                </c:pt>
                <c:pt idx="10419">
                  <c:v>52395</c:v>
                </c:pt>
                <c:pt idx="10420">
                  <c:v>52400</c:v>
                </c:pt>
                <c:pt idx="10421">
                  <c:v>52405</c:v>
                </c:pt>
                <c:pt idx="10422">
                  <c:v>52410</c:v>
                </c:pt>
                <c:pt idx="10423">
                  <c:v>52415</c:v>
                </c:pt>
                <c:pt idx="10424">
                  <c:v>52420</c:v>
                </c:pt>
                <c:pt idx="10425">
                  <c:v>52425</c:v>
                </c:pt>
                <c:pt idx="10426">
                  <c:v>52430</c:v>
                </c:pt>
                <c:pt idx="10427">
                  <c:v>52435</c:v>
                </c:pt>
                <c:pt idx="10428">
                  <c:v>52440</c:v>
                </c:pt>
                <c:pt idx="10429">
                  <c:v>52445</c:v>
                </c:pt>
                <c:pt idx="10430">
                  <c:v>52450</c:v>
                </c:pt>
                <c:pt idx="10431">
                  <c:v>52455</c:v>
                </c:pt>
                <c:pt idx="10432">
                  <c:v>52460</c:v>
                </c:pt>
                <c:pt idx="10433">
                  <c:v>52465</c:v>
                </c:pt>
                <c:pt idx="10434">
                  <c:v>52470</c:v>
                </c:pt>
                <c:pt idx="10435">
                  <c:v>52475</c:v>
                </c:pt>
                <c:pt idx="10436">
                  <c:v>52480</c:v>
                </c:pt>
                <c:pt idx="10437">
                  <c:v>52485</c:v>
                </c:pt>
                <c:pt idx="10438">
                  <c:v>52490</c:v>
                </c:pt>
                <c:pt idx="10439">
                  <c:v>52495</c:v>
                </c:pt>
                <c:pt idx="10440">
                  <c:v>52500</c:v>
                </c:pt>
                <c:pt idx="10441">
                  <c:v>52505</c:v>
                </c:pt>
                <c:pt idx="10442">
                  <c:v>52510</c:v>
                </c:pt>
                <c:pt idx="10443">
                  <c:v>52515</c:v>
                </c:pt>
                <c:pt idx="10444">
                  <c:v>52520</c:v>
                </c:pt>
                <c:pt idx="10445">
                  <c:v>52525</c:v>
                </c:pt>
                <c:pt idx="10446">
                  <c:v>52530</c:v>
                </c:pt>
                <c:pt idx="10447">
                  <c:v>52535</c:v>
                </c:pt>
                <c:pt idx="10448">
                  <c:v>52540</c:v>
                </c:pt>
                <c:pt idx="10449">
                  <c:v>52545</c:v>
                </c:pt>
                <c:pt idx="10450">
                  <c:v>52550</c:v>
                </c:pt>
                <c:pt idx="10451">
                  <c:v>52555</c:v>
                </c:pt>
                <c:pt idx="10452">
                  <c:v>52560</c:v>
                </c:pt>
                <c:pt idx="10453">
                  <c:v>52565</c:v>
                </c:pt>
                <c:pt idx="10454">
                  <c:v>52570</c:v>
                </c:pt>
                <c:pt idx="10455">
                  <c:v>52575</c:v>
                </c:pt>
                <c:pt idx="10456">
                  <c:v>52580</c:v>
                </c:pt>
                <c:pt idx="10457">
                  <c:v>52585</c:v>
                </c:pt>
                <c:pt idx="10458">
                  <c:v>52590</c:v>
                </c:pt>
                <c:pt idx="10459">
                  <c:v>52595</c:v>
                </c:pt>
                <c:pt idx="10460">
                  <c:v>52600</c:v>
                </c:pt>
                <c:pt idx="10461">
                  <c:v>52605</c:v>
                </c:pt>
                <c:pt idx="10462">
                  <c:v>52610</c:v>
                </c:pt>
                <c:pt idx="10463">
                  <c:v>52615</c:v>
                </c:pt>
                <c:pt idx="10464">
                  <c:v>52620</c:v>
                </c:pt>
                <c:pt idx="10465">
                  <c:v>52625</c:v>
                </c:pt>
                <c:pt idx="10466">
                  <c:v>52630</c:v>
                </c:pt>
                <c:pt idx="10467">
                  <c:v>52635</c:v>
                </c:pt>
                <c:pt idx="10468">
                  <c:v>52640</c:v>
                </c:pt>
                <c:pt idx="10469">
                  <c:v>52645</c:v>
                </c:pt>
                <c:pt idx="10470">
                  <c:v>52650</c:v>
                </c:pt>
                <c:pt idx="10471">
                  <c:v>52655</c:v>
                </c:pt>
                <c:pt idx="10472">
                  <c:v>52660</c:v>
                </c:pt>
                <c:pt idx="10473">
                  <c:v>52665</c:v>
                </c:pt>
                <c:pt idx="10474">
                  <c:v>52670</c:v>
                </c:pt>
                <c:pt idx="10475">
                  <c:v>52675</c:v>
                </c:pt>
                <c:pt idx="10476">
                  <c:v>52680</c:v>
                </c:pt>
                <c:pt idx="10477">
                  <c:v>52685</c:v>
                </c:pt>
                <c:pt idx="10478">
                  <c:v>52690</c:v>
                </c:pt>
                <c:pt idx="10479">
                  <c:v>52695</c:v>
                </c:pt>
                <c:pt idx="10480">
                  <c:v>52700</c:v>
                </c:pt>
                <c:pt idx="10481">
                  <c:v>52705</c:v>
                </c:pt>
                <c:pt idx="10482">
                  <c:v>52710</c:v>
                </c:pt>
                <c:pt idx="10483">
                  <c:v>52715</c:v>
                </c:pt>
                <c:pt idx="10484">
                  <c:v>52720</c:v>
                </c:pt>
                <c:pt idx="10485">
                  <c:v>52725</c:v>
                </c:pt>
                <c:pt idx="10486">
                  <c:v>52730</c:v>
                </c:pt>
                <c:pt idx="10487">
                  <c:v>52735</c:v>
                </c:pt>
                <c:pt idx="10488">
                  <c:v>52740</c:v>
                </c:pt>
                <c:pt idx="10489">
                  <c:v>52745</c:v>
                </c:pt>
                <c:pt idx="10490">
                  <c:v>52750</c:v>
                </c:pt>
                <c:pt idx="10491">
                  <c:v>52755</c:v>
                </c:pt>
                <c:pt idx="10492">
                  <c:v>52760</c:v>
                </c:pt>
                <c:pt idx="10493">
                  <c:v>52765</c:v>
                </c:pt>
                <c:pt idx="10494">
                  <c:v>52770</c:v>
                </c:pt>
                <c:pt idx="10495">
                  <c:v>52775</c:v>
                </c:pt>
                <c:pt idx="10496">
                  <c:v>52780</c:v>
                </c:pt>
                <c:pt idx="10497">
                  <c:v>52785</c:v>
                </c:pt>
                <c:pt idx="10498">
                  <c:v>52790</c:v>
                </c:pt>
                <c:pt idx="10499">
                  <c:v>52795</c:v>
                </c:pt>
                <c:pt idx="10500">
                  <c:v>52800</c:v>
                </c:pt>
                <c:pt idx="10501">
                  <c:v>52805</c:v>
                </c:pt>
                <c:pt idx="10502">
                  <c:v>52810</c:v>
                </c:pt>
                <c:pt idx="10503">
                  <c:v>52815</c:v>
                </c:pt>
                <c:pt idx="10504">
                  <c:v>52820</c:v>
                </c:pt>
                <c:pt idx="10505">
                  <c:v>52825</c:v>
                </c:pt>
                <c:pt idx="10506">
                  <c:v>52830</c:v>
                </c:pt>
                <c:pt idx="10507">
                  <c:v>52835</c:v>
                </c:pt>
                <c:pt idx="10508">
                  <c:v>52840</c:v>
                </c:pt>
                <c:pt idx="10509">
                  <c:v>52845</c:v>
                </c:pt>
                <c:pt idx="10510">
                  <c:v>52850</c:v>
                </c:pt>
                <c:pt idx="10511">
                  <c:v>52855</c:v>
                </c:pt>
                <c:pt idx="10512">
                  <c:v>52860</c:v>
                </c:pt>
                <c:pt idx="10513">
                  <c:v>52865</c:v>
                </c:pt>
                <c:pt idx="10514">
                  <c:v>52870</c:v>
                </c:pt>
                <c:pt idx="10515">
                  <c:v>52875</c:v>
                </c:pt>
                <c:pt idx="10516">
                  <c:v>52880</c:v>
                </c:pt>
                <c:pt idx="10517">
                  <c:v>52885</c:v>
                </c:pt>
                <c:pt idx="10518">
                  <c:v>52890</c:v>
                </c:pt>
                <c:pt idx="10519">
                  <c:v>52895</c:v>
                </c:pt>
                <c:pt idx="10520">
                  <c:v>52900</c:v>
                </c:pt>
                <c:pt idx="10521">
                  <c:v>52905</c:v>
                </c:pt>
                <c:pt idx="10522">
                  <c:v>52910</c:v>
                </c:pt>
                <c:pt idx="10523">
                  <c:v>52915</c:v>
                </c:pt>
                <c:pt idx="10524">
                  <c:v>52920</c:v>
                </c:pt>
                <c:pt idx="10525">
                  <c:v>52925</c:v>
                </c:pt>
                <c:pt idx="10526">
                  <c:v>52930</c:v>
                </c:pt>
                <c:pt idx="10527">
                  <c:v>52935</c:v>
                </c:pt>
                <c:pt idx="10528">
                  <c:v>52940</c:v>
                </c:pt>
                <c:pt idx="10529">
                  <c:v>52945</c:v>
                </c:pt>
                <c:pt idx="10530">
                  <c:v>52950</c:v>
                </c:pt>
                <c:pt idx="10531">
                  <c:v>52955</c:v>
                </c:pt>
                <c:pt idx="10532">
                  <c:v>52960</c:v>
                </c:pt>
                <c:pt idx="10533">
                  <c:v>52965</c:v>
                </c:pt>
                <c:pt idx="10534">
                  <c:v>52970</c:v>
                </c:pt>
                <c:pt idx="10535">
                  <c:v>52975</c:v>
                </c:pt>
                <c:pt idx="10536">
                  <c:v>52980</c:v>
                </c:pt>
                <c:pt idx="10537">
                  <c:v>52985</c:v>
                </c:pt>
                <c:pt idx="10538">
                  <c:v>52990</c:v>
                </c:pt>
                <c:pt idx="10539">
                  <c:v>52995</c:v>
                </c:pt>
                <c:pt idx="10540">
                  <c:v>53000</c:v>
                </c:pt>
                <c:pt idx="10541">
                  <c:v>53005</c:v>
                </c:pt>
                <c:pt idx="10542">
                  <c:v>53010</c:v>
                </c:pt>
                <c:pt idx="10543">
                  <c:v>53015</c:v>
                </c:pt>
                <c:pt idx="10544">
                  <c:v>53020</c:v>
                </c:pt>
                <c:pt idx="10545">
                  <c:v>53025</c:v>
                </c:pt>
                <c:pt idx="10546">
                  <c:v>53030</c:v>
                </c:pt>
                <c:pt idx="10547">
                  <c:v>53035</c:v>
                </c:pt>
                <c:pt idx="10548">
                  <c:v>53040</c:v>
                </c:pt>
                <c:pt idx="10549">
                  <c:v>53045</c:v>
                </c:pt>
                <c:pt idx="10550">
                  <c:v>53050</c:v>
                </c:pt>
                <c:pt idx="10551">
                  <c:v>53055</c:v>
                </c:pt>
                <c:pt idx="10552">
                  <c:v>53060</c:v>
                </c:pt>
                <c:pt idx="10553">
                  <c:v>53065</c:v>
                </c:pt>
                <c:pt idx="10554">
                  <c:v>53070</c:v>
                </c:pt>
                <c:pt idx="10555">
                  <c:v>53075</c:v>
                </c:pt>
                <c:pt idx="10556">
                  <c:v>53080</c:v>
                </c:pt>
                <c:pt idx="10557">
                  <c:v>53085</c:v>
                </c:pt>
                <c:pt idx="10558">
                  <c:v>53090</c:v>
                </c:pt>
                <c:pt idx="10559">
                  <c:v>53095</c:v>
                </c:pt>
                <c:pt idx="10560">
                  <c:v>53100</c:v>
                </c:pt>
                <c:pt idx="10561">
                  <c:v>53105</c:v>
                </c:pt>
                <c:pt idx="10562">
                  <c:v>53110</c:v>
                </c:pt>
                <c:pt idx="10563">
                  <c:v>53115</c:v>
                </c:pt>
                <c:pt idx="10564">
                  <c:v>53120</c:v>
                </c:pt>
                <c:pt idx="10565">
                  <c:v>53125</c:v>
                </c:pt>
                <c:pt idx="10566">
                  <c:v>53130</c:v>
                </c:pt>
                <c:pt idx="10567">
                  <c:v>53135</c:v>
                </c:pt>
                <c:pt idx="10568">
                  <c:v>53140</c:v>
                </c:pt>
                <c:pt idx="10569">
                  <c:v>53145</c:v>
                </c:pt>
                <c:pt idx="10570">
                  <c:v>53150</c:v>
                </c:pt>
                <c:pt idx="10571">
                  <c:v>53155</c:v>
                </c:pt>
                <c:pt idx="10572">
                  <c:v>53160</c:v>
                </c:pt>
                <c:pt idx="10573">
                  <c:v>53165</c:v>
                </c:pt>
                <c:pt idx="10574">
                  <c:v>53170</c:v>
                </c:pt>
                <c:pt idx="10575">
                  <c:v>53175</c:v>
                </c:pt>
                <c:pt idx="10576">
                  <c:v>53180</c:v>
                </c:pt>
                <c:pt idx="10577">
                  <c:v>53185</c:v>
                </c:pt>
                <c:pt idx="10578">
                  <c:v>53190</c:v>
                </c:pt>
                <c:pt idx="10579">
                  <c:v>53195</c:v>
                </c:pt>
                <c:pt idx="10580">
                  <c:v>53200</c:v>
                </c:pt>
                <c:pt idx="10581">
                  <c:v>53205</c:v>
                </c:pt>
                <c:pt idx="10582">
                  <c:v>53210</c:v>
                </c:pt>
                <c:pt idx="10583">
                  <c:v>53215</c:v>
                </c:pt>
                <c:pt idx="10584">
                  <c:v>53220</c:v>
                </c:pt>
                <c:pt idx="10585">
                  <c:v>53225</c:v>
                </c:pt>
                <c:pt idx="10586">
                  <c:v>53230</c:v>
                </c:pt>
                <c:pt idx="10587">
                  <c:v>53235</c:v>
                </c:pt>
                <c:pt idx="10588">
                  <c:v>53240</c:v>
                </c:pt>
                <c:pt idx="10589">
                  <c:v>53245</c:v>
                </c:pt>
                <c:pt idx="10590">
                  <c:v>53250</c:v>
                </c:pt>
                <c:pt idx="10591">
                  <c:v>53255</c:v>
                </c:pt>
                <c:pt idx="10592">
                  <c:v>53260</c:v>
                </c:pt>
                <c:pt idx="10593">
                  <c:v>53265</c:v>
                </c:pt>
                <c:pt idx="10594">
                  <c:v>53270</c:v>
                </c:pt>
                <c:pt idx="10595">
                  <c:v>53275</c:v>
                </c:pt>
                <c:pt idx="10596">
                  <c:v>53280</c:v>
                </c:pt>
                <c:pt idx="10597">
                  <c:v>53285</c:v>
                </c:pt>
                <c:pt idx="10598">
                  <c:v>53290</c:v>
                </c:pt>
                <c:pt idx="10599">
                  <c:v>53295</c:v>
                </c:pt>
                <c:pt idx="10600">
                  <c:v>53300</c:v>
                </c:pt>
                <c:pt idx="10601">
                  <c:v>53305</c:v>
                </c:pt>
                <c:pt idx="10602">
                  <c:v>53310</c:v>
                </c:pt>
                <c:pt idx="10603">
                  <c:v>53315</c:v>
                </c:pt>
                <c:pt idx="10604">
                  <c:v>53320</c:v>
                </c:pt>
                <c:pt idx="10605">
                  <c:v>53325</c:v>
                </c:pt>
                <c:pt idx="10606">
                  <c:v>53330</c:v>
                </c:pt>
                <c:pt idx="10607">
                  <c:v>53335</c:v>
                </c:pt>
                <c:pt idx="10608">
                  <c:v>53340</c:v>
                </c:pt>
                <c:pt idx="10609">
                  <c:v>53345</c:v>
                </c:pt>
                <c:pt idx="10610">
                  <c:v>53350</c:v>
                </c:pt>
                <c:pt idx="10611">
                  <c:v>53355</c:v>
                </c:pt>
                <c:pt idx="10612">
                  <c:v>53360</c:v>
                </c:pt>
                <c:pt idx="10613">
                  <c:v>53365</c:v>
                </c:pt>
                <c:pt idx="10614">
                  <c:v>53370</c:v>
                </c:pt>
                <c:pt idx="10615">
                  <c:v>53375</c:v>
                </c:pt>
                <c:pt idx="10616">
                  <c:v>53380</c:v>
                </c:pt>
                <c:pt idx="10617">
                  <c:v>53385</c:v>
                </c:pt>
                <c:pt idx="10618">
                  <c:v>53390</c:v>
                </c:pt>
                <c:pt idx="10619">
                  <c:v>53395</c:v>
                </c:pt>
                <c:pt idx="10620">
                  <c:v>53400</c:v>
                </c:pt>
                <c:pt idx="10621">
                  <c:v>53405</c:v>
                </c:pt>
                <c:pt idx="10622">
                  <c:v>53410</c:v>
                </c:pt>
                <c:pt idx="10623">
                  <c:v>53415</c:v>
                </c:pt>
                <c:pt idx="10624">
                  <c:v>53420</c:v>
                </c:pt>
                <c:pt idx="10625">
                  <c:v>53425</c:v>
                </c:pt>
                <c:pt idx="10626">
                  <c:v>53430</c:v>
                </c:pt>
                <c:pt idx="10627">
                  <c:v>53435</c:v>
                </c:pt>
                <c:pt idx="10628">
                  <c:v>53440</c:v>
                </c:pt>
                <c:pt idx="10629">
                  <c:v>53445</c:v>
                </c:pt>
                <c:pt idx="10630">
                  <c:v>53450</c:v>
                </c:pt>
                <c:pt idx="10631">
                  <c:v>53455</c:v>
                </c:pt>
                <c:pt idx="10632">
                  <c:v>53460</c:v>
                </c:pt>
                <c:pt idx="10633">
                  <c:v>53465</c:v>
                </c:pt>
                <c:pt idx="10634">
                  <c:v>53470</c:v>
                </c:pt>
                <c:pt idx="10635">
                  <c:v>53475</c:v>
                </c:pt>
                <c:pt idx="10636">
                  <c:v>53480</c:v>
                </c:pt>
                <c:pt idx="10637">
                  <c:v>53485</c:v>
                </c:pt>
                <c:pt idx="10638">
                  <c:v>53490</c:v>
                </c:pt>
                <c:pt idx="10639">
                  <c:v>53495</c:v>
                </c:pt>
                <c:pt idx="10640">
                  <c:v>53500</c:v>
                </c:pt>
                <c:pt idx="10641">
                  <c:v>53505</c:v>
                </c:pt>
                <c:pt idx="10642">
                  <c:v>53510</c:v>
                </c:pt>
                <c:pt idx="10643">
                  <c:v>53515</c:v>
                </c:pt>
                <c:pt idx="10644">
                  <c:v>53520</c:v>
                </c:pt>
                <c:pt idx="10645">
                  <c:v>53525</c:v>
                </c:pt>
                <c:pt idx="10646">
                  <c:v>53530</c:v>
                </c:pt>
                <c:pt idx="10647">
                  <c:v>53535</c:v>
                </c:pt>
                <c:pt idx="10648">
                  <c:v>53540</c:v>
                </c:pt>
                <c:pt idx="10649">
                  <c:v>53545</c:v>
                </c:pt>
                <c:pt idx="10650">
                  <c:v>53550</c:v>
                </c:pt>
                <c:pt idx="10651">
                  <c:v>53555</c:v>
                </c:pt>
                <c:pt idx="10652">
                  <c:v>53560</c:v>
                </c:pt>
                <c:pt idx="10653">
                  <c:v>53565</c:v>
                </c:pt>
                <c:pt idx="10654">
                  <c:v>53570</c:v>
                </c:pt>
                <c:pt idx="10655">
                  <c:v>53575</c:v>
                </c:pt>
                <c:pt idx="10656">
                  <c:v>53580</c:v>
                </c:pt>
                <c:pt idx="10657">
                  <c:v>53585</c:v>
                </c:pt>
                <c:pt idx="10658">
                  <c:v>53590</c:v>
                </c:pt>
                <c:pt idx="10659">
                  <c:v>53595</c:v>
                </c:pt>
                <c:pt idx="10660">
                  <c:v>53600</c:v>
                </c:pt>
                <c:pt idx="10661">
                  <c:v>53605</c:v>
                </c:pt>
                <c:pt idx="10662">
                  <c:v>53610</c:v>
                </c:pt>
                <c:pt idx="10663">
                  <c:v>53615</c:v>
                </c:pt>
                <c:pt idx="10664">
                  <c:v>53620</c:v>
                </c:pt>
                <c:pt idx="10665">
                  <c:v>53625</c:v>
                </c:pt>
                <c:pt idx="10666">
                  <c:v>53630</c:v>
                </c:pt>
                <c:pt idx="10667">
                  <c:v>53635</c:v>
                </c:pt>
                <c:pt idx="10668">
                  <c:v>53640</c:v>
                </c:pt>
                <c:pt idx="10669">
                  <c:v>53645</c:v>
                </c:pt>
                <c:pt idx="10670">
                  <c:v>53650</c:v>
                </c:pt>
                <c:pt idx="10671">
                  <c:v>53655</c:v>
                </c:pt>
                <c:pt idx="10672">
                  <c:v>53660</c:v>
                </c:pt>
                <c:pt idx="10673">
                  <c:v>53665</c:v>
                </c:pt>
                <c:pt idx="10674">
                  <c:v>53670</c:v>
                </c:pt>
                <c:pt idx="10675">
                  <c:v>53675</c:v>
                </c:pt>
                <c:pt idx="10676">
                  <c:v>53680</c:v>
                </c:pt>
                <c:pt idx="10677">
                  <c:v>53685</c:v>
                </c:pt>
                <c:pt idx="10678">
                  <c:v>53690</c:v>
                </c:pt>
                <c:pt idx="10679">
                  <c:v>53695</c:v>
                </c:pt>
                <c:pt idx="10680">
                  <c:v>53700</c:v>
                </c:pt>
                <c:pt idx="10681">
                  <c:v>53705</c:v>
                </c:pt>
                <c:pt idx="10682">
                  <c:v>53710</c:v>
                </c:pt>
                <c:pt idx="10683">
                  <c:v>53715</c:v>
                </c:pt>
                <c:pt idx="10684">
                  <c:v>53720</c:v>
                </c:pt>
                <c:pt idx="10685">
                  <c:v>53725</c:v>
                </c:pt>
                <c:pt idx="10686">
                  <c:v>53730</c:v>
                </c:pt>
                <c:pt idx="10687">
                  <c:v>53735</c:v>
                </c:pt>
                <c:pt idx="10688">
                  <c:v>53740</c:v>
                </c:pt>
                <c:pt idx="10689">
                  <c:v>53745</c:v>
                </c:pt>
                <c:pt idx="10690">
                  <c:v>53750</c:v>
                </c:pt>
                <c:pt idx="10691">
                  <c:v>53755</c:v>
                </c:pt>
                <c:pt idx="10692">
                  <c:v>53760</c:v>
                </c:pt>
                <c:pt idx="10693">
                  <c:v>53765</c:v>
                </c:pt>
                <c:pt idx="10694">
                  <c:v>53770</c:v>
                </c:pt>
                <c:pt idx="10695">
                  <c:v>53775</c:v>
                </c:pt>
                <c:pt idx="10696">
                  <c:v>53780</c:v>
                </c:pt>
                <c:pt idx="10697">
                  <c:v>53785</c:v>
                </c:pt>
                <c:pt idx="10698">
                  <c:v>53790</c:v>
                </c:pt>
                <c:pt idx="10699">
                  <c:v>53795</c:v>
                </c:pt>
                <c:pt idx="10700">
                  <c:v>53800</c:v>
                </c:pt>
                <c:pt idx="10701">
                  <c:v>53805</c:v>
                </c:pt>
                <c:pt idx="10702">
                  <c:v>53810</c:v>
                </c:pt>
                <c:pt idx="10703">
                  <c:v>53815</c:v>
                </c:pt>
                <c:pt idx="10704">
                  <c:v>53820</c:v>
                </c:pt>
                <c:pt idx="10705">
                  <c:v>53825</c:v>
                </c:pt>
                <c:pt idx="10706">
                  <c:v>53830</c:v>
                </c:pt>
                <c:pt idx="10707">
                  <c:v>53835</c:v>
                </c:pt>
                <c:pt idx="10708">
                  <c:v>53840</c:v>
                </c:pt>
                <c:pt idx="10709">
                  <c:v>53845</c:v>
                </c:pt>
                <c:pt idx="10710">
                  <c:v>53850</c:v>
                </c:pt>
                <c:pt idx="10711">
                  <c:v>53855</c:v>
                </c:pt>
                <c:pt idx="10712">
                  <c:v>53860</c:v>
                </c:pt>
                <c:pt idx="10713">
                  <c:v>53865</c:v>
                </c:pt>
                <c:pt idx="10714">
                  <c:v>53870</c:v>
                </c:pt>
                <c:pt idx="10715">
                  <c:v>53875</c:v>
                </c:pt>
                <c:pt idx="10716">
                  <c:v>53880</c:v>
                </c:pt>
                <c:pt idx="10717">
                  <c:v>53885</c:v>
                </c:pt>
                <c:pt idx="10718">
                  <c:v>53890</c:v>
                </c:pt>
                <c:pt idx="10719">
                  <c:v>53895</c:v>
                </c:pt>
                <c:pt idx="10720">
                  <c:v>53900</c:v>
                </c:pt>
                <c:pt idx="10721">
                  <c:v>53905</c:v>
                </c:pt>
                <c:pt idx="10722">
                  <c:v>53910</c:v>
                </c:pt>
                <c:pt idx="10723">
                  <c:v>53915</c:v>
                </c:pt>
                <c:pt idx="10724">
                  <c:v>53920</c:v>
                </c:pt>
                <c:pt idx="10725">
                  <c:v>53925</c:v>
                </c:pt>
                <c:pt idx="10726">
                  <c:v>53930</c:v>
                </c:pt>
                <c:pt idx="10727">
                  <c:v>53935</c:v>
                </c:pt>
                <c:pt idx="10728">
                  <c:v>53940</c:v>
                </c:pt>
                <c:pt idx="10729">
                  <c:v>53945</c:v>
                </c:pt>
                <c:pt idx="10730">
                  <c:v>53950</c:v>
                </c:pt>
                <c:pt idx="10731">
                  <c:v>53955</c:v>
                </c:pt>
                <c:pt idx="10732">
                  <c:v>53960</c:v>
                </c:pt>
                <c:pt idx="10733">
                  <c:v>53965</c:v>
                </c:pt>
                <c:pt idx="10734">
                  <c:v>53970</c:v>
                </c:pt>
                <c:pt idx="10735">
                  <c:v>53975</c:v>
                </c:pt>
                <c:pt idx="10736">
                  <c:v>53980</c:v>
                </c:pt>
                <c:pt idx="10737">
                  <c:v>53985</c:v>
                </c:pt>
                <c:pt idx="10738">
                  <c:v>53990</c:v>
                </c:pt>
                <c:pt idx="10739">
                  <c:v>53995</c:v>
                </c:pt>
                <c:pt idx="10740">
                  <c:v>54000</c:v>
                </c:pt>
                <c:pt idx="10741">
                  <c:v>54005</c:v>
                </c:pt>
                <c:pt idx="10742">
                  <c:v>54010</c:v>
                </c:pt>
                <c:pt idx="10743">
                  <c:v>54015</c:v>
                </c:pt>
                <c:pt idx="10744">
                  <c:v>54020</c:v>
                </c:pt>
                <c:pt idx="10745">
                  <c:v>54025</c:v>
                </c:pt>
                <c:pt idx="10746">
                  <c:v>54030</c:v>
                </c:pt>
                <c:pt idx="10747">
                  <c:v>54035</c:v>
                </c:pt>
                <c:pt idx="10748">
                  <c:v>54040</c:v>
                </c:pt>
                <c:pt idx="10749">
                  <c:v>54045</c:v>
                </c:pt>
                <c:pt idx="10750">
                  <c:v>54050</c:v>
                </c:pt>
                <c:pt idx="10751">
                  <c:v>54055</c:v>
                </c:pt>
                <c:pt idx="10752">
                  <c:v>54060</c:v>
                </c:pt>
                <c:pt idx="10753">
                  <c:v>54065</c:v>
                </c:pt>
                <c:pt idx="10754">
                  <c:v>54070</c:v>
                </c:pt>
                <c:pt idx="10755">
                  <c:v>54075</c:v>
                </c:pt>
                <c:pt idx="10756">
                  <c:v>54080</c:v>
                </c:pt>
                <c:pt idx="10757">
                  <c:v>54085</c:v>
                </c:pt>
                <c:pt idx="10758">
                  <c:v>54090</c:v>
                </c:pt>
                <c:pt idx="10759">
                  <c:v>54095</c:v>
                </c:pt>
                <c:pt idx="10760">
                  <c:v>54100</c:v>
                </c:pt>
                <c:pt idx="10761">
                  <c:v>54105</c:v>
                </c:pt>
                <c:pt idx="10762">
                  <c:v>54110</c:v>
                </c:pt>
                <c:pt idx="10763">
                  <c:v>54115</c:v>
                </c:pt>
                <c:pt idx="10764">
                  <c:v>54120</c:v>
                </c:pt>
                <c:pt idx="10765">
                  <c:v>54125</c:v>
                </c:pt>
                <c:pt idx="10766">
                  <c:v>54130</c:v>
                </c:pt>
                <c:pt idx="10767">
                  <c:v>54135</c:v>
                </c:pt>
                <c:pt idx="10768">
                  <c:v>54140</c:v>
                </c:pt>
                <c:pt idx="10769">
                  <c:v>54145</c:v>
                </c:pt>
                <c:pt idx="10770">
                  <c:v>54150</c:v>
                </c:pt>
                <c:pt idx="10771">
                  <c:v>54155</c:v>
                </c:pt>
                <c:pt idx="10772">
                  <c:v>54160</c:v>
                </c:pt>
                <c:pt idx="10773">
                  <c:v>54165</c:v>
                </c:pt>
                <c:pt idx="10774">
                  <c:v>54170</c:v>
                </c:pt>
                <c:pt idx="10775">
                  <c:v>54175</c:v>
                </c:pt>
                <c:pt idx="10776">
                  <c:v>54180</c:v>
                </c:pt>
                <c:pt idx="10777">
                  <c:v>54185</c:v>
                </c:pt>
                <c:pt idx="10778">
                  <c:v>54190</c:v>
                </c:pt>
                <c:pt idx="10779">
                  <c:v>54195</c:v>
                </c:pt>
                <c:pt idx="10780">
                  <c:v>54200</c:v>
                </c:pt>
                <c:pt idx="10781">
                  <c:v>54205</c:v>
                </c:pt>
                <c:pt idx="10782">
                  <c:v>54210</c:v>
                </c:pt>
                <c:pt idx="10783">
                  <c:v>54215</c:v>
                </c:pt>
                <c:pt idx="10784">
                  <c:v>54220</c:v>
                </c:pt>
                <c:pt idx="10785">
                  <c:v>54225</c:v>
                </c:pt>
                <c:pt idx="10786">
                  <c:v>54230</c:v>
                </c:pt>
                <c:pt idx="10787">
                  <c:v>54235</c:v>
                </c:pt>
                <c:pt idx="10788">
                  <c:v>54240</c:v>
                </c:pt>
                <c:pt idx="10789">
                  <c:v>54245</c:v>
                </c:pt>
                <c:pt idx="10790">
                  <c:v>54250</c:v>
                </c:pt>
                <c:pt idx="10791">
                  <c:v>54255</c:v>
                </c:pt>
                <c:pt idx="10792">
                  <c:v>54260</c:v>
                </c:pt>
                <c:pt idx="10793">
                  <c:v>54265</c:v>
                </c:pt>
                <c:pt idx="10794">
                  <c:v>54270</c:v>
                </c:pt>
                <c:pt idx="10795">
                  <c:v>54275</c:v>
                </c:pt>
                <c:pt idx="10796">
                  <c:v>54280</c:v>
                </c:pt>
                <c:pt idx="10797">
                  <c:v>54285</c:v>
                </c:pt>
                <c:pt idx="10798">
                  <c:v>54290</c:v>
                </c:pt>
                <c:pt idx="10799">
                  <c:v>54295</c:v>
                </c:pt>
                <c:pt idx="10800">
                  <c:v>54300</c:v>
                </c:pt>
                <c:pt idx="10801">
                  <c:v>54305</c:v>
                </c:pt>
                <c:pt idx="10802">
                  <c:v>54310</c:v>
                </c:pt>
                <c:pt idx="10803">
                  <c:v>54315</c:v>
                </c:pt>
                <c:pt idx="10804">
                  <c:v>54320</c:v>
                </c:pt>
                <c:pt idx="10805">
                  <c:v>54325</c:v>
                </c:pt>
                <c:pt idx="10806">
                  <c:v>54330</c:v>
                </c:pt>
                <c:pt idx="10807">
                  <c:v>54335</c:v>
                </c:pt>
                <c:pt idx="10808">
                  <c:v>54340</c:v>
                </c:pt>
                <c:pt idx="10809">
                  <c:v>54345</c:v>
                </c:pt>
                <c:pt idx="10810">
                  <c:v>54350</c:v>
                </c:pt>
                <c:pt idx="10811">
                  <c:v>54355</c:v>
                </c:pt>
                <c:pt idx="10812">
                  <c:v>54360</c:v>
                </c:pt>
                <c:pt idx="10813">
                  <c:v>54365</c:v>
                </c:pt>
                <c:pt idx="10814">
                  <c:v>54370</c:v>
                </c:pt>
                <c:pt idx="10815">
                  <c:v>54375</c:v>
                </c:pt>
                <c:pt idx="10816">
                  <c:v>54380</c:v>
                </c:pt>
                <c:pt idx="10817">
                  <c:v>54385</c:v>
                </c:pt>
                <c:pt idx="10818">
                  <c:v>54390</c:v>
                </c:pt>
                <c:pt idx="10819">
                  <c:v>54395</c:v>
                </c:pt>
                <c:pt idx="10820">
                  <c:v>54400</c:v>
                </c:pt>
                <c:pt idx="10821">
                  <c:v>54405</c:v>
                </c:pt>
                <c:pt idx="10822">
                  <c:v>54410</c:v>
                </c:pt>
                <c:pt idx="10823">
                  <c:v>54415</c:v>
                </c:pt>
                <c:pt idx="10824">
                  <c:v>54420</c:v>
                </c:pt>
                <c:pt idx="10825">
                  <c:v>54425</c:v>
                </c:pt>
                <c:pt idx="10826">
                  <c:v>54430</c:v>
                </c:pt>
                <c:pt idx="10827">
                  <c:v>54435</c:v>
                </c:pt>
                <c:pt idx="10828">
                  <c:v>54440</c:v>
                </c:pt>
                <c:pt idx="10829">
                  <c:v>54445</c:v>
                </c:pt>
                <c:pt idx="10830">
                  <c:v>54450</c:v>
                </c:pt>
                <c:pt idx="10831">
                  <c:v>54455</c:v>
                </c:pt>
                <c:pt idx="10832">
                  <c:v>54460</c:v>
                </c:pt>
                <c:pt idx="10833">
                  <c:v>54465</c:v>
                </c:pt>
                <c:pt idx="10834">
                  <c:v>54470</c:v>
                </c:pt>
                <c:pt idx="10835">
                  <c:v>54475</c:v>
                </c:pt>
                <c:pt idx="10836">
                  <c:v>54480</c:v>
                </c:pt>
                <c:pt idx="10837">
                  <c:v>54485</c:v>
                </c:pt>
                <c:pt idx="10838">
                  <c:v>54490</c:v>
                </c:pt>
                <c:pt idx="10839">
                  <c:v>54495</c:v>
                </c:pt>
                <c:pt idx="10840">
                  <c:v>54500</c:v>
                </c:pt>
                <c:pt idx="10841">
                  <c:v>54505</c:v>
                </c:pt>
                <c:pt idx="10842">
                  <c:v>54510</c:v>
                </c:pt>
                <c:pt idx="10843">
                  <c:v>54515</c:v>
                </c:pt>
                <c:pt idx="10844">
                  <c:v>54520</c:v>
                </c:pt>
                <c:pt idx="10845">
                  <c:v>54525</c:v>
                </c:pt>
                <c:pt idx="10846">
                  <c:v>54530</c:v>
                </c:pt>
                <c:pt idx="10847">
                  <c:v>54535</c:v>
                </c:pt>
                <c:pt idx="10848">
                  <c:v>54540</c:v>
                </c:pt>
                <c:pt idx="10849">
                  <c:v>54545</c:v>
                </c:pt>
                <c:pt idx="10850">
                  <c:v>54550</c:v>
                </c:pt>
                <c:pt idx="10851">
                  <c:v>54555</c:v>
                </c:pt>
                <c:pt idx="10852">
                  <c:v>54560</c:v>
                </c:pt>
                <c:pt idx="10853">
                  <c:v>54565</c:v>
                </c:pt>
                <c:pt idx="10854">
                  <c:v>54570</c:v>
                </c:pt>
                <c:pt idx="10855">
                  <c:v>54575</c:v>
                </c:pt>
                <c:pt idx="10856">
                  <c:v>54580</c:v>
                </c:pt>
                <c:pt idx="10857">
                  <c:v>54585</c:v>
                </c:pt>
                <c:pt idx="10858">
                  <c:v>54590</c:v>
                </c:pt>
                <c:pt idx="10859">
                  <c:v>54595</c:v>
                </c:pt>
                <c:pt idx="10860">
                  <c:v>54600</c:v>
                </c:pt>
                <c:pt idx="10861">
                  <c:v>54605</c:v>
                </c:pt>
                <c:pt idx="10862">
                  <c:v>54610</c:v>
                </c:pt>
                <c:pt idx="10863">
                  <c:v>54615</c:v>
                </c:pt>
                <c:pt idx="10864">
                  <c:v>54620</c:v>
                </c:pt>
                <c:pt idx="10865">
                  <c:v>54625</c:v>
                </c:pt>
                <c:pt idx="10866">
                  <c:v>54630</c:v>
                </c:pt>
                <c:pt idx="10867">
                  <c:v>54635</c:v>
                </c:pt>
                <c:pt idx="10868">
                  <c:v>54640</c:v>
                </c:pt>
                <c:pt idx="10869">
                  <c:v>54645</c:v>
                </c:pt>
                <c:pt idx="10870">
                  <c:v>54650</c:v>
                </c:pt>
                <c:pt idx="10871">
                  <c:v>54655</c:v>
                </c:pt>
                <c:pt idx="10872">
                  <c:v>54660</c:v>
                </c:pt>
                <c:pt idx="10873">
                  <c:v>54665</c:v>
                </c:pt>
                <c:pt idx="10874">
                  <c:v>54670</c:v>
                </c:pt>
                <c:pt idx="10875">
                  <c:v>54675</c:v>
                </c:pt>
                <c:pt idx="10876">
                  <c:v>54680</c:v>
                </c:pt>
                <c:pt idx="10877">
                  <c:v>54685</c:v>
                </c:pt>
                <c:pt idx="10878">
                  <c:v>54690</c:v>
                </c:pt>
                <c:pt idx="10879">
                  <c:v>54695</c:v>
                </c:pt>
                <c:pt idx="10880">
                  <c:v>54700</c:v>
                </c:pt>
                <c:pt idx="10881">
                  <c:v>54705</c:v>
                </c:pt>
                <c:pt idx="10882">
                  <c:v>54710</c:v>
                </c:pt>
                <c:pt idx="10883">
                  <c:v>54715</c:v>
                </c:pt>
                <c:pt idx="10884">
                  <c:v>54720</c:v>
                </c:pt>
                <c:pt idx="10885">
                  <c:v>54725</c:v>
                </c:pt>
                <c:pt idx="10886">
                  <c:v>54730</c:v>
                </c:pt>
                <c:pt idx="10887">
                  <c:v>54735</c:v>
                </c:pt>
                <c:pt idx="10888">
                  <c:v>54740</c:v>
                </c:pt>
                <c:pt idx="10889">
                  <c:v>54745</c:v>
                </c:pt>
                <c:pt idx="10890">
                  <c:v>54750</c:v>
                </c:pt>
                <c:pt idx="10891">
                  <c:v>54755</c:v>
                </c:pt>
                <c:pt idx="10892">
                  <c:v>54760</c:v>
                </c:pt>
                <c:pt idx="10893">
                  <c:v>54765</c:v>
                </c:pt>
                <c:pt idx="10894">
                  <c:v>54770</c:v>
                </c:pt>
                <c:pt idx="10895">
                  <c:v>54775</c:v>
                </c:pt>
                <c:pt idx="10896">
                  <c:v>54780</c:v>
                </c:pt>
                <c:pt idx="10897">
                  <c:v>54785</c:v>
                </c:pt>
                <c:pt idx="10898">
                  <c:v>54790</c:v>
                </c:pt>
                <c:pt idx="10899">
                  <c:v>54795</c:v>
                </c:pt>
                <c:pt idx="10900">
                  <c:v>54800</c:v>
                </c:pt>
                <c:pt idx="10901">
                  <c:v>54805</c:v>
                </c:pt>
                <c:pt idx="10902">
                  <c:v>54810</c:v>
                </c:pt>
                <c:pt idx="10903">
                  <c:v>54815</c:v>
                </c:pt>
                <c:pt idx="10904">
                  <c:v>54820</c:v>
                </c:pt>
                <c:pt idx="10905">
                  <c:v>54825</c:v>
                </c:pt>
                <c:pt idx="10906">
                  <c:v>54830</c:v>
                </c:pt>
                <c:pt idx="10907">
                  <c:v>54835</c:v>
                </c:pt>
                <c:pt idx="10908">
                  <c:v>54840</c:v>
                </c:pt>
                <c:pt idx="10909">
                  <c:v>54845</c:v>
                </c:pt>
                <c:pt idx="10910">
                  <c:v>54850</c:v>
                </c:pt>
                <c:pt idx="10911">
                  <c:v>54855</c:v>
                </c:pt>
                <c:pt idx="10912">
                  <c:v>54860</c:v>
                </c:pt>
                <c:pt idx="10913">
                  <c:v>54865</c:v>
                </c:pt>
                <c:pt idx="10914">
                  <c:v>54870</c:v>
                </c:pt>
                <c:pt idx="10915">
                  <c:v>54875</c:v>
                </c:pt>
                <c:pt idx="10916">
                  <c:v>54880</c:v>
                </c:pt>
                <c:pt idx="10917">
                  <c:v>54885</c:v>
                </c:pt>
                <c:pt idx="10918">
                  <c:v>54890</c:v>
                </c:pt>
                <c:pt idx="10919">
                  <c:v>54895</c:v>
                </c:pt>
                <c:pt idx="10920">
                  <c:v>54900</c:v>
                </c:pt>
                <c:pt idx="10921">
                  <c:v>54905</c:v>
                </c:pt>
                <c:pt idx="10922">
                  <c:v>54910</c:v>
                </c:pt>
                <c:pt idx="10923">
                  <c:v>54915</c:v>
                </c:pt>
                <c:pt idx="10924">
                  <c:v>54920</c:v>
                </c:pt>
                <c:pt idx="10925">
                  <c:v>54925</c:v>
                </c:pt>
                <c:pt idx="10926">
                  <c:v>54930</c:v>
                </c:pt>
                <c:pt idx="10927">
                  <c:v>54935</c:v>
                </c:pt>
                <c:pt idx="10928">
                  <c:v>54940</c:v>
                </c:pt>
                <c:pt idx="10929">
                  <c:v>54945</c:v>
                </c:pt>
                <c:pt idx="10930">
                  <c:v>54950</c:v>
                </c:pt>
                <c:pt idx="10931">
                  <c:v>54955</c:v>
                </c:pt>
                <c:pt idx="10932">
                  <c:v>54960</c:v>
                </c:pt>
                <c:pt idx="10933">
                  <c:v>54965</c:v>
                </c:pt>
                <c:pt idx="10934">
                  <c:v>54970</c:v>
                </c:pt>
                <c:pt idx="10935">
                  <c:v>54975</c:v>
                </c:pt>
                <c:pt idx="10936">
                  <c:v>54980</c:v>
                </c:pt>
                <c:pt idx="10937">
                  <c:v>54985</c:v>
                </c:pt>
                <c:pt idx="10938">
                  <c:v>54990</c:v>
                </c:pt>
                <c:pt idx="10939">
                  <c:v>54995</c:v>
                </c:pt>
                <c:pt idx="10940">
                  <c:v>55000</c:v>
                </c:pt>
                <c:pt idx="10941">
                  <c:v>55005</c:v>
                </c:pt>
                <c:pt idx="10942">
                  <c:v>55010</c:v>
                </c:pt>
                <c:pt idx="10943">
                  <c:v>55015</c:v>
                </c:pt>
                <c:pt idx="10944">
                  <c:v>55020</c:v>
                </c:pt>
                <c:pt idx="10945">
                  <c:v>55025</c:v>
                </c:pt>
                <c:pt idx="10946">
                  <c:v>55030</c:v>
                </c:pt>
                <c:pt idx="10947">
                  <c:v>55035</c:v>
                </c:pt>
                <c:pt idx="10948">
                  <c:v>55040</c:v>
                </c:pt>
                <c:pt idx="10949">
                  <c:v>55045</c:v>
                </c:pt>
                <c:pt idx="10950">
                  <c:v>55050</c:v>
                </c:pt>
                <c:pt idx="10951">
                  <c:v>55055</c:v>
                </c:pt>
                <c:pt idx="10952">
                  <c:v>55060</c:v>
                </c:pt>
                <c:pt idx="10953">
                  <c:v>55065</c:v>
                </c:pt>
                <c:pt idx="10954">
                  <c:v>55070</c:v>
                </c:pt>
                <c:pt idx="10955">
                  <c:v>55075</c:v>
                </c:pt>
                <c:pt idx="10956">
                  <c:v>55080</c:v>
                </c:pt>
                <c:pt idx="10957">
                  <c:v>55085</c:v>
                </c:pt>
                <c:pt idx="10958">
                  <c:v>55090</c:v>
                </c:pt>
                <c:pt idx="10959">
                  <c:v>55095</c:v>
                </c:pt>
                <c:pt idx="10960">
                  <c:v>55100</c:v>
                </c:pt>
                <c:pt idx="10961">
                  <c:v>55105</c:v>
                </c:pt>
                <c:pt idx="10962">
                  <c:v>55110</c:v>
                </c:pt>
                <c:pt idx="10963">
                  <c:v>55115</c:v>
                </c:pt>
                <c:pt idx="10964">
                  <c:v>55120</c:v>
                </c:pt>
                <c:pt idx="10965">
                  <c:v>55125</c:v>
                </c:pt>
                <c:pt idx="10966">
                  <c:v>55130</c:v>
                </c:pt>
                <c:pt idx="10967">
                  <c:v>55135</c:v>
                </c:pt>
                <c:pt idx="10968">
                  <c:v>55140</c:v>
                </c:pt>
                <c:pt idx="10969">
                  <c:v>55145</c:v>
                </c:pt>
                <c:pt idx="10970">
                  <c:v>55150</c:v>
                </c:pt>
                <c:pt idx="10971">
                  <c:v>55155</c:v>
                </c:pt>
                <c:pt idx="10972">
                  <c:v>55160</c:v>
                </c:pt>
                <c:pt idx="10973">
                  <c:v>55165</c:v>
                </c:pt>
                <c:pt idx="10974">
                  <c:v>55170</c:v>
                </c:pt>
                <c:pt idx="10975">
                  <c:v>55175</c:v>
                </c:pt>
                <c:pt idx="10976">
                  <c:v>55180</c:v>
                </c:pt>
                <c:pt idx="10977">
                  <c:v>55185</c:v>
                </c:pt>
                <c:pt idx="10978">
                  <c:v>55190</c:v>
                </c:pt>
                <c:pt idx="10979">
                  <c:v>55195</c:v>
                </c:pt>
                <c:pt idx="10980">
                  <c:v>55200</c:v>
                </c:pt>
                <c:pt idx="10981">
                  <c:v>55205</c:v>
                </c:pt>
                <c:pt idx="10982">
                  <c:v>55210</c:v>
                </c:pt>
                <c:pt idx="10983">
                  <c:v>55215</c:v>
                </c:pt>
                <c:pt idx="10984">
                  <c:v>55220</c:v>
                </c:pt>
                <c:pt idx="10985">
                  <c:v>55225</c:v>
                </c:pt>
                <c:pt idx="10986">
                  <c:v>55230</c:v>
                </c:pt>
                <c:pt idx="10987">
                  <c:v>55235</c:v>
                </c:pt>
                <c:pt idx="10988">
                  <c:v>55240</c:v>
                </c:pt>
                <c:pt idx="10989">
                  <c:v>55245</c:v>
                </c:pt>
                <c:pt idx="10990">
                  <c:v>55250</c:v>
                </c:pt>
                <c:pt idx="10991">
                  <c:v>55255</c:v>
                </c:pt>
                <c:pt idx="10992">
                  <c:v>55260</c:v>
                </c:pt>
                <c:pt idx="10993">
                  <c:v>55265</c:v>
                </c:pt>
                <c:pt idx="10994">
                  <c:v>55270</c:v>
                </c:pt>
                <c:pt idx="10995">
                  <c:v>55275</c:v>
                </c:pt>
                <c:pt idx="10996">
                  <c:v>55280</c:v>
                </c:pt>
                <c:pt idx="10997">
                  <c:v>55285</c:v>
                </c:pt>
                <c:pt idx="10998">
                  <c:v>55290</c:v>
                </c:pt>
                <c:pt idx="10999">
                  <c:v>55295</c:v>
                </c:pt>
                <c:pt idx="11000">
                  <c:v>55300</c:v>
                </c:pt>
                <c:pt idx="11001">
                  <c:v>55305</c:v>
                </c:pt>
                <c:pt idx="11002">
                  <c:v>55310</c:v>
                </c:pt>
                <c:pt idx="11003">
                  <c:v>55315</c:v>
                </c:pt>
                <c:pt idx="11004">
                  <c:v>55320</c:v>
                </c:pt>
                <c:pt idx="11005">
                  <c:v>55325</c:v>
                </c:pt>
                <c:pt idx="11006">
                  <c:v>55330</c:v>
                </c:pt>
                <c:pt idx="11007">
                  <c:v>55335</c:v>
                </c:pt>
                <c:pt idx="11008">
                  <c:v>55340</c:v>
                </c:pt>
                <c:pt idx="11009">
                  <c:v>55345</c:v>
                </c:pt>
                <c:pt idx="11010">
                  <c:v>55350</c:v>
                </c:pt>
                <c:pt idx="11011">
                  <c:v>55355</c:v>
                </c:pt>
                <c:pt idx="11012">
                  <c:v>55360</c:v>
                </c:pt>
                <c:pt idx="11013">
                  <c:v>55365</c:v>
                </c:pt>
                <c:pt idx="11014">
                  <c:v>55370</c:v>
                </c:pt>
                <c:pt idx="11015">
                  <c:v>55375</c:v>
                </c:pt>
                <c:pt idx="11016">
                  <c:v>55380</c:v>
                </c:pt>
                <c:pt idx="11017">
                  <c:v>55385</c:v>
                </c:pt>
                <c:pt idx="11018">
                  <c:v>55390</c:v>
                </c:pt>
                <c:pt idx="11019">
                  <c:v>55395</c:v>
                </c:pt>
                <c:pt idx="11020">
                  <c:v>55400</c:v>
                </c:pt>
                <c:pt idx="11021">
                  <c:v>55405</c:v>
                </c:pt>
                <c:pt idx="11022">
                  <c:v>55410</c:v>
                </c:pt>
                <c:pt idx="11023">
                  <c:v>55415</c:v>
                </c:pt>
                <c:pt idx="11024">
                  <c:v>55420</c:v>
                </c:pt>
                <c:pt idx="11025">
                  <c:v>55425</c:v>
                </c:pt>
                <c:pt idx="11026">
                  <c:v>55430</c:v>
                </c:pt>
                <c:pt idx="11027">
                  <c:v>55435</c:v>
                </c:pt>
                <c:pt idx="11028">
                  <c:v>55440</c:v>
                </c:pt>
                <c:pt idx="11029">
                  <c:v>55445</c:v>
                </c:pt>
                <c:pt idx="11030">
                  <c:v>55450</c:v>
                </c:pt>
                <c:pt idx="11031">
                  <c:v>55455</c:v>
                </c:pt>
                <c:pt idx="11032">
                  <c:v>55460</c:v>
                </c:pt>
                <c:pt idx="11033">
                  <c:v>55465</c:v>
                </c:pt>
                <c:pt idx="11034">
                  <c:v>55470</c:v>
                </c:pt>
                <c:pt idx="11035">
                  <c:v>55475</c:v>
                </c:pt>
                <c:pt idx="11036">
                  <c:v>55480</c:v>
                </c:pt>
                <c:pt idx="11037">
                  <c:v>55485</c:v>
                </c:pt>
                <c:pt idx="11038">
                  <c:v>55490</c:v>
                </c:pt>
                <c:pt idx="11039">
                  <c:v>55495</c:v>
                </c:pt>
                <c:pt idx="11040">
                  <c:v>55500</c:v>
                </c:pt>
                <c:pt idx="11041">
                  <c:v>55505</c:v>
                </c:pt>
                <c:pt idx="11042">
                  <c:v>55510</c:v>
                </c:pt>
                <c:pt idx="11043">
                  <c:v>55515</c:v>
                </c:pt>
                <c:pt idx="11044">
                  <c:v>55520</c:v>
                </c:pt>
                <c:pt idx="11045">
                  <c:v>55525</c:v>
                </c:pt>
                <c:pt idx="11046">
                  <c:v>55530</c:v>
                </c:pt>
                <c:pt idx="11047">
                  <c:v>55535</c:v>
                </c:pt>
                <c:pt idx="11048">
                  <c:v>55540</c:v>
                </c:pt>
                <c:pt idx="11049">
                  <c:v>55545</c:v>
                </c:pt>
                <c:pt idx="11050">
                  <c:v>55550</c:v>
                </c:pt>
                <c:pt idx="11051">
                  <c:v>55555</c:v>
                </c:pt>
                <c:pt idx="11052">
                  <c:v>55560</c:v>
                </c:pt>
                <c:pt idx="11053">
                  <c:v>55565</c:v>
                </c:pt>
                <c:pt idx="11054">
                  <c:v>55570</c:v>
                </c:pt>
                <c:pt idx="11055">
                  <c:v>55575</c:v>
                </c:pt>
                <c:pt idx="11056">
                  <c:v>55580</c:v>
                </c:pt>
                <c:pt idx="11057">
                  <c:v>55585</c:v>
                </c:pt>
                <c:pt idx="11058">
                  <c:v>55590</c:v>
                </c:pt>
                <c:pt idx="11059">
                  <c:v>55595</c:v>
                </c:pt>
                <c:pt idx="11060">
                  <c:v>55600</c:v>
                </c:pt>
                <c:pt idx="11061">
                  <c:v>55605</c:v>
                </c:pt>
                <c:pt idx="11062">
                  <c:v>55610</c:v>
                </c:pt>
                <c:pt idx="11063">
                  <c:v>55615</c:v>
                </c:pt>
                <c:pt idx="11064">
                  <c:v>55620</c:v>
                </c:pt>
                <c:pt idx="11065">
                  <c:v>55625</c:v>
                </c:pt>
                <c:pt idx="11066">
                  <c:v>55630</c:v>
                </c:pt>
                <c:pt idx="11067">
                  <c:v>55635</c:v>
                </c:pt>
                <c:pt idx="11068">
                  <c:v>55640</c:v>
                </c:pt>
                <c:pt idx="11069">
                  <c:v>55645</c:v>
                </c:pt>
                <c:pt idx="11070">
                  <c:v>55650</c:v>
                </c:pt>
                <c:pt idx="11071">
                  <c:v>55655</c:v>
                </c:pt>
                <c:pt idx="11072">
                  <c:v>55660</c:v>
                </c:pt>
                <c:pt idx="11073">
                  <c:v>55665</c:v>
                </c:pt>
                <c:pt idx="11074">
                  <c:v>55670</c:v>
                </c:pt>
                <c:pt idx="11075">
                  <c:v>55675</c:v>
                </c:pt>
                <c:pt idx="11076">
                  <c:v>55680</c:v>
                </c:pt>
                <c:pt idx="11077">
                  <c:v>55685</c:v>
                </c:pt>
                <c:pt idx="11078">
                  <c:v>55690</c:v>
                </c:pt>
                <c:pt idx="11079">
                  <c:v>55695</c:v>
                </c:pt>
                <c:pt idx="11080">
                  <c:v>55700</c:v>
                </c:pt>
                <c:pt idx="11081">
                  <c:v>55705</c:v>
                </c:pt>
                <c:pt idx="11082">
                  <c:v>55710</c:v>
                </c:pt>
                <c:pt idx="11083">
                  <c:v>55715</c:v>
                </c:pt>
                <c:pt idx="11084">
                  <c:v>55720</c:v>
                </c:pt>
                <c:pt idx="11085">
                  <c:v>55725</c:v>
                </c:pt>
                <c:pt idx="11086">
                  <c:v>55730</c:v>
                </c:pt>
                <c:pt idx="11087">
                  <c:v>55735</c:v>
                </c:pt>
                <c:pt idx="11088">
                  <c:v>55740</c:v>
                </c:pt>
                <c:pt idx="11089">
                  <c:v>55745</c:v>
                </c:pt>
                <c:pt idx="11090">
                  <c:v>55750</c:v>
                </c:pt>
                <c:pt idx="11091">
                  <c:v>55755</c:v>
                </c:pt>
                <c:pt idx="11092">
                  <c:v>55760</c:v>
                </c:pt>
                <c:pt idx="11093">
                  <c:v>55765</c:v>
                </c:pt>
                <c:pt idx="11094">
                  <c:v>55770</c:v>
                </c:pt>
                <c:pt idx="11095">
                  <c:v>55775</c:v>
                </c:pt>
                <c:pt idx="11096">
                  <c:v>55780</c:v>
                </c:pt>
                <c:pt idx="11097">
                  <c:v>55785</c:v>
                </c:pt>
                <c:pt idx="11098">
                  <c:v>55790</c:v>
                </c:pt>
                <c:pt idx="11099">
                  <c:v>55795</c:v>
                </c:pt>
                <c:pt idx="11100">
                  <c:v>55800</c:v>
                </c:pt>
                <c:pt idx="11101">
                  <c:v>55805</c:v>
                </c:pt>
                <c:pt idx="11102">
                  <c:v>55810</c:v>
                </c:pt>
                <c:pt idx="11103">
                  <c:v>55815</c:v>
                </c:pt>
                <c:pt idx="11104">
                  <c:v>55820</c:v>
                </c:pt>
                <c:pt idx="11105">
                  <c:v>55825</c:v>
                </c:pt>
                <c:pt idx="11106">
                  <c:v>55830</c:v>
                </c:pt>
                <c:pt idx="11107">
                  <c:v>55835</c:v>
                </c:pt>
                <c:pt idx="11108">
                  <c:v>55840</c:v>
                </c:pt>
                <c:pt idx="11109">
                  <c:v>55845</c:v>
                </c:pt>
                <c:pt idx="11110">
                  <c:v>55850</c:v>
                </c:pt>
                <c:pt idx="11111">
                  <c:v>55855</c:v>
                </c:pt>
                <c:pt idx="11112">
                  <c:v>55860</c:v>
                </c:pt>
                <c:pt idx="11113">
                  <c:v>55865</c:v>
                </c:pt>
                <c:pt idx="11114">
                  <c:v>55870</c:v>
                </c:pt>
                <c:pt idx="11115">
                  <c:v>55875</c:v>
                </c:pt>
                <c:pt idx="11116">
                  <c:v>55880</c:v>
                </c:pt>
                <c:pt idx="11117">
                  <c:v>55885</c:v>
                </c:pt>
                <c:pt idx="11118">
                  <c:v>55890</c:v>
                </c:pt>
                <c:pt idx="11119">
                  <c:v>55895</c:v>
                </c:pt>
                <c:pt idx="11120">
                  <c:v>55900</c:v>
                </c:pt>
                <c:pt idx="11121">
                  <c:v>55905</c:v>
                </c:pt>
                <c:pt idx="11122">
                  <c:v>55910</c:v>
                </c:pt>
                <c:pt idx="11123">
                  <c:v>55915</c:v>
                </c:pt>
                <c:pt idx="11124">
                  <c:v>55920</c:v>
                </c:pt>
                <c:pt idx="11125">
                  <c:v>55925</c:v>
                </c:pt>
                <c:pt idx="11126">
                  <c:v>55930</c:v>
                </c:pt>
                <c:pt idx="11127">
                  <c:v>55935</c:v>
                </c:pt>
                <c:pt idx="11128">
                  <c:v>55940</c:v>
                </c:pt>
                <c:pt idx="11129">
                  <c:v>55945</c:v>
                </c:pt>
                <c:pt idx="11130">
                  <c:v>55950</c:v>
                </c:pt>
                <c:pt idx="11131">
                  <c:v>55955</c:v>
                </c:pt>
                <c:pt idx="11132">
                  <c:v>55960</c:v>
                </c:pt>
                <c:pt idx="11133">
                  <c:v>55965</c:v>
                </c:pt>
                <c:pt idx="11134">
                  <c:v>55970</c:v>
                </c:pt>
                <c:pt idx="11135">
                  <c:v>55975</c:v>
                </c:pt>
                <c:pt idx="11136">
                  <c:v>55980</c:v>
                </c:pt>
                <c:pt idx="11137">
                  <c:v>55985</c:v>
                </c:pt>
                <c:pt idx="11138">
                  <c:v>55990</c:v>
                </c:pt>
                <c:pt idx="11139">
                  <c:v>55995</c:v>
                </c:pt>
                <c:pt idx="11140">
                  <c:v>56000</c:v>
                </c:pt>
                <c:pt idx="11141">
                  <c:v>56005</c:v>
                </c:pt>
                <c:pt idx="11142">
                  <c:v>56010</c:v>
                </c:pt>
                <c:pt idx="11143">
                  <c:v>56015</c:v>
                </c:pt>
                <c:pt idx="11144">
                  <c:v>56020</c:v>
                </c:pt>
                <c:pt idx="11145">
                  <c:v>56025</c:v>
                </c:pt>
                <c:pt idx="11146">
                  <c:v>56030</c:v>
                </c:pt>
                <c:pt idx="11147">
                  <c:v>56035</c:v>
                </c:pt>
                <c:pt idx="11148">
                  <c:v>56040</c:v>
                </c:pt>
                <c:pt idx="11149">
                  <c:v>56045</c:v>
                </c:pt>
                <c:pt idx="11150">
                  <c:v>56050</c:v>
                </c:pt>
                <c:pt idx="11151">
                  <c:v>56055</c:v>
                </c:pt>
                <c:pt idx="11152">
                  <c:v>56060</c:v>
                </c:pt>
                <c:pt idx="11153">
                  <c:v>56065</c:v>
                </c:pt>
                <c:pt idx="11154">
                  <c:v>56070</c:v>
                </c:pt>
                <c:pt idx="11155">
                  <c:v>56075</c:v>
                </c:pt>
                <c:pt idx="11156">
                  <c:v>56080</c:v>
                </c:pt>
                <c:pt idx="11157">
                  <c:v>56085</c:v>
                </c:pt>
                <c:pt idx="11158">
                  <c:v>56090</c:v>
                </c:pt>
                <c:pt idx="11159">
                  <c:v>56095</c:v>
                </c:pt>
                <c:pt idx="11160">
                  <c:v>56100</c:v>
                </c:pt>
                <c:pt idx="11161">
                  <c:v>56105</c:v>
                </c:pt>
                <c:pt idx="11162">
                  <c:v>56110</c:v>
                </c:pt>
                <c:pt idx="11163">
                  <c:v>56115</c:v>
                </c:pt>
                <c:pt idx="11164">
                  <c:v>56120</c:v>
                </c:pt>
                <c:pt idx="11165">
                  <c:v>56125</c:v>
                </c:pt>
                <c:pt idx="11166">
                  <c:v>56130</c:v>
                </c:pt>
                <c:pt idx="11167">
                  <c:v>56135</c:v>
                </c:pt>
                <c:pt idx="11168">
                  <c:v>56140</c:v>
                </c:pt>
                <c:pt idx="11169">
                  <c:v>56145</c:v>
                </c:pt>
                <c:pt idx="11170">
                  <c:v>56150</c:v>
                </c:pt>
                <c:pt idx="11171">
                  <c:v>56155</c:v>
                </c:pt>
                <c:pt idx="11172">
                  <c:v>56160</c:v>
                </c:pt>
                <c:pt idx="11173">
                  <c:v>56165</c:v>
                </c:pt>
                <c:pt idx="11174">
                  <c:v>56170</c:v>
                </c:pt>
                <c:pt idx="11175">
                  <c:v>56175</c:v>
                </c:pt>
                <c:pt idx="11176">
                  <c:v>56180</c:v>
                </c:pt>
                <c:pt idx="11177">
                  <c:v>56185</c:v>
                </c:pt>
                <c:pt idx="11178">
                  <c:v>56190</c:v>
                </c:pt>
                <c:pt idx="11179">
                  <c:v>56195</c:v>
                </c:pt>
                <c:pt idx="11180">
                  <c:v>56200</c:v>
                </c:pt>
                <c:pt idx="11181">
                  <c:v>56205</c:v>
                </c:pt>
                <c:pt idx="11182">
                  <c:v>56210</c:v>
                </c:pt>
                <c:pt idx="11183">
                  <c:v>56215</c:v>
                </c:pt>
                <c:pt idx="11184">
                  <c:v>56220</c:v>
                </c:pt>
                <c:pt idx="11185">
                  <c:v>56225</c:v>
                </c:pt>
                <c:pt idx="11186">
                  <c:v>56230</c:v>
                </c:pt>
                <c:pt idx="11187">
                  <c:v>56235</c:v>
                </c:pt>
                <c:pt idx="11188">
                  <c:v>56240</c:v>
                </c:pt>
                <c:pt idx="11189">
                  <c:v>56245</c:v>
                </c:pt>
                <c:pt idx="11190">
                  <c:v>56250</c:v>
                </c:pt>
                <c:pt idx="11191">
                  <c:v>56255</c:v>
                </c:pt>
                <c:pt idx="11192">
                  <c:v>56260</c:v>
                </c:pt>
                <c:pt idx="11193">
                  <c:v>56265</c:v>
                </c:pt>
                <c:pt idx="11194">
                  <c:v>56270</c:v>
                </c:pt>
                <c:pt idx="11195">
                  <c:v>56275</c:v>
                </c:pt>
                <c:pt idx="11196">
                  <c:v>56280</c:v>
                </c:pt>
                <c:pt idx="11197">
                  <c:v>56285</c:v>
                </c:pt>
                <c:pt idx="11198">
                  <c:v>56290</c:v>
                </c:pt>
                <c:pt idx="11199">
                  <c:v>56295</c:v>
                </c:pt>
                <c:pt idx="11200">
                  <c:v>56300</c:v>
                </c:pt>
                <c:pt idx="11201">
                  <c:v>56305</c:v>
                </c:pt>
                <c:pt idx="11202">
                  <c:v>56310</c:v>
                </c:pt>
                <c:pt idx="11203">
                  <c:v>56315</c:v>
                </c:pt>
                <c:pt idx="11204">
                  <c:v>56320</c:v>
                </c:pt>
                <c:pt idx="11205">
                  <c:v>56325</c:v>
                </c:pt>
                <c:pt idx="11206">
                  <c:v>56330</c:v>
                </c:pt>
                <c:pt idx="11207">
                  <c:v>56335</c:v>
                </c:pt>
                <c:pt idx="11208">
                  <c:v>56340</c:v>
                </c:pt>
                <c:pt idx="11209">
                  <c:v>56345</c:v>
                </c:pt>
                <c:pt idx="11210">
                  <c:v>56350</c:v>
                </c:pt>
                <c:pt idx="11211">
                  <c:v>56355</c:v>
                </c:pt>
                <c:pt idx="11212">
                  <c:v>56360</c:v>
                </c:pt>
                <c:pt idx="11213">
                  <c:v>56365</c:v>
                </c:pt>
                <c:pt idx="11214">
                  <c:v>56370</c:v>
                </c:pt>
                <c:pt idx="11215">
                  <c:v>56375</c:v>
                </c:pt>
                <c:pt idx="11216">
                  <c:v>56380</c:v>
                </c:pt>
                <c:pt idx="11217">
                  <c:v>56385</c:v>
                </c:pt>
                <c:pt idx="11218">
                  <c:v>56390</c:v>
                </c:pt>
                <c:pt idx="11219">
                  <c:v>56395</c:v>
                </c:pt>
                <c:pt idx="11220">
                  <c:v>56400</c:v>
                </c:pt>
                <c:pt idx="11221">
                  <c:v>56405</c:v>
                </c:pt>
                <c:pt idx="11222">
                  <c:v>56410</c:v>
                </c:pt>
                <c:pt idx="11223">
                  <c:v>56415</c:v>
                </c:pt>
                <c:pt idx="11224">
                  <c:v>56420</c:v>
                </c:pt>
                <c:pt idx="11225">
                  <c:v>56425</c:v>
                </c:pt>
                <c:pt idx="11226">
                  <c:v>56430</c:v>
                </c:pt>
                <c:pt idx="11227">
                  <c:v>56435</c:v>
                </c:pt>
                <c:pt idx="11228">
                  <c:v>56440</c:v>
                </c:pt>
                <c:pt idx="11229">
                  <c:v>56445</c:v>
                </c:pt>
                <c:pt idx="11230">
                  <c:v>56450</c:v>
                </c:pt>
                <c:pt idx="11231">
                  <c:v>56455</c:v>
                </c:pt>
                <c:pt idx="11232">
                  <c:v>56460</c:v>
                </c:pt>
                <c:pt idx="11233">
                  <c:v>56465</c:v>
                </c:pt>
                <c:pt idx="11234">
                  <c:v>56470</c:v>
                </c:pt>
                <c:pt idx="11235">
                  <c:v>56475</c:v>
                </c:pt>
                <c:pt idx="11236">
                  <c:v>56480</c:v>
                </c:pt>
                <c:pt idx="11237">
                  <c:v>56485</c:v>
                </c:pt>
                <c:pt idx="11238">
                  <c:v>56490</c:v>
                </c:pt>
                <c:pt idx="11239">
                  <c:v>56495</c:v>
                </c:pt>
                <c:pt idx="11240">
                  <c:v>56500</c:v>
                </c:pt>
                <c:pt idx="11241">
                  <c:v>56505</c:v>
                </c:pt>
                <c:pt idx="11242">
                  <c:v>56510</c:v>
                </c:pt>
                <c:pt idx="11243">
                  <c:v>56515</c:v>
                </c:pt>
                <c:pt idx="11244">
                  <c:v>56520</c:v>
                </c:pt>
                <c:pt idx="11245">
                  <c:v>56525</c:v>
                </c:pt>
                <c:pt idx="11246">
                  <c:v>56530</c:v>
                </c:pt>
                <c:pt idx="11247">
                  <c:v>56535</c:v>
                </c:pt>
                <c:pt idx="11248">
                  <c:v>56540</c:v>
                </c:pt>
                <c:pt idx="11249">
                  <c:v>56545</c:v>
                </c:pt>
                <c:pt idx="11250">
                  <c:v>56550</c:v>
                </c:pt>
                <c:pt idx="11251">
                  <c:v>56555</c:v>
                </c:pt>
                <c:pt idx="11252">
                  <c:v>56560</c:v>
                </c:pt>
                <c:pt idx="11253">
                  <c:v>56565</c:v>
                </c:pt>
                <c:pt idx="11254">
                  <c:v>56570</c:v>
                </c:pt>
                <c:pt idx="11255">
                  <c:v>56575</c:v>
                </c:pt>
                <c:pt idx="11256">
                  <c:v>56580</c:v>
                </c:pt>
                <c:pt idx="11257">
                  <c:v>56585</c:v>
                </c:pt>
                <c:pt idx="11258">
                  <c:v>56590</c:v>
                </c:pt>
                <c:pt idx="11259">
                  <c:v>56595</c:v>
                </c:pt>
                <c:pt idx="11260">
                  <c:v>56600</c:v>
                </c:pt>
                <c:pt idx="11261">
                  <c:v>56605</c:v>
                </c:pt>
                <c:pt idx="11262">
                  <c:v>56610</c:v>
                </c:pt>
                <c:pt idx="11263">
                  <c:v>56615</c:v>
                </c:pt>
                <c:pt idx="11264">
                  <c:v>56620</c:v>
                </c:pt>
                <c:pt idx="11265">
                  <c:v>56625</c:v>
                </c:pt>
                <c:pt idx="11266">
                  <c:v>56630</c:v>
                </c:pt>
                <c:pt idx="11267">
                  <c:v>56635</c:v>
                </c:pt>
                <c:pt idx="11268">
                  <c:v>56640</c:v>
                </c:pt>
                <c:pt idx="11269">
                  <c:v>56645</c:v>
                </c:pt>
                <c:pt idx="11270">
                  <c:v>56650</c:v>
                </c:pt>
                <c:pt idx="11271">
                  <c:v>56655</c:v>
                </c:pt>
                <c:pt idx="11272">
                  <c:v>56660</c:v>
                </c:pt>
                <c:pt idx="11273">
                  <c:v>56665</c:v>
                </c:pt>
                <c:pt idx="11274">
                  <c:v>56670</c:v>
                </c:pt>
                <c:pt idx="11275">
                  <c:v>56675</c:v>
                </c:pt>
                <c:pt idx="11276">
                  <c:v>56680</c:v>
                </c:pt>
                <c:pt idx="11277">
                  <c:v>56685</c:v>
                </c:pt>
                <c:pt idx="11278">
                  <c:v>56690</c:v>
                </c:pt>
                <c:pt idx="11279">
                  <c:v>56695</c:v>
                </c:pt>
                <c:pt idx="11280">
                  <c:v>56700</c:v>
                </c:pt>
                <c:pt idx="11281">
                  <c:v>56705</c:v>
                </c:pt>
                <c:pt idx="11282">
                  <c:v>56710</c:v>
                </c:pt>
                <c:pt idx="11283">
                  <c:v>56715</c:v>
                </c:pt>
                <c:pt idx="11284">
                  <c:v>56720</c:v>
                </c:pt>
                <c:pt idx="11285">
                  <c:v>56725</c:v>
                </c:pt>
                <c:pt idx="11286">
                  <c:v>56730</c:v>
                </c:pt>
                <c:pt idx="11287">
                  <c:v>56735</c:v>
                </c:pt>
                <c:pt idx="11288">
                  <c:v>56740</c:v>
                </c:pt>
                <c:pt idx="11289">
                  <c:v>56745</c:v>
                </c:pt>
                <c:pt idx="11290">
                  <c:v>56750</c:v>
                </c:pt>
                <c:pt idx="11291">
                  <c:v>56755</c:v>
                </c:pt>
                <c:pt idx="11292">
                  <c:v>56760</c:v>
                </c:pt>
                <c:pt idx="11293">
                  <c:v>56765</c:v>
                </c:pt>
                <c:pt idx="11294">
                  <c:v>56770</c:v>
                </c:pt>
                <c:pt idx="11295">
                  <c:v>56775</c:v>
                </c:pt>
                <c:pt idx="11296">
                  <c:v>56780</c:v>
                </c:pt>
                <c:pt idx="11297">
                  <c:v>56785</c:v>
                </c:pt>
                <c:pt idx="11298">
                  <c:v>56790</c:v>
                </c:pt>
                <c:pt idx="11299">
                  <c:v>56795</c:v>
                </c:pt>
                <c:pt idx="11300">
                  <c:v>56800</c:v>
                </c:pt>
                <c:pt idx="11301">
                  <c:v>56805</c:v>
                </c:pt>
                <c:pt idx="11302">
                  <c:v>56810</c:v>
                </c:pt>
                <c:pt idx="11303">
                  <c:v>56815</c:v>
                </c:pt>
                <c:pt idx="11304">
                  <c:v>56820</c:v>
                </c:pt>
                <c:pt idx="11305">
                  <c:v>56825</c:v>
                </c:pt>
                <c:pt idx="11306">
                  <c:v>56830</c:v>
                </c:pt>
                <c:pt idx="11307">
                  <c:v>56835</c:v>
                </c:pt>
                <c:pt idx="11308">
                  <c:v>56840</c:v>
                </c:pt>
                <c:pt idx="11309">
                  <c:v>56845</c:v>
                </c:pt>
                <c:pt idx="11310">
                  <c:v>56850</c:v>
                </c:pt>
                <c:pt idx="11311">
                  <c:v>56855</c:v>
                </c:pt>
                <c:pt idx="11312">
                  <c:v>56860</c:v>
                </c:pt>
                <c:pt idx="11313">
                  <c:v>56865</c:v>
                </c:pt>
                <c:pt idx="11314">
                  <c:v>56870</c:v>
                </c:pt>
                <c:pt idx="11315">
                  <c:v>56875</c:v>
                </c:pt>
                <c:pt idx="11316">
                  <c:v>56880</c:v>
                </c:pt>
                <c:pt idx="11317">
                  <c:v>56885</c:v>
                </c:pt>
                <c:pt idx="11318">
                  <c:v>56890</c:v>
                </c:pt>
                <c:pt idx="11319">
                  <c:v>56895</c:v>
                </c:pt>
                <c:pt idx="11320">
                  <c:v>56900</c:v>
                </c:pt>
                <c:pt idx="11321">
                  <c:v>56905</c:v>
                </c:pt>
                <c:pt idx="11322">
                  <c:v>56910</c:v>
                </c:pt>
                <c:pt idx="11323">
                  <c:v>56915</c:v>
                </c:pt>
                <c:pt idx="11324">
                  <c:v>56920</c:v>
                </c:pt>
                <c:pt idx="11325">
                  <c:v>56925</c:v>
                </c:pt>
                <c:pt idx="11326">
                  <c:v>56930</c:v>
                </c:pt>
                <c:pt idx="11327">
                  <c:v>56935</c:v>
                </c:pt>
                <c:pt idx="11328">
                  <c:v>56940</c:v>
                </c:pt>
                <c:pt idx="11329">
                  <c:v>56945</c:v>
                </c:pt>
                <c:pt idx="11330">
                  <c:v>56950</c:v>
                </c:pt>
                <c:pt idx="11331">
                  <c:v>56955</c:v>
                </c:pt>
                <c:pt idx="11332">
                  <c:v>56960</c:v>
                </c:pt>
                <c:pt idx="11333">
                  <c:v>56965</c:v>
                </c:pt>
                <c:pt idx="11334">
                  <c:v>56970</c:v>
                </c:pt>
                <c:pt idx="11335">
                  <c:v>56975</c:v>
                </c:pt>
                <c:pt idx="11336">
                  <c:v>56980</c:v>
                </c:pt>
                <c:pt idx="11337">
                  <c:v>56985</c:v>
                </c:pt>
                <c:pt idx="11338">
                  <c:v>56990</c:v>
                </c:pt>
                <c:pt idx="11339">
                  <c:v>56995</c:v>
                </c:pt>
                <c:pt idx="11340">
                  <c:v>57000</c:v>
                </c:pt>
                <c:pt idx="11341">
                  <c:v>57005</c:v>
                </c:pt>
                <c:pt idx="11342">
                  <c:v>57010</c:v>
                </c:pt>
                <c:pt idx="11343">
                  <c:v>57015</c:v>
                </c:pt>
                <c:pt idx="11344">
                  <c:v>57020</c:v>
                </c:pt>
                <c:pt idx="11345">
                  <c:v>57025</c:v>
                </c:pt>
                <c:pt idx="11346">
                  <c:v>57030</c:v>
                </c:pt>
                <c:pt idx="11347">
                  <c:v>57035</c:v>
                </c:pt>
                <c:pt idx="11348">
                  <c:v>57040</c:v>
                </c:pt>
                <c:pt idx="11349">
                  <c:v>57045</c:v>
                </c:pt>
                <c:pt idx="11350">
                  <c:v>57050</c:v>
                </c:pt>
                <c:pt idx="11351">
                  <c:v>57055</c:v>
                </c:pt>
                <c:pt idx="11352">
                  <c:v>57060</c:v>
                </c:pt>
                <c:pt idx="11353">
                  <c:v>57065</c:v>
                </c:pt>
                <c:pt idx="11354">
                  <c:v>57070</c:v>
                </c:pt>
                <c:pt idx="11355">
                  <c:v>57075</c:v>
                </c:pt>
                <c:pt idx="11356">
                  <c:v>57080</c:v>
                </c:pt>
                <c:pt idx="11357">
                  <c:v>57085</c:v>
                </c:pt>
                <c:pt idx="11358">
                  <c:v>57090</c:v>
                </c:pt>
                <c:pt idx="11359">
                  <c:v>57095</c:v>
                </c:pt>
                <c:pt idx="11360">
                  <c:v>57100</c:v>
                </c:pt>
                <c:pt idx="11361">
                  <c:v>57105</c:v>
                </c:pt>
                <c:pt idx="11362">
                  <c:v>57110</c:v>
                </c:pt>
                <c:pt idx="11363">
                  <c:v>57115</c:v>
                </c:pt>
                <c:pt idx="11364">
                  <c:v>57120</c:v>
                </c:pt>
                <c:pt idx="11365">
                  <c:v>57125</c:v>
                </c:pt>
                <c:pt idx="11366">
                  <c:v>57130</c:v>
                </c:pt>
                <c:pt idx="11367">
                  <c:v>57135</c:v>
                </c:pt>
                <c:pt idx="11368">
                  <c:v>57140</c:v>
                </c:pt>
                <c:pt idx="11369">
                  <c:v>57145</c:v>
                </c:pt>
                <c:pt idx="11370">
                  <c:v>57150</c:v>
                </c:pt>
                <c:pt idx="11371">
                  <c:v>57155</c:v>
                </c:pt>
                <c:pt idx="11372">
                  <c:v>57160</c:v>
                </c:pt>
                <c:pt idx="11373">
                  <c:v>57165</c:v>
                </c:pt>
                <c:pt idx="11374">
                  <c:v>57170</c:v>
                </c:pt>
                <c:pt idx="11375">
                  <c:v>57175</c:v>
                </c:pt>
                <c:pt idx="11376">
                  <c:v>57180</c:v>
                </c:pt>
                <c:pt idx="11377">
                  <c:v>57185</c:v>
                </c:pt>
                <c:pt idx="11378">
                  <c:v>57190</c:v>
                </c:pt>
                <c:pt idx="11379">
                  <c:v>57195</c:v>
                </c:pt>
                <c:pt idx="11380">
                  <c:v>57200</c:v>
                </c:pt>
                <c:pt idx="11381">
                  <c:v>57205</c:v>
                </c:pt>
                <c:pt idx="11382">
                  <c:v>57210</c:v>
                </c:pt>
                <c:pt idx="11383">
                  <c:v>57215</c:v>
                </c:pt>
                <c:pt idx="11384">
                  <c:v>57220</c:v>
                </c:pt>
                <c:pt idx="11385">
                  <c:v>57225</c:v>
                </c:pt>
                <c:pt idx="11386">
                  <c:v>57230</c:v>
                </c:pt>
                <c:pt idx="11387">
                  <c:v>57235</c:v>
                </c:pt>
                <c:pt idx="11388">
                  <c:v>57240</c:v>
                </c:pt>
                <c:pt idx="11389">
                  <c:v>57245</c:v>
                </c:pt>
                <c:pt idx="11390">
                  <c:v>57250</c:v>
                </c:pt>
                <c:pt idx="11391">
                  <c:v>57255</c:v>
                </c:pt>
                <c:pt idx="11392">
                  <c:v>57260</c:v>
                </c:pt>
                <c:pt idx="11393">
                  <c:v>57265</c:v>
                </c:pt>
                <c:pt idx="11394">
                  <c:v>57270</c:v>
                </c:pt>
                <c:pt idx="11395">
                  <c:v>57275</c:v>
                </c:pt>
                <c:pt idx="11396">
                  <c:v>57280</c:v>
                </c:pt>
                <c:pt idx="11397">
                  <c:v>57285</c:v>
                </c:pt>
                <c:pt idx="11398">
                  <c:v>57290</c:v>
                </c:pt>
                <c:pt idx="11399">
                  <c:v>57295</c:v>
                </c:pt>
                <c:pt idx="11400">
                  <c:v>57300</c:v>
                </c:pt>
                <c:pt idx="11401">
                  <c:v>57305</c:v>
                </c:pt>
                <c:pt idx="11402">
                  <c:v>57310</c:v>
                </c:pt>
                <c:pt idx="11403">
                  <c:v>57315</c:v>
                </c:pt>
                <c:pt idx="11404">
                  <c:v>57320</c:v>
                </c:pt>
                <c:pt idx="11405">
                  <c:v>57325</c:v>
                </c:pt>
                <c:pt idx="11406">
                  <c:v>57330</c:v>
                </c:pt>
                <c:pt idx="11407">
                  <c:v>57335</c:v>
                </c:pt>
                <c:pt idx="11408">
                  <c:v>57340</c:v>
                </c:pt>
                <c:pt idx="11409">
                  <c:v>57345</c:v>
                </c:pt>
                <c:pt idx="11410">
                  <c:v>57350</c:v>
                </c:pt>
                <c:pt idx="11411">
                  <c:v>57355</c:v>
                </c:pt>
                <c:pt idx="11412">
                  <c:v>57360</c:v>
                </c:pt>
                <c:pt idx="11413">
                  <c:v>57365</c:v>
                </c:pt>
                <c:pt idx="11414">
                  <c:v>57370</c:v>
                </c:pt>
                <c:pt idx="11415">
                  <c:v>57375</c:v>
                </c:pt>
                <c:pt idx="11416">
                  <c:v>57380</c:v>
                </c:pt>
                <c:pt idx="11417">
                  <c:v>57385</c:v>
                </c:pt>
                <c:pt idx="11418">
                  <c:v>57390</c:v>
                </c:pt>
                <c:pt idx="11419">
                  <c:v>57395</c:v>
                </c:pt>
                <c:pt idx="11420">
                  <c:v>57400</c:v>
                </c:pt>
                <c:pt idx="11421">
                  <c:v>57405</c:v>
                </c:pt>
                <c:pt idx="11422">
                  <c:v>57410</c:v>
                </c:pt>
                <c:pt idx="11423">
                  <c:v>57415</c:v>
                </c:pt>
                <c:pt idx="11424">
                  <c:v>57420</c:v>
                </c:pt>
                <c:pt idx="11425">
                  <c:v>57425</c:v>
                </c:pt>
                <c:pt idx="11426">
                  <c:v>57430</c:v>
                </c:pt>
                <c:pt idx="11427">
                  <c:v>57435</c:v>
                </c:pt>
                <c:pt idx="11428">
                  <c:v>57440</c:v>
                </c:pt>
                <c:pt idx="11429">
                  <c:v>57445</c:v>
                </c:pt>
                <c:pt idx="11430">
                  <c:v>57450</c:v>
                </c:pt>
                <c:pt idx="11431">
                  <c:v>57455</c:v>
                </c:pt>
                <c:pt idx="11432">
                  <c:v>57460</c:v>
                </c:pt>
                <c:pt idx="11433">
                  <c:v>57465</c:v>
                </c:pt>
                <c:pt idx="11434">
                  <c:v>57470</c:v>
                </c:pt>
                <c:pt idx="11435">
                  <c:v>57475</c:v>
                </c:pt>
                <c:pt idx="11436">
                  <c:v>57480</c:v>
                </c:pt>
                <c:pt idx="11437">
                  <c:v>57485</c:v>
                </c:pt>
                <c:pt idx="11438">
                  <c:v>57490</c:v>
                </c:pt>
                <c:pt idx="11439">
                  <c:v>57495</c:v>
                </c:pt>
                <c:pt idx="11440">
                  <c:v>57500</c:v>
                </c:pt>
                <c:pt idx="11441">
                  <c:v>57505</c:v>
                </c:pt>
                <c:pt idx="11442">
                  <c:v>57510</c:v>
                </c:pt>
                <c:pt idx="11443">
                  <c:v>57515</c:v>
                </c:pt>
                <c:pt idx="11444">
                  <c:v>57520</c:v>
                </c:pt>
                <c:pt idx="11445">
                  <c:v>57525</c:v>
                </c:pt>
                <c:pt idx="11446">
                  <c:v>57530</c:v>
                </c:pt>
                <c:pt idx="11447">
                  <c:v>57535</c:v>
                </c:pt>
                <c:pt idx="11448">
                  <c:v>57540</c:v>
                </c:pt>
                <c:pt idx="11449">
                  <c:v>57545</c:v>
                </c:pt>
                <c:pt idx="11450">
                  <c:v>57550</c:v>
                </c:pt>
                <c:pt idx="11451">
                  <c:v>57555</c:v>
                </c:pt>
                <c:pt idx="11452">
                  <c:v>57560</c:v>
                </c:pt>
                <c:pt idx="11453">
                  <c:v>57565</c:v>
                </c:pt>
                <c:pt idx="11454">
                  <c:v>57570</c:v>
                </c:pt>
                <c:pt idx="11455">
                  <c:v>57575</c:v>
                </c:pt>
                <c:pt idx="11456">
                  <c:v>57580</c:v>
                </c:pt>
                <c:pt idx="11457">
                  <c:v>57585</c:v>
                </c:pt>
                <c:pt idx="11458">
                  <c:v>57590</c:v>
                </c:pt>
                <c:pt idx="11459">
                  <c:v>57595</c:v>
                </c:pt>
                <c:pt idx="11460">
                  <c:v>57600</c:v>
                </c:pt>
                <c:pt idx="11461">
                  <c:v>57605</c:v>
                </c:pt>
                <c:pt idx="11462">
                  <c:v>57610</c:v>
                </c:pt>
                <c:pt idx="11463">
                  <c:v>57615</c:v>
                </c:pt>
                <c:pt idx="11464">
                  <c:v>57620</c:v>
                </c:pt>
                <c:pt idx="11465">
                  <c:v>57625</c:v>
                </c:pt>
                <c:pt idx="11466">
                  <c:v>57630</c:v>
                </c:pt>
                <c:pt idx="11467">
                  <c:v>57635</c:v>
                </c:pt>
                <c:pt idx="11468">
                  <c:v>57640</c:v>
                </c:pt>
                <c:pt idx="11469">
                  <c:v>57645</c:v>
                </c:pt>
                <c:pt idx="11470">
                  <c:v>57650</c:v>
                </c:pt>
                <c:pt idx="11471">
                  <c:v>57655</c:v>
                </c:pt>
                <c:pt idx="11472">
                  <c:v>57660</c:v>
                </c:pt>
                <c:pt idx="11473">
                  <c:v>57665</c:v>
                </c:pt>
                <c:pt idx="11474">
                  <c:v>57670</c:v>
                </c:pt>
                <c:pt idx="11475">
                  <c:v>57675</c:v>
                </c:pt>
                <c:pt idx="11476">
                  <c:v>57680</c:v>
                </c:pt>
                <c:pt idx="11477">
                  <c:v>57685</c:v>
                </c:pt>
                <c:pt idx="11478">
                  <c:v>57690</c:v>
                </c:pt>
                <c:pt idx="11479">
                  <c:v>57695</c:v>
                </c:pt>
                <c:pt idx="11480">
                  <c:v>57700</c:v>
                </c:pt>
                <c:pt idx="11481">
                  <c:v>57705</c:v>
                </c:pt>
                <c:pt idx="11482">
                  <c:v>57710</c:v>
                </c:pt>
                <c:pt idx="11483">
                  <c:v>57715</c:v>
                </c:pt>
                <c:pt idx="11484">
                  <c:v>57720</c:v>
                </c:pt>
                <c:pt idx="11485">
                  <c:v>57725</c:v>
                </c:pt>
                <c:pt idx="11486">
                  <c:v>57730</c:v>
                </c:pt>
                <c:pt idx="11487">
                  <c:v>57735</c:v>
                </c:pt>
                <c:pt idx="11488">
                  <c:v>57740</c:v>
                </c:pt>
                <c:pt idx="11489">
                  <c:v>57745</c:v>
                </c:pt>
                <c:pt idx="11490">
                  <c:v>57750</c:v>
                </c:pt>
                <c:pt idx="11491">
                  <c:v>57755</c:v>
                </c:pt>
                <c:pt idx="11492">
                  <c:v>57760</c:v>
                </c:pt>
                <c:pt idx="11493">
                  <c:v>57765</c:v>
                </c:pt>
                <c:pt idx="11494">
                  <c:v>57770</c:v>
                </c:pt>
                <c:pt idx="11495">
                  <c:v>57775</c:v>
                </c:pt>
                <c:pt idx="11496">
                  <c:v>57780</c:v>
                </c:pt>
                <c:pt idx="11497">
                  <c:v>57785</c:v>
                </c:pt>
                <c:pt idx="11498">
                  <c:v>57790</c:v>
                </c:pt>
                <c:pt idx="11499">
                  <c:v>57795</c:v>
                </c:pt>
                <c:pt idx="11500">
                  <c:v>57800</c:v>
                </c:pt>
                <c:pt idx="11501">
                  <c:v>57805</c:v>
                </c:pt>
                <c:pt idx="11502">
                  <c:v>57810</c:v>
                </c:pt>
                <c:pt idx="11503">
                  <c:v>57815</c:v>
                </c:pt>
                <c:pt idx="11504">
                  <c:v>57820</c:v>
                </c:pt>
                <c:pt idx="11505">
                  <c:v>57825</c:v>
                </c:pt>
                <c:pt idx="11506">
                  <c:v>57830</c:v>
                </c:pt>
                <c:pt idx="11507">
                  <c:v>57835</c:v>
                </c:pt>
                <c:pt idx="11508">
                  <c:v>57840</c:v>
                </c:pt>
                <c:pt idx="11509">
                  <c:v>57845</c:v>
                </c:pt>
                <c:pt idx="11510">
                  <c:v>57850</c:v>
                </c:pt>
                <c:pt idx="11511">
                  <c:v>57855</c:v>
                </c:pt>
                <c:pt idx="11512">
                  <c:v>57860</c:v>
                </c:pt>
                <c:pt idx="11513">
                  <c:v>57865</c:v>
                </c:pt>
                <c:pt idx="11514">
                  <c:v>57870</c:v>
                </c:pt>
                <c:pt idx="11515">
                  <c:v>57875</c:v>
                </c:pt>
                <c:pt idx="11516">
                  <c:v>57880</c:v>
                </c:pt>
                <c:pt idx="11517">
                  <c:v>57885</c:v>
                </c:pt>
                <c:pt idx="11518">
                  <c:v>57890</c:v>
                </c:pt>
                <c:pt idx="11519">
                  <c:v>57895</c:v>
                </c:pt>
                <c:pt idx="11520">
                  <c:v>57900</c:v>
                </c:pt>
                <c:pt idx="11521">
                  <c:v>57905</c:v>
                </c:pt>
                <c:pt idx="11522">
                  <c:v>57910</c:v>
                </c:pt>
                <c:pt idx="11523">
                  <c:v>57915</c:v>
                </c:pt>
                <c:pt idx="11524">
                  <c:v>57920</c:v>
                </c:pt>
                <c:pt idx="11525">
                  <c:v>57925</c:v>
                </c:pt>
                <c:pt idx="11526">
                  <c:v>57930</c:v>
                </c:pt>
                <c:pt idx="11527">
                  <c:v>57935</c:v>
                </c:pt>
                <c:pt idx="11528">
                  <c:v>57940</c:v>
                </c:pt>
                <c:pt idx="11529">
                  <c:v>57945</c:v>
                </c:pt>
                <c:pt idx="11530">
                  <c:v>57950</c:v>
                </c:pt>
                <c:pt idx="11531">
                  <c:v>57955</c:v>
                </c:pt>
                <c:pt idx="11532">
                  <c:v>57960</c:v>
                </c:pt>
                <c:pt idx="11533">
                  <c:v>57965</c:v>
                </c:pt>
                <c:pt idx="11534">
                  <c:v>57970</c:v>
                </c:pt>
                <c:pt idx="11535">
                  <c:v>57975</c:v>
                </c:pt>
                <c:pt idx="11536">
                  <c:v>57980</c:v>
                </c:pt>
                <c:pt idx="11537">
                  <c:v>57985</c:v>
                </c:pt>
                <c:pt idx="11538">
                  <c:v>57990</c:v>
                </c:pt>
                <c:pt idx="11539">
                  <c:v>57995</c:v>
                </c:pt>
                <c:pt idx="11540">
                  <c:v>58000</c:v>
                </c:pt>
                <c:pt idx="11541">
                  <c:v>58005</c:v>
                </c:pt>
                <c:pt idx="11542">
                  <c:v>58010</c:v>
                </c:pt>
                <c:pt idx="11543">
                  <c:v>58015</c:v>
                </c:pt>
                <c:pt idx="11544">
                  <c:v>58020</c:v>
                </c:pt>
                <c:pt idx="11545">
                  <c:v>58025</c:v>
                </c:pt>
                <c:pt idx="11546">
                  <c:v>58030</c:v>
                </c:pt>
                <c:pt idx="11547">
                  <c:v>58035</c:v>
                </c:pt>
                <c:pt idx="11548">
                  <c:v>58040</c:v>
                </c:pt>
                <c:pt idx="11549">
                  <c:v>58045</c:v>
                </c:pt>
                <c:pt idx="11550">
                  <c:v>58050</c:v>
                </c:pt>
                <c:pt idx="11551">
                  <c:v>58055</c:v>
                </c:pt>
                <c:pt idx="11552">
                  <c:v>58060</c:v>
                </c:pt>
                <c:pt idx="11553">
                  <c:v>58065</c:v>
                </c:pt>
                <c:pt idx="11554">
                  <c:v>58070</c:v>
                </c:pt>
                <c:pt idx="11555">
                  <c:v>58075</c:v>
                </c:pt>
                <c:pt idx="11556">
                  <c:v>58080</c:v>
                </c:pt>
                <c:pt idx="11557">
                  <c:v>58085</c:v>
                </c:pt>
                <c:pt idx="11558">
                  <c:v>58090</c:v>
                </c:pt>
                <c:pt idx="11559">
                  <c:v>58095</c:v>
                </c:pt>
                <c:pt idx="11560">
                  <c:v>58100</c:v>
                </c:pt>
                <c:pt idx="11561">
                  <c:v>58105</c:v>
                </c:pt>
                <c:pt idx="11562">
                  <c:v>58110</c:v>
                </c:pt>
                <c:pt idx="11563">
                  <c:v>58115</c:v>
                </c:pt>
                <c:pt idx="11564">
                  <c:v>58120</c:v>
                </c:pt>
                <c:pt idx="11565">
                  <c:v>58125</c:v>
                </c:pt>
                <c:pt idx="11566">
                  <c:v>58130</c:v>
                </c:pt>
                <c:pt idx="11567">
                  <c:v>58135</c:v>
                </c:pt>
                <c:pt idx="11568">
                  <c:v>58140</c:v>
                </c:pt>
                <c:pt idx="11569">
                  <c:v>58145</c:v>
                </c:pt>
                <c:pt idx="11570">
                  <c:v>58150</c:v>
                </c:pt>
                <c:pt idx="11571">
                  <c:v>58155</c:v>
                </c:pt>
                <c:pt idx="11572">
                  <c:v>58160</c:v>
                </c:pt>
                <c:pt idx="11573">
                  <c:v>58165</c:v>
                </c:pt>
                <c:pt idx="11574">
                  <c:v>58170</c:v>
                </c:pt>
                <c:pt idx="11575">
                  <c:v>58175</c:v>
                </c:pt>
                <c:pt idx="11576">
                  <c:v>58180</c:v>
                </c:pt>
                <c:pt idx="11577">
                  <c:v>58185</c:v>
                </c:pt>
                <c:pt idx="11578">
                  <c:v>58190</c:v>
                </c:pt>
                <c:pt idx="11579">
                  <c:v>58195</c:v>
                </c:pt>
                <c:pt idx="11580">
                  <c:v>58200</c:v>
                </c:pt>
                <c:pt idx="11581">
                  <c:v>58205</c:v>
                </c:pt>
                <c:pt idx="11582">
                  <c:v>58210</c:v>
                </c:pt>
                <c:pt idx="11583">
                  <c:v>58215</c:v>
                </c:pt>
                <c:pt idx="11584">
                  <c:v>58220</c:v>
                </c:pt>
                <c:pt idx="11585">
                  <c:v>58225</c:v>
                </c:pt>
                <c:pt idx="11586">
                  <c:v>58230</c:v>
                </c:pt>
                <c:pt idx="11587">
                  <c:v>58235</c:v>
                </c:pt>
                <c:pt idx="11588">
                  <c:v>58240</c:v>
                </c:pt>
                <c:pt idx="11589">
                  <c:v>58245</c:v>
                </c:pt>
                <c:pt idx="11590">
                  <c:v>58250</c:v>
                </c:pt>
                <c:pt idx="11591">
                  <c:v>58255</c:v>
                </c:pt>
                <c:pt idx="11592">
                  <c:v>58260</c:v>
                </c:pt>
                <c:pt idx="11593">
                  <c:v>58265</c:v>
                </c:pt>
                <c:pt idx="11594">
                  <c:v>58270</c:v>
                </c:pt>
                <c:pt idx="11595">
                  <c:v>58275</c:v>
                </c:pt>
                <c:pt idx="11596">
                  <c:v>58280</c:v>
                </c:pt>
                <c:pt idx="11597">
                  <c:v>58285</c:v>
                </c:pt>
                <c:pt idx="11598">
                  <c:v>58290</c:v>
                </c:pt>
                <c:pt idx="11599">
                  <c:v>58295</c:v>
                </c:pt>
                <c:pt idx="11600">
                  <c:v>58300</c:v>
                </c:pt>
                <c:pt idx="11601">
                  <c:v>58305</c:v>
                </c:pt>
                <c:pt idx="11602">
                  <c:v>58310</c:v>
                </c:pt>
                <c:pt idx="11603">
                  <c:v>58315</c:v>
                </c:pt>
                <c:pt idx="11604">
                  <c:v>58320</c:v>
                </c:pt>
                <c:pt idx="11605">
                  <c:v>58325</c:v>
                </c:pt>
                <c:pt idx="11606">
                  <c:v>58330</c:v>
                </c:pt>
                <c:pt idx="11607">
                  <c:v>58335</c:v>
                </c:pt>
                <c:pt idx="11608">
                  <c:v>58340</c:v>
                </c:pt>
                <c:pt idx="11609">
                  <c:v>58345</c:v>
                </c:pt>
                <c:pt idx="11610">
                  <c:v>58350</c:v>
                </c:pt>
                <c:pt idx="11611">
                  <c:v>58355</c:v>
                </c:pt>
                <c:pt idx="11612">
                  <c:v>58360</c:v>
                </c:pt>
                <c:pt idx="11613">
                  <c:v>58365</c:v>
                </c:pt>
                <c:pt idx="11614">
                  <c:v>58370</c:v>
                </c:pt>
                <c:pt idx="11615">
                  <c:v>58375</c:v>
                </c:pt>
                <c:pt idx="11616">
                  <c:v>58380</c:v>
                </c:pt>
                <c:pt idx="11617">
                  <c:v>58385</c:v>
                </c:pt>
                <c:pt idx="11618">
                  <c:v>58390</c:v>
                </c:pt>
                <c:pt idx="11619">
                  <c:v>58395</c:v>
                </c:pt>
                <c:pt idx="11620">
                  <c:v>58400</c:v>
                </c:pt>
                <c:pt idx="11621">
                  <c:v>58405</c:v>
                </c:pt>
                <c:pt idx="11622">
                  <c:v>58410</c:v>
                </c:pt>
                <c:pt idx="11623">
                  <c:v>58415</c:v>
                </c:pt>
                <c:pt idx="11624">
                  <c:v>58420</c:v>
                </c:pt>
                <c:pt idx="11625">
                  <c:v>58425</c:v>
                </c:pt>
                <c:pt idx="11626">
                  <c:v>58430</c:v>
                </c:pt>
                <c:pt idx="11627">
                  <c:v>58435</c:v>
                </c:pt>
                <c:pt idx="11628">
                  <c:v>58440</c:v>
                </c:pt>
                <c:pt idx="11629">
                  <c:v>58445</c:v>
                </c:pt>
                <c:pt idx="11630">
                  <c:v>58450</c:v>
                </c:pt>
                <c:pt idx="11631">
                  <c:v>58455</c:v>
                </c:pt>
                <c:pt idx="11632">
                  <c:v>58460</c:v>
                </c:pt>
                <c:pt idx="11633">
                  <c:v>58465</c:v>
                </c:pt>
                <c:pt idx="11634">
                  <c:v>58470</c:v>
                </c:pt>
                <c:pt idx="11635">
                  <c:v>58475</c:v>
                </c:pt>
                <c:pt idx="11636">
                  <c:v>58480</c:v>
                </c:pt>
                <c:pt idx="11637">
                  <c:v>58485</c:v>
                </c:pt>
                <c:pt idx="11638">
                  <c:v>58490</c:v>
                </c:pt>
                <c:pt idx="11639">
                  <c:v>58495</c:v>
                </c:pt>
                <c:pt idx="11640">
                  <c:v>58500</c:v>
                </c:pt>
                <c:pt idx="11641">
                  <c:v>58505</c:v>
                </c:pt>
                <c:pt idx="11642">
                  <c:v>58510</c:v>
                </c:pt>
                <c:pt idx="11643">
                  <c:v>58515</c:v>
                </c:pt>
                <c:pt idx="11644">
                  <c:v>58520</c:v>
                </c:pt>
                <c:pt idx="11645">
                  <c:v>58525</c:v>
                </c:pt>
                <c:pt idx="11646">
                  <c:v>58530</c:v>
                </c:pt>
                <c:pt idx="11647">
                  <c:v>58535</c:v>
                </c:pt>
                <c:pt idx="11648">
                  <c:v>58540</c:v>
                </c:pt>
                <c:pt idx="11649">
                  <c:v>58545</c:v>
                </c:pt>
                <c:pt idx="11650">
                  <c:v>58550</c:v>
                </c:pt>
                <c:pt idx="11651">
                  <c:v>58555</c:v>
                </c:pt>
                <c:pt idx="11652">
                  <c:v>58560</c:v>
                </c:pt>
                <c:pt idx="11653">
                  <c:v>58565</c:v>
                </c:pt>
                <c:pt idx="11654">
                  <c:v>58570</c:v>
                </c:pt>
                <c:pt idx="11655">
                  <c:v>58575</c:v>
                </c:pt>
                <c:pt idx="11656">
                  <c:v>58580</c:v>
                </c:pt>
                <c:pt idx="11657">
                  <c:v>58585</c:v>
                </c:pt>
                <c:pt idx="11658">
                  <c:v>58590</c:v>
                </c:pt>
                <c:pt idx="11659">
                  <c:v>58595</c:v>
                </c:pt>
                <c:pt idx="11660">
                  <c:v>58600</c:v>
                </c:pt>
                <c:pt idx="11661">
                  <c:v>58605</c:v>
                </c:pt>
                <c:pt idx="11662">
                  <c:v>58610</c:v>
                </c:pt>
                <c:pt idx="11663">
                  <c:v>58615</c:v>
                </c:pt>
                <c:pt idx="11664">
                  <c:v>58620</c:v>
                </c:pt>
                <c:pt idx="11665">
                  <c:v>58625</c:v>
                </c:pt>
                <c:pt idx="11666">
                  <c:v>58630</c:v>
                </c:pt>
                <c:pt idx="11667">
                  <c:v>58635</c:v>
                </c:pt>
                <c:pt idx="11668">
                  <c:v>58640</c:v>
                </c:pt>
                <c:pt idx="11669">
                  <c:v>58645</c:v>
                </c:pt>
                <c:pt idx="11670">
                  <c:v>58650</c:v>
                </c:pt>
                <c:pt idx="11671">
                  <c:v>58655</c:v>
                </c:pt>
                <c:pt idx="11672">
                  <c:v>58660</c:v>
                </c:pt>
                <c:pt idx="11673">
                  <c:v>58665</c:v>
                </c:pt>
                <c:pt idx="11674">
                  <c:v>58670</c:v>
                </c:pt>
                <c:pt idx="11675">
                  <c:v>58675</c:v>
                </c:pt>
                <c:pt idx="11676">
                  <c:v>58680</c:v>
                </c:pt>
                <c:pt idx="11677">
                  <c:v>58685</c:v>
                </c:pt>
                <c:pt idx="11678">
                  <c:v>58690</c:v>
                </c:pt>
                <c:pt idx="11679">
                  <c:v>58695</c:v>
                </c:pt>
                <c:pt idx="11680">
                  <c:v>58700</c:v>
                </c:pt>
                <c:pt idx="11681">
                  <c:v>58705</c:v>
                </c:pt>
                <c:pt idx="11682">
                  <c:v>58710</c:v>
                </c:pt>
                <c:pt idx="11683">
                  <c:v>58715</c:v>
                </c:pt>
                <c:pt idx="11684">
                  <c:v>58720</c:v>
                </c:pt>
                <c:pt idx="11685">
                  <c:v>58725</c:v>
                </c:pt>
                <c:pt idx="11686">
                  <c:v>58730</c:v>
                </c:pt>
                <c:pt idx="11687">
                  <c:v>58735</c:v>
                </c:pt>
                <c:pt idx="11688">
                  <c:v>58740</c:v>
                </c:pt>
                <c:pt idx="11689">
                  <c:v>58745</c:v>
                </c:pt>
                <c:pt idx="11690">
                  <c:v>58750</c:v>
                </c:pt>
                <c:pt idx="11691">
                  <c:v>58755</c:v>
                </c:pt>
                <c:pt idx="11692">
                  <c:v>58760</c:v>
                </c:pt>
                <c:pt idx="11693">
                  <c:v>58765</c:v>
                </c:pt>
                <c:pt idx="11694">
                  <c:v>58770</c:v>
                </c:pt>
                <c:pt idx="11695">
                  <c:v>58775</c:v>
                </c:pt>
                <c:pt idx="11696">
                  <c:v>58780</c:v>
                </c:pt>
                <c:pt idx="11697">
                  <c:v>58785</c:v>
                </c:pt>
                <c:pt idx="11698">
                  <c:v>58790</c:v>
                </c:pt>
                <c:pt idx="11699">
                  <c:v>58795</c:v>
                </c:pt>
                <c:pt idx="11700">
                  <c:v>58800</c:v>
                </c:pt>
                <c:pt idx="11701">
                  <c:v>58805</c:v>
                </c:pt>
                <c:pt idx="11702">
                  <c:v>58810</c:v>
                </c:pt>
                <c:pt idx="11703">
                  <c:v>58815</c:v>
                </c:pt>
                <c:pt idx="11704">
                  <c:v>58820</c:v>
                </c:pt>
                <c:pt idx="11705">
                  <c:v>58825</c:v>
                </c:pt>
                <c:pt idx="11706">
                  <c:v>58830</c:v>
                </c:pt>
                <c:pt idx="11707">
                  <c:v>58835</c:v>
                </c:pt>
                <c:pt idx="11708">
                  <c:v>58840</c:v>
                </c:pt>
                <c:pt idx="11709">
                  <c:v>58845</c:v>
                </c:pt>
                <c:pt idx="11710">
                  <c:v>58850</c:v>
                </c:pt>
                <c:pt idx="11711">
                  <c:v>58855</c:v>
                </c:pt>
                <c:pt idx="11712">
                  <c:v>58860</c:v>
                </c:pt>
                <c:pt idx="11713">
                  <c:v>58865</c:v>
                </c:pt>
                <c:pt idx="11714">
                  <c:v>58870</c:v>
                </c:pt>
                <c:pt idx="11715">
                  <c:v>58875</c:v>
                </c:pt>
                <c:pt idx="11716">
                  <c:v>58880</c:v>
                </c:pt>
                <c:pt idx="11717">
                  <c:v>58885</c:v>
                </c:pt>
                <c:pt idx="11718">
                  <c:v>58890</c:v>
                </c:pt>
                <c:pt idx="11719">
                  <c:v>58895</c:v>
                </c:pt>
                <c:pt idx="11720">
                  <c:v>58900</c:v>
                </c:pt>
                <c:pt idx="11721">
                  <c:v>58905</c:v>
                </c:pt>
                <c:pt idx="11722">
                  <c:v>58910</c:v>
                </c:pt>
                <c:pt idx="11723">
                  <c:v>58915</c:v>
                </c:pt>
                <c:pt idx="11724">
                  <c:v>58920</c:v>
                </c:pt>
                <c:pt idx="11725">
                  <c:v>58925</c:v>
                </c:pt>
                <c:pt idx="11726">
                  <c:v>58930</c:v>
                </c:pt>
                <c:pt idx="11727">
                  <c:v>58935</c:v>
                </c:pt>
                <c:pt idx="11728">
                  <c:v>58940</c:v>
                </c:pt>
                <c:pt idx="11729">
                  <c:v>58945</c:v>
                </c:pt>
                <c:pt idx="11730">
                  <c:v>58950</c:v>
                </c:pt>
                <c:pt idx="11731">
                  <c:v>58955</c:v>
                </c:pt>
                <c:pt idx="11732">
                  <c:v>58960</c:v>
                </c:pt>
                <c:pt idx="11733">
                  <c:v>58965</c:v>
                </c:pt>
                <c:pt idx="11734">
                  <c:v>58970</c:v>
                </c:pt>
                <c:pt idx="11735">
                  <c:v>58975</c:v>
                </c:pt>
                <c:pt idx="11736">
                  <c:v>58980</c:v>
                </c:pt>
                <c:pt idx="11737">
                  <c:v>58985</c:v>
                </c:pt>
                <c:pt idx="11738">
                  <c:v>58990</c:v>
                </c:pt>
                <c:pt idx="11739">
                  <c:v>58995</c:v>
                </c:pt>
                <c:pt idx="11740">
                  <c:v>59000</c:v>
                </c:pt>
                <c:pt idx="11741">
                  <c:v>59005</c:v>
                </c:pt>
                <c:pt idx="11742">
                  <c:v>59010</c:v>
                </c:pt>
                <c:pt idx="11743">
                  <c:v>59015</c:v>
                </c:pt>
                <c:pt idx="11744">
                  <c:v>59020</c:v>
                </c:pt>
                <c:pt idx="11745">
                  <c:v>59025</c:v>
                </c:pt>
                <c:pt idx="11746">
                  <c:v>59030</c:v>
                </c:pt>
                <c:pt idx="11747">
                  <c:v>59035</c:v>
                </c:pt>
                <c:pt idx="11748">
                  <c:v>59040</c:v>
                </c:pt>
                <c:pt idx="11749">
                  <c:v>59045</c:v>
                </c:pt>
                <c:pt idx="11750">
                  <c:v>59050</c:v>
                </c:pt>
                <c:pt idx="11751">
                  <c:v>59055</c:v>
                </c:pt>
                <c:pt idx="11752">
                  <c:v>59060</c:v>
                </c:pt>
                <c:pt idx="11753">
                  <c:v>59065</c:v>
                </c:pt>
                <c:pt idx="11754">
                  <c:v>59070</c:v>
                </c:pt>
                <c:pt idx="11755">
                  <c:v>59075</c:v>
                </c:pt>
                <c:pt idx="11756">
                  <c:v>59080</c:v>
                </c:pt>
                <c:pt idx="11757">
                  <c:v>59085</c:v>
                </c:pt>
                <c:pt idx="11758">
                  <c:v>59090</c:v>
                </c:pt>
                <c:pt idx="11759">
                  <c:v>59095</c:v>
                </c:pt>
                <c:pt idx="11760">
                  <c:v>59100</c:v>
                </c:pt>
                <c:pt idx="11761">
                  <c:v>59105</c:v>
                </c:pt>
                <c:pt idx="11762">
                  <c:v>59110</c:v>
                </c:pt>
                <c:pt idx="11763">
                  <c:v>59115</c:v>
                </c:pt>
                <c:pt idx="11764">
                  <c:v>59120</c:v>
                </c:pt>
                <c:pt idx="11765">
                  <c:v>59125</c:v>
                </c:pt>
                <c:pt idx="11766">
                  <c:v>59130</c:v>
                </c:pt>
                <c:pt idx="11767">
                  <c:v>59135</c:v>
                </c:pt>
                <c:pt idx="11768">
                  <c:v>59140</c:v>
                </c:pt>
                <c:pt idx="11769">
                  <c:v>59145</c:v>
                </c:pt>
                <c:pt idx="11770">
                  <c:v>59150</c:v>
                </c:pt>
                <c:pt idx="11771">
                  <c:v>59155</c:v>
                </c:pt>
                <c:pt idx="11772">
                  <c:v>59160</c:v>
                </c:pt>
                <c:pt idx="11773">
                  <c:v>59165</c:v>
                </c:pt>
                <c:pt idx="11774">
                  <c:v>59170</c:v>
                </c:pt>
                <c:pt idx="11775">
                  <c:v>59175</c:v>
                </c:pt>
                <c:pt idx="11776">
                  <c:v>59180</c:v>
                </c:pt>
                <c:pt idx="11777">
                  <c:v>59185</c:v>
                </c:pt>
                <c:pt idx="11778">
                  <c:v>59190</c:v>
                </c:pt>
                <c:pt idx="11779">
                  <c:v>59195</c:v>
                </c:pt>
                <c:pt idx="11780">
                  <c:v>59200</c:v>
                </c:pt>
                <c:pt idx="11781">
                  <c:v>59205</c:v>
                </c:pt>
                <c:pt idx="11782">
                  <c:v>59210</c:v>
                </c:pt>
                <c:pt idx="11783">
                  <c:v>59215</c:v>
                </c:pt>
                <c:pt idx="11784">
                  <c:v>59220</c:v>
                </c:pt>
                <c:pt idx="11785">
                  <c:v>59225</c:v>
                </c:pt>
                <c:pt idx="11786">
                  <c:v>59230</c:v>
                </c:pt>
                <c:pt idx="11787">
                  <c:v>59235</c:v>
                </c:pt>
                <c:pt idx="11788">
                  <c:v>59240</c:v>
                </c:pt>
                <c:pt idx="11789">
                  <c:v>59245</c:v>
                </c:pt>
                <c:pt idx="11790">
                  <c:v>59250</c:v>
                </c:pt>
                <c:pt idx="11791">
                  <c:v>59255</c:v>
                </c:pt>
                <c:pt idx="11792">
                  <c:v>59260</c:v>
                </c:pt>
                <c:pt idx="11793">
                  <c:v>59265</c:v>
                </c:pt>
                <c:pt idx="11794">
                  <c:v>59270</c:v>
                </c:pt>
                <c:pt idx="11795">
                  <c:v>59275</c:v>
                </c:pt>
                <c:pt idx="11796">
                  <c:v>59280</c:v>
                </c:pt>
                <c:pt idx="11797">
                  <c:v>59285</c:v>
                </c:pt>
                <c:pt idx="11798">
                  <c:v>59290</c:v>
                </c:pt>
                <c:pt idx="11799">
                  <c:v>59295</c:v>
                </c:pt>
                <c:pt idx="11800">
                  <c:v>59300</c:v>
                </c:pt>
                <c:pt idx="11801">
                  <c:v>59305</c:v>
                </c:pt>
                <c:pt idx="11802">
                  <c:v>59310</c:v>
                </c:pt>
                <c:pt idx="11803">
                  <c:v>59315</c:v>
                </c:pt>
                <c:pt idx="11804">
                  <c:v>59320</c:v>
                </c:pt>
                <c:pt idx="11805">
                  <c:v>59325</c:v>
                </c:pt>
                <c:pt idx="11806">
                  <c:v>59330</c:v>
                </c:pt>
                <c:pt idx="11807">
                  <c:v>59335</c:v>
                </c:pt>
                <c:pt idx="11808">
                  <c:v>59340</c:v>
                </c:pt>
                <c:pt idx="11809">
                  <c:v>59345</c:v>
                </c:pt>
                <c:pt idx="11810">
                  <c:v>59350</c:v>
                </c:pt>
                <c:pt idx="11811">
                  <c:v>59355</c:v>
                </c:pt>
                <c:pt idx="11812">
                  <c:v>59360</c:v>
                </c:pt>
                <c:pt idx="11813">
                  <c:v>59365</c:v>
                </c:pt>
                <c:pt idx="11814">
                  <c:v>59370</c:v>
                </c:pt>
                <c:pt idx="11815">
                  <c:v>59375</c:v>
                </c:pt>
                <c:pt idx="11816">
                  <c:v>59380</c:v>
                </c:pt>
                <c:pt idx="11817">
                  <c:v>59385</c:v>
                </c:pt>
                <c:pt idx="11818">
                  <c:v>59390</c:v>
                </c:pt>
                <c:pt idx="11819">
                  <c:v>59395</c:v>
                </c:pt>
                <c:pt idx="11820">
                  <c:v>59400</c:v>
                </c:pt>
                <c:pt idx="11821">
                  <c:v>59405</c:v>
                </c:pt>
                <c:pt idx="11822">
                  <c:v>59410</c:v>
                </c:pt>
                <c:pt idx="11823">
                  <c:v>59415</c:v>
                </c:pt>
                <c:pt idx="11824">
                  <c:v>59420</c:v>
                </c:pt>
                <c:pt idx="11825">
                  <c:v>59425</c:v>
                </c:pt>
                <c:pt idx="11826">
                  <c:v>59430</c:v>
                </c:pt>
                <c:pt idx="11827">
                  <c:v>59435</c:v>
                </c:pt>
                <c:pt idx="11828">
                  <c:v>59440</c:v>
                </c:pt>
                <c:pt idx="11829">
                  <c:v>59445</c:v>
                </c:pt>
                <c:pt idx="11830">
                  <c:v>59450</c:v>
                </c:pt>
                <c:pt idx="11831">
                  <c:v>59455</c:v>
                </c:pt>
                <c:pt idx="11832">
                  <c:v>59460</c:v>
                </c:pt>
                <c:pt idx="11833">
                  <c:v>59465</c:v>
                </c:pt>
                <c:pt idx="11834">
                  <c:v>59470</c:v>
                </c:pt>
                <c:pt idx="11835">
                  <c:v>59475</c:v>
                </c:pt>
                <c:pt idx="11836">
                  <c:v>59480</c:v>
                </c:pt>
                <c:pt idx="11837">
                  <c:v>59485</c:v>
                </c:pt>
                <c:pt idx="11838">
                  <c:v>59490</c:v>
                </c:pt>
                <c:pt idx="11839">
                  <c:v>59495</c:v>
                </c:pt>
                <c:pt idx="11840">
                  <c:v>59500</c:v>
                </c:pt>
                <c:pt idx="11841">
                  <c:v>59505</c:v>
                </c:pt>
                <c:pt idx="11842">
                  <c:v>59510</c:v>
                </c:pt>
                <c:pt idx="11843">
                  <c:v>59515</c:v>
                </c:pt>
                <c:pt idx="11844">
                  <c:v>59520</c:v>
                </c:pt>
                <c:pt idx="11845">
                  <c:v>59525</c:v>
                </c:pt>
                <c:pt idx="11846">
                  <c:v>59530</c:v>
                </c:pt>
                <c:pt idx="11847">
                  <c:v>59535</c:v>
                </c:pt>
                <c:pt idx="11848">
                  <c:v>59540</c:v>
                </c:pt>
                <c:pt idx="11849">
                  <c:v>59545</c:v>
                </c:pt>
                <c:pt idx="11850">
                  <c:v>59550</c:v>
                </c:pt>
                <c:pt idx="11851">
                  <c:v>59555</c:v>
                </c:pt>
                <c:pt idx="11852">
                  <c:v>59560</c:v>
                </c:pt>
                <c:pt idx="11853">
                  <c:v>59565</c:v>
                </c:pt>
                <c:pt idx="11854">
                  <c:v>59570</c:v>
                </c:pt>
                <c:pt idx="11855">
                  <c:v>59575</c:v>
                </c:pt>
                <c:pt idx="11856">
                  <c:v>59580</c:v>
                </c:pt>
                <c:pt idx="11857">
                  <c:v>59585</c:v>
                </c:pt>
                <c:pt idx="11858">
                  <c:v>59590</c:v>
                </c:pt>
                <c:pt idx="11859">
                  <c:v>59595</c:v>
                </c:pt>
                <c:pt idx="11860">
                  <c:v>59600</c:v>
                </c:pt>
                <c:pt idx="11861">
                  <c:v>59605</c:v>
                </c:pt>
                <c:pt idx="11862">
                  <c:v>59610</c:v>
                </c:pt>
                <c:pt idx="11863">
                  <c:v>59615</c:v>
                </c:pt>
                <c:pt idx="11864">
                  <c:v>59620</c:v>
                </c:pt>
                <c:pt idx="11865">
                  <c:v>59625</c:v>
                </c:pt>
                <c:pt idx="11866">
                  <c:v>59630</c:v>
                </c:pt>
                <c:pt idx="11867">
                  <c:v>59635</c:v>
                </c:pt>
                <c:pt idx="11868">
                  <c:v>59640</c:v>
                </c:pt>
                <c:pt idx="11869">
                  <c:v>59645</c:v>
                </c:pt>
                <c:pt idx="11870">
                  <c:v>59650</c:v>
                </c:pt>
                <c:pt idx="11871">
                  <c:v>59655</c:v>
                </c:pt>
                <c:pt idx="11872">
                  <c:v>59660</c:v>
                </c:pt>
                <c:pt idx="11873">
                  <c:v>59665</c:v>
                </c:pt>
                <c:pt idx="11874">
                  <c:v>59670</c:v>
                </c:pt>
                <c:pt idx="11875">
                  <c:v>59675</c:v>
                </c:pt>
                <c:pt idx="11876">
                  <c:v>59680</c:v>
                </c:pt>
                <c:pt idx="11877">
                  <c:v>59685</c:v>
                </c:pt>
                <c:pt idx="11878">
                  <c:v>59690</c:v>
                </c:pt>
                <c:pt idx="11879">
                  <c:v>59695</c:v>
                </c:pt>
                <c:pt idx="11880">
                  <c:v>59700</c:v>
                </c:pt>
                <c:pt idx="11881">
                  <c:v>59705</c:v>
                </c:pt>
                <c:pt idx="11882">
                  <c:v>59710</c:v>
                </c:pt>
                <c:pt idx="11883">
                  <c:v>59715</c:v>
                </c:pt>
                <c:pt idx="11884">
                  <c:v>59720</c:v>
                </c:pt>
                <c:pt idx="11885">
                  <c:v>59725</c:v>
                </c:pt>
                <c:pt idx="11886">
                  <c:v>59730</c:v>
                </c:pt>
                <c:pt idx="11887">
                  <c:v>59735</c:v>
                </c:pt>
                <c:pt idx="11888">
                  <c:v>59740</c:v>
                </c:pt>
                <c:pt idx="11889">
                  <c:v>59745</c:v>
                </c:pt>
                <c:pt idx="11890">
                  <c:v>59750</c:v>
                </c:pt>
                <c:pt idx="11891">
                  <c:v>59755</c:v>
                </c:pt>
                <c:pt idx="11892">
                  <c:v>59760</c:v>
                </c:pt>
                <c:pt idx="11893">
                  <c:v>59765</c:v>
                </c:pt>
                <c:pt idx="11894">
                  <c:v>59770</c:v>
                </c:pt>
                <c:pt idx="11895">
                  <c:v>59775</c:v>
                </c:pt>
                <c:pt idx="11896">
                  <c:v>59780</c:v>
                </c:pt>
                <c:pt idx="11897">
                  <c:v>59785</c:v>
                </c:pt>
                <c:pt idx="11898">
                  <c:v>59790</c:v>
                </c:pt>
                <c:pt idx="11899">
                  <c:v>59795</c:v>
                </c:pt>
                <c:pt idx="11900">
                  <c:v>59800</c:v>
                </c:pt>
                <c:pt idx="11901">
                  <c:v>59805</c:v>
                </c:pt>
                <c:pt idx="11902">
                  <c:v>59810</c:v>
                </c:pt>
                <c:pt idx="11903">
                  <c:v>59815</c:v>
                </c:pt>
                <c:pt idx="11904">
                  <c:v>59820</c:v>
                </c:pt>
                <c:pt idx="11905">
                  <c:v>59825</c:v>
                </c:pt>
                <c:pt idx="11906">
                  <c:v>59830</c:v>
                </c:pt>
                <c:pt idx="11907">
                  <c:v>59835</c:v>
                </c:pt>
                <c:pt idx="11908">
                  <c:v>59840</c:v>
                </c:pt>
                <c:pt idx="11909">
                  <c:v>59845</c:v>
                </c:pt>
                <c:pt idx="11910">
                  <c:v>59850</c:v>
                </c:pt>
                <c:pt idx="11911">
                  <c:v>59855</c:v>
                </c:pt>
                <c:pt idx="11912">
                  <c:v>59860</c:v>
                </c:pt>
                <c:pt idx="11913">
                  <c:v>59865</c:v>
                </c:pt>
                <c:pt idx="11914">
                  <c:v>59870</c:v>
                </c:pt>
                <c:pt idx="11915">
                  <c:v>59875</c:v>
                </c:pt>
                <c:pt idx="11916">
                  <c:v>59880</c:v>
                </c:pt>
                <c:pt idx="11917">
                  <c:v>59885</c:v>
                </c:pt>
                <c:pt idx="11918">
                  <c:v>59890</c:v>
                </c:pt>
                <c:pt idx="11919">
                  <c:v>59895</c:v>
                </c:pt>
                <c:pt idx="11920">
                  <c:v>59900</c:v>
                </c:pt>
                <c:pt idx="11921">
                  <c:v>59905</c:v>
                </c:pt>
                <c:pt idx="11922">
                  <c:v>59910</c:v>
                </c:pt>
                <c:pt idx="11923">
                  <c:v>59915</c:v>
                </c:pt>
                <c:pt idx="11924">
                  <c:v>59920</c:v>
                </c:pt>
                <c:pt idx="11925">
                  <c:v>59925</c:v>
                </c:pt>
                <c:pt idx="11926">
                  <c:v>59930</c:v>
                </c:pt>
                <c:pt idx="11927">
                  <c:v>59935</c:v>
                </c:pt>
                <c:pt idx="11928">
                  <c:v>59940</c:v>
                </c:pt>
                <c:pt idx="11929">
                  <c:v>59945</c:v>
                </c:pt>
                <c:pt idx="11930">
                  <c:v>59950</c:v>
                </c:pt>
                <c:pt idx="11931">
                  <c:v>59955</c:v>
                </c:pt>
                <c:pt idx="11932">
                  <c:v>59960</c:v>
                </c:pt>
                <c:pt idx="11933">
                  <c:v>59965</c:v>
                </c:pt>
                <c:pt idx="11934">
                  <c:v>59970</c:v>
                </c:pt>
                <c:pt idx="11935">
                  <c:v>59975</c:v>
                </c:pt>
                <c:pt idx="11936">
                  <c:v>59980</c:v>
                </c:pt>
                <c:pt idx="11937">
                  <c:v>59985</c:v>
                </c:pt>
                <c:pt idx="11938">
                  <c:v>59990</c:v>
                </c:pt>
                <c:pt idx="11939">
                  <c:v>59995</c:v>
                </c:pt>
                <c:pt idx="11940">
                  <c:v>60000</c:v>
                </c:pt>
                <c:pt idx="11941">
                  <c:v>60005</c:v>
                </c:pt>
                <c:pt idx="11942">
                  <c:v>60010</c:v>
                </c:pt>
                <c:pt idx="11943">
                  <c:v>60015</c:v>
                </c:pt>
                <c:pt idx="11944">
                  <c:v>60020</c:v>
                </c:pt>
                <c:pt idx="11945">
                  <c:v>60025</c:v>
                </c:pt>
                <c:pt idx="11946">
                  <c:v>60030</c:v>
                </c:pt>
                <c:pt idx="11947">
                  <c:v>60035</c:v>
                </c:pt>
                <c:pt idx="11948">
                  <c:v>60040</c:v>
                </c:pt>
                <c:pt idx="11949">
                  <c:v>60045</c:v>
                </c:pt>
                <c:pt idx="11950">
                  <c:v>60050</c:v>
                </c:pt>
                <c:pt idx="11951">
                  <c:v>60055</c:v>
                </c:pt>
                <c:pt idx="11952">
                  <c:v>60060</c:v>
                </c:pt>
                <c:pt idx="11953">
                  <c:v>60065</c:v>
                </c:pt>
                <c:pt idx="11954">
                  <c:v>60070</c:v>
                </c:pt>
                <c:pt idx="11955">
                  <c:v>60075</c:v>
                </c:pt>
                <c:pt idx="11956">
                  <c:v>60080</c:v>
                </c:pt>
                <c:pt idx="11957">
                  <c:v>60085</c:v>
                </c:pt>
                <c:pt idx="11958">
                  <c:v>60090</c:v>
                </c:pt>
                <c:pt idx="11959">
                  <c:v>60095</c:v>
                </c:pt>
                <c:pt idx="11960">
                  <c:v>60100</c:v>
                </c:pt>
                <c:pt idx="11961">
                  <c:v>60105</c:v>
                </c:pt>
                <c:pt idx="11962">
                  <c:v>60110</c:v>
                </c:pt>
                <c:pt idx="11963">
                  <c:v>60115</c:v>
                </c:pt>
                <c:pt idx="11964">
                  <c:v>60120</c:v>
                </c:pt>
                <c:pt idx="11965">
                  <c:v>60125</c:v>
                </c:pt>
                <c:pt idx="11966">
                  <c:v>60130</c:v>
                </c:pt>
                <c:pt idx="11967">
                  <c:v>60135</c:v>
                </c:pt>
                <c:pt idx="11968">
                  <c:v>60140</c:v>
                </c:pt>
                <c:pt idx="11969">
                  <c:v>60145</c:v>
                </c:pt>
                <c:pt idx="11970">
                  <c:v>60150</c:v>
                </c:pt>
                <c:pt idx="11971">
                  <c:v>60155</c:v>
                </c:pt>
                <c:pt idx="11972">
                  <c:v>60160</c:v>
                </c:pt>
                <c:pt idx="11973">
                  <c:v>60165</c:v>
                </c:pt>
                <c:pt idx="11974">
                  <c:v>60170</c:v>
                </c:pt>
                <c:pt idx="11975">
                  <c:v>60175</c:v>
                </c:pt>
                <c:pt idx="11976">
                  <c:v>60180</c:v>
                </c:pt>
                <c:pt idx="11977">
                  <c:v>60185</c:v>
                </c:pt>
                <c:pt idx="11978">
                  <c:v>60190</c:v>
                </c:pt>
                <c:pt idx="11979">
                  <c:v>60195</c:v>
                </c:pt>
                <c:pt idx="11980">
                  <c:v>60200</c:v>
                </c:pt>
                <c:pt idx="11981">
                  <c:v>60205</c:v>
                </c:pt>
                <c:pt idx="11982">
                  <c:v>60210</c:v>
                </c:pt>
                <c:pt idx="11983">
                  <c:v>60215</c:v>
                </c:pt>
                <c:pt idx="11984">
                  <c:v>60220</c:v>
                </c:pt>
                <c:pt idx="11985">
                  <c:v>60225</c:v>
                </c:pt>
                <c:pt idx="11986">
                  <c:v>60230</c:v>
                </c:pt>
                <c:pt idx="11987">
                  <c:v>60235</c:v>
                </c:pt>
                <c:pt idx="11988">
                  <c:v>60240</c:v>
                </c:pt>
                <c:pt idx="11989">
                  <c:v>60245</c:v>
                </c:pt>
                <c:pt idx="11990">
                  <c:v>60250</c:v>
                </c:pt>
                <c:pt idx="11991">
                  <c:v>60255</c:v>
                </c:pt>
                <c:pt idx="11992">
                  <c:v>60260</c:v>
                </c:pt>
                <c:pt idx="11993">
                  <c:v>60265</c:v>
                </c:pt>
                <c:pt idx="11994">
                  <c:v>60270</c:v>
                </c:pt>
                <c:pt idx="11995">
                  <c:v>60275</c:v>
                </c:pt>
                <c:pt idx="11996">
                  <c:v>60280</c:v>
                </c:pt>
                <c:pt idx="11997">
                  <c:v>60285</c:v>
                </c:pt>
                <c:pt idx="11998">
                  <c:v>60290</c:v>
                </c:pt>
                <c:pt idx="11999">
                  <c:v>60295</c:v>
                </c:pt>
                <c:pt idx="12000">
                  <c:v>60300</c:v>
                </c:pt>
                <c:pt idx="12001">
                  <c:v>60305</c:v>
                </c:pt>
                <c:pt idx="12002">
                  <c:v>60310</c:v>
                </c:pt>
                <c:pt idx="12003">
                  <c:v>60315</c:v>
                </c:pt>
                <c:pt idx="12004">
                  <c:v>60320</c:v>
                </c:pt>
                <c:pt idx="12005">
                  <c:v>60325</c:v>
                </c:pt>
                <c:pt idx="12006">
                  <c:v>60330</c:v>
                </c:pt>
                <c:pt idx="12007">
                  <c:v>60335</c:v>
                </c:pt>
                <c:pt idx="12008">
                  <c:v>60340</c:v>
                </c:pt>
                <c:pt idx="12009">
                  <c:v>60345</c:v>
                </c:pt>
                <c:pt idx="12010">
                  <c:v>60350</c:v>
                </c:pt>
                <c:pt idx="12011">
                  <c:v>60355</c:v>
                </c:pt>
                <c:pt idx="12012">
                  <c:v>60360</c:v>
                </c:pt>
                <c:pt idx="12013">
                  <c:v>60365</c:v>
                </c:pt>
                <c:pt idx="12014">
                  <c:v>60370</c:v>
                </c:pt>
                <c:pt idx="12015">
                  <c:v>60375</c:v>
                </c:pt>
                <c:pt idx="12016">
                  <c:v>60380</c:v>
                </c:pt>
                <c:pt idx="12017">
                  <c:v>60385</c:v>
                </c:pt>
                <c:pt idx="12018">
                  <c:v>60390</c:v>
                </c:pt>
                <c:pt idx="12019">
                  <c:v>60395</c:v>
                </c:pt>
                <c:pt idx="12020">
                  <c:v>60400</c:v>
                </c:pt>
                <c:pt idx="12021">
                  <c:v>60405</c:v>
                </c:pt>
                <c:pt idx="12022">
                  <c:v>60410</c:v>
                </c:pt>
                <c:pt idx="12023">
                  <c:v>60415</c:v>
                </c:pt>
                <c:pt idx="12024">
                  <c:v>60420</c:v>
                </c:pt>
                <c:pt idx="12025">
                  <c:v>60425</c:v>
                </c:pt>
                <c:pt idx="12026">
                  <c:v>60430</c:v>
                </c:pt>
                <c:pt idx="12027">
                  <c:v>60435</c:v>
                </c:pt>
                <c:pt idx="12028">
                  <c:v>60440</c:v>
                </c:pt>
                <c:pt idx="12029">
                  <c:v>60445</c:v>
                </c:pt>
                <c:pt idx="12030">
                  <c:v>60450</c:v>
                </c:pt>
                <c:pt idx="12031">
                  <c:v>60455</c:v>
                </c:pt>
                <c:pt idx="12032">
                  <c:v>60460</c:v>
                </c:pt>
                <c:pt idx="12033">
                  <c:v>60465</c:v>
                </c:pt>
                <c:pt idx="12034">
                  <c:v>60470</c:v>
                </c:pt>
                <c:pt idx="12035">
                  <c:v>60475</c:v>
                </c:pt>
                <c:pt idx="12036">
                  <c:v>60480</c:v>
                </c:pt>
                <c:pt idx="12037">
                  <c:v>60485</c:v>
                </c:pt>
                <c:pt idx="12038">
                  <c:v>60490</c:v>
                </c:pt>
                <c:pt idx="12039">
                  <c:v>60495</c:v>
                </c:pt>
                <c:pt idx="12040">
                  <c:v>60500</c:v>
                </c:pt>
                <c:pt idx="12041">
                  <c:v>60505</c:v>
                </c:pt>
                <c:pt idx="12042">
                  <c:v>60510</c:v>
                </c:pt>
                <c:pt idx="12043">
                  <c:v>60515</c:v>
                </c:pt>
                <c:pt idx="12044">
                  <c:v>60520</c:v>
                </c:pt>
                <c:pt idx="12045">
                  <c:v>60525</c:v>
                </c:pt>
                <c:pt idx="12046">
                  <c:v>60530</c:v>
                </c:pt>
                <c:pt idx="12047">
                  <c:v>60535</c:v>
                </c:pt>
                <c:pt idx="12048">
                  <c:v>60540</c:v>
                </c:pt>
                <c:pt idx="12049">
                  <c:v>60545</c:v>
                </c:pt>
                <c:pt idx="12050">
                  <c:v>60550</c:v>
                </c:pt>
                <c:pt idx="12051">
                  <c:v>60555</c:v>
                </c:pt>
                <c:pt idx="12052">
                  <c:v>60560</c:v>
                </c:pt>
                <c:pt idx="12053">
                  <c:v>60565</c:v>
                </c:pt>
                <c:pt idx="12054">
                  <c:v>60570</c:v>
                </c:pt>
                <c:pt idx="12055">
                  <c:v>60575</c:v>
                </c:pt>
                <c:pt idx="12056">
                  <c:v>60580</c:v>
                </c:pt>
                <c:pt idx="12057">
                  <c:v>60585</c:v>
                </c:pt>
                <c:pt idx="12058">
                  <c:v>60590</c:v>
                </c:pt>
                <c:pt idx="12059">
                  <c:v>60595</c:v>
                </c:pt>
                <c:pt idx="12060">
                  <c:v>60600</c:v>
                </c:pt>
                <c:pt idx="12061">
                  <c:v>60605</c:v>
                </c:pt>
                <c:pt idx="12062">
                  <c:v>60610</c:v>
                </c:pt>
                <c:pt idx="12063">
                  <c:v>60615</c:v>
                </c:pt>
                <c:pt idx="12064">
                  <c:v>60620</c:v>
                </c:pt>
                <c:pt idx="12065">
                  <c:v>60625</c:v>
                </c:pt>
                <c:pt idx="12066">
                  <c:v>60630</c:v>
                </c:pt>
                <c:pt idx="12067">
                  <c:v>60635</c:v>
                </c:pt>
                <c:pt idx="12068">
                  <c:v>60640</c:v>
                </c:pt>
                <c:pt idx="12069">
                  <c:v>60645</c:v>
                </c:pt>
                <c:pt idx="12070">
                  <c:v>60650</c:v>
                </c:pt>
                <c:pt idx="12071">
                  <c:v>60655</c:v>
                </c:pt>
                <c:pt idx="12072">
                  <c:v>60660</c:v>
                </c:pt>
                <c:pt idx="12073">
                  <c:v>60665</c:v>
                </c:pt>
                <c:pt idx="12074">
                  <c:v>60670</c:v>
                </c:pt>
                <c:pt idx="12075">
                  <c:v>60675</c:v>
                </c:pt>
                <c:pt idx="12076">
                  <c:v>60680</c:v>
                </c:pt>
                <c:pt idx="12077">
                  <c:v>60685</c:v>
                </c:pt>
                <c:pt idx="12078">
                  <c:v>60690</c:v>
                </c:pt>
                <c:pt idx="12079">
                  <c:v>60695</c:v>
                </c:pt>
                <c:pt idx="12080">
                  <c:v>60700</c:v>
                </c:pt>
                <c:pt idx="12081">
                  <c:v>60705</c:v>
                </c:pt>
                <c:pt idx="12082">
                  <c:v>60710</c:v>
                </c:pt>
                <c:pt idx="12083">
                  <c:v>60715</c:v>
                </c:pt>
                <c:pt idx="12084">
                  <c:v>60720</c:v>
                </c:pt>
                <c:pt idx="12085">
                  <c:v>60725</c:v>
                </c:pt>
                <c:pt idx="12086">
                  <c:v>60730</c:v>
                </c:pt>
                <c:pt idx="12087">
                  <c:v>60735</c:v>
                </c:pt>
                <c:pt idx="12088">
                  <c:v>60740</c:v>
                </c:pt>
                <c:pt idx="12089">
                  <c:v>60745</c:v>
                </c:pt>
                <c:pt idx="12090">
                  <c:v>60750</c:v>
                </c:pt>
                <c:pt idx="12091">
                  <c:v>60755</c:v>
                </c:pt>
                <c:pt idx="12092">
                  <c:v>60760</c:v>
                </c:pt>
                <c:pt idx="12093">
                  <c:v>60765</c:v>
                </c:pt>
                <c:pt idx="12094">
                  <c:v>60770</c:v>
                </c:pt>
                <c:pt idx="12095">
                  <c:v>60775</c:v>
                </c:pt>
                <c:pt idx="12096">
                  <c:v>60780</c:v>
                </c:pt>
                <c:pt idx="12097">
                  <c:v>60785</c:v>
                </c:pt>
                <c:pt idx="12098">
                  <c:v>60790</c:v>
                </c:pt>
                <c:pt idx="12099">
                  <c:v>60795</c:v>
                </c:pt>
                <c:pt idx="12100">
                  <c:v>60800</c:v>
                </c:pt>
                <c:pt idx="12101">
                  <c:v>60805</c:v>
                </c:pt>
                <c:pt idx="12102">
                  <c:v>60810</c:v>
                </c:pt>
                <c:pt idx="12103">
                  <c:v>60815</c:v>
                </c:pt>
                <c:pt idx="12104">
                  <c:v>60820</c:v>
                </c:pt>
                <c:pt idx="12105">
                  <c:v>60825</c:v>
                </c:pt>
                <c:pt idx="12106">
                  <c:v>60830</c:v>
                </c:pt>
                <c:pt idx="12107">
                  <c:v>60835</c:v>
                </c:pt>
                <c:pt idx="12108">
                  <c:v>60840</c:v>
                </c:pt>
                <c:pt idx="12109">
                  <c:v>60845</c:v>
                </c:pt>
                <c:pt idx="12110">
                  <c:v>60850</c:v>
                </c:pt>
                <c:pt idx="12111">
                  <c:v>60855</c:v>
                </c:pt>
                <c:pt idx="12112">
                  <c:v>60860</c:v>
                </c:pt>
                <c:pt idx="12113">
                  <c:v>60865</c:v>
                </c:pt>
                <c:pt idx="12114">
                  <c:v>60870</c:v>
                </c:pt>
                <c:pt idx="12115">
                  <c:v>60875</c:v>
                </c:pt>
                <c:pt idx="12116">
                  <c:v>60880</c:v>
                </c:pt>
                <c:pt idx="12117">
                  <c:v>60885</c:v>
                </c:pt>
                <c:pt idx="12118">
                  <c:v>60890</c:v>
                </c:pt>
                <c:pt idx="12119">
                  <c:v>60895</c:v>
                </c:pt>
                <c:pt idx="12120">
                  <c:v>60900</c:v>
                </c:pt>
                <c:pt idx="12121">
                  <c:v>60905</c:v>
                </c:pt>
                <c:pt idx="12122">
                  <c:v>60910</c:v>
                </c:pt>
                <c:pt idx="12123">
                  <c:v>60915</c:v>
                </c:pt>
                <c:pt idx="12124">
                  <c:v>60920</c:v>
                </c:pt>
                <c:pt idx="12125">
                  <c:v>60925</c:v>
                </c:pt>
                <c:pt idx="12126">
                  <c:v>60930</c:v>
                </c:pt>
                <c:pt idx="12127">
                  <c:v>60935</c:v>
                </c:pt>
                <c:pt idx="12128">
                  <c:v>60940</c:v>
                </c:pt>
                <c:pt idx="12129">
                  <c:v>60945</c:v>
                </c:pt>
                <c:pt idx="12130">
                  <c:v>60950</c:v>
                </c:pt>
                <c:pt idx="12131">
                  <c:v>60955</c:v>
                </c:pt>
                <c:pt idx="12132">
                  <c:v>60960</c:v>
                </c:pt>
                <c:pt idx="12133">
                  <c:v>60965</c:v>
                </c:pt>
                <c:pt idx="12134">
                  <c:v>60970</c:v>
                </c:pt>
                <c:pt idx="12135">
                  <c:v>60975</c:v>
                </c:pt>
                <c:pt idx="12136">
                  <c:v>60980</c:v>
                </c:pt>
                <c:pt idx="12137">
                  <c:v>60985</c:v>
                </c:pt>
                <c:pt idx="12138">
                  <c:v>60990</c:v>
                </c:pt>
                <c:pt idx="12139">
                  <c:v>60995</c:v>
                </c:pt>
                <c:pt idx="12140">
                  <c:v>61000</c:v>
                </c:pt>
                <c:pt idx="12141">
                  <c:v>61005</c:v>
                </c:pt>
                <c:pt idx="12142">
                  <c:v>61010</c:v>
                </c:pt>
                <c:pt idx="12143">
                  <c:v>61015</c:v>
                </c:pt>
                <c:pt idx="12144">
                  <c:v>61020</c:v>
                </c:pt>
                <c:pt idx="12145">
                  <c:v>61025</c:v>
                </c:pt>
                <c:pt idx="12146">
                  <c:v>61030</c:v>
                </c:pt>
                <c:pt idx="12147">
                  <c:v>61035</c:v>
                </c:pt>
                <c:pt idx="12148">
                  <c:v>61040</c:v>
                </c:pt>
                <c:pt idx="12149">
                  <c:v>61045</c:v>
                </c:pt>
                <c:pt idx="12150">
                  <c:v>61050</c:v>
                </c:pt>
                <c:pt idx="12151">
                  <c:v>61055</c:v>
                </c:pt>
                <c:pt idx="12152">
                  <c:v>61060</c:v>
                </c:pt>
                <c:pt idx="12153">
                  <c:v>61065</c:v>
                </c:pt>
                <c:pt idx="12154">
                  <c:v>61070</c:v>
                </c:pt>
                <c:pt idx="12155">
                  <c:v>61075</c:v>
                </c:pt>
                <c:pt idx="12156">
                  <c:v>61080</c:v>
                </c:pt>
                <c:pt idx="12157">
                  <c:v>61085</c:v>
                </c:pt>
                <c:pt idx="12158">
                  <c:v>61090</c:v>
                </c:pt>
                <c:pt idx="12159">
                  <c:v>61095</c:v>
                </c:pt>
                <c:pt idx="12160">
                  <c:v>61100</c:v>
                </c:pt>
                <c:pt idx="12161">
                  <c:v>61105</c:v>
                </c:pt>
                <c:pt idx="12162">
                  <c:v>61110</c:v>
                </c:pt>
                <c:pt idx="12163">
                  <c:v>61115</c:v>
                </c:pt>
                <c:pt idx="12164">
                  <c:v>61120</c:v>
                </c:pt>
                <c:pt idx="12165">
                  <c:v>61125</c:v>
                </c:pt>
                <c:pt idx="12166">
                  <c:v>61130</c:v>
                </c:pt>
                <c:pt idx="12167">
                  <c:v>61135</c:v>
                </c:pt>
                <c:pt idx="12168">
                  <c:v>61140</c:v>
                </c:pt>
                <c:pt idx="12169">
                  <c:v>61145</c:v>
                </c:pt>
                <c:pt idx="12170">
                  <c:v>61150</c:v>
                </c:pt>
                <c:pt idx="12171">
                  <c:v>61155</c:v>
                </c:pt>
                <c:pt idx="12172">
                  <c:v>61160</c:v>
                </c:pt>
                <c:pt idx="12173">
                  <c:v>61165</c:v>
                </c:pt>
                <c:pt idx="12174">
                  <c:v>61170</c:v>
                </c:pt>
                <c:pt idx="12175">
                  <c:v>61175</c:v>
                </c:pt>
                <c:pt idx="12176">
                  <c:v>61180</c:v>
                </c:pt>
                <c:pt idx="12177">
                  <c:v>61185</c:v>
                </c:pt>
                <c:pt idx="12178">
                  <c:v>61190</c:v>
                </c:pt>
                <c:pt idx="12179">
                  <c:v>61195</c:v>
                </c:pt>
                <c:pt idx="12180">
                  <c:v>61200</c:v>
                </c:pt>
                <c:pt idx="12181">
                  <c:v>61205</c:v>
                </c:pt>
                <c:pt idx="12182">
                  <c:v>61210</c:v>
                </c:pt>
                <c:pt idx="12183">
                  <c:v>61215</c:v>
                </c:pt>
                <c:pt idx="12184">
                  <c:v>61220</c:v>
                </c:pt>
                <c:pt idx="12185">
                  <c:v>61225</c:v>
                </c:pt>
                <c:pt idx="12186">
                  <c:v>61230</c:v>
                </c:pt>
                <c:pt idx="12187">
                  <c:v>61235</c:v>
                </c:pt>
                <c:pt idx="12188">
                  <c:v>61240</c:v>
                </c:pt>
                <c:pt idx="12189">
                  <c:v>61245</c:v>
                </c:pt>
                <c:pt idx="12190">
                  <c:v>61250</c:v>
                </c:pt>
                <c:pt idx="12191">
                  <c:v>61255</c:v>
                </c:pt>
                <c:pt idx="12192">
                  <c:v>61260</c:v>
                </c:pt>
                <c:pt idx="12193">
                  <c:v>61265</c:v>
                </c:pt>
                <c:pt idx="12194">
                  <c:v>61270</c:v>
                </c:pt>
                <c:pt idx="12195">
                  <c:v>61275</c:v>
                </c:pt>
                <c:pt idx="12196">
                  <c:v>61280</c:v>
                </c:pt>
                <c:pt idx="12197">
                  <c:v>61285</c:v>
                </c:pt>
                <c:pt idx="12198">
                  <c:v>61290</c:v>
                </c:pt>
                <c:pt idx="12199">
                  <c:v>61295</c:v>
                </c:pt>
                <c:pt idx="12200">
                  <c:v>61300</c:v>
                </c:pt>
                <c:pt idx="12201">
                  <c:v>61305</c:v>
                </c:pt>
                <c:pt idx="12202">
                  <c:v>61310</c:v>
                </c:pt>
                <c:pt idx="12203">
                  <c:v>61315</c:v>
                </c:pt>
                <c:pt idx="12204">
                  <c:v>61320</c:v>
                </c:pt>
                <c:pt idx="12205">
                  <c:v>61325</c:v>
                </c:pt>
                <c:pt idx="12206">
                  <c:v>61330</c:v>
                </c:pt>
                <c:pt idx="12207">
                  <c:v>61335</c:v>
                </c:pt>
                <c:pt idx="12208">
                  <c:v>61340</c:v>
                </c:pt>
                <c:pt idx="12209">
                  <c:v>61345</c:v>
                </c:pt>
                <c:pt idx="12210">
                  <c:v>61350</c:v>
                </c:pt>
                <c:pt idx="12211">
                  <c:v>61355</c:v>
                </c:pt>
                <c:pt idx="12212">
                  <c:v>61360</c:v>
                </c:pt>
                <c:pt idx="12213">
                  <c:v>61365</c:v>
                </c:pt>
                <c:pt idx="12214">
                  <c:v>61370</c:v>
                </c:pt>
                <c:pt idx="12215">
                  <c:v>61375</c:v>
                </c:pt>
                <c:pt idx="12216">
                  <c:v>61380</c:v>
                </c:pt>
                <c:pt idx="12217">
                  <c:v>61385</c:v>
                </c:pt>
                <c:pt idx="12218">
                  <c:v>61390</c:v>
                </c:pt>
                <c:pt idx="12219">
                  <c:v>61395</c:v>
                </c:pt>
                <c:pt idx="12220">
                  <c:v>61400</c:v>
                </c:pt>
                <c:pt idx="12221">
                  <c:v>61405</c:v>
                </c:pt>
                <c:pt idx="12222">
                  <c:v>61410</c:v>
                </c:pt>
                <c:pt idx="12223">
                  <c:v>61415</c:v>
                </c:pt>
                <c:pt idx="12224">
                  <c:v>61420</c:v>
                </c:pt>
                <c:pt idx="12225">
                  <c:v>61425</c:v>
                </c:pt>
                <c:pt idx="12226">
                  <c:v>61430</c:v>
                </c:pt>
                <c:pt idx="12227">
                  <c:v>61435</c:v>
                </c:pt>
                <c:pt idx="12228">
                  <c:v>61440</c:v>
                </c:pt>
                <c:pt idx="12229">
                  <c:v>61445</c:v>
                </c:pt>
                <c:pt idx="12230">
                  <c:v>61450</c:v>
                </c:pt>
                <c:pt idx="12231">
                  <c:v>61455</c:v>
                </c:pt>
                <c:pt idx="12232">
                  <c:v>61460</c:v>
                </c:pt>
                <c:pt idx="12233">
                  <c:v>61465</c:v>
                </c:pt>
                <c:pt idx="12234">
                  <c:v>61470</c:v>
                </c:pt>
                <c:pt idx="12235">
                  <c:v>61475</c:v>
                </c:pt>
                <c:pt idx="12236">
                  <c:v>61480</c:v>
                </c:pt>
                <c:pt idx="12237">
                  <c:v>61485</c:v>
                </c:pt>
                <c:pt idx="12238">
                  <c:v>61490</c:v>
                </c:pt>
                <c:pt idx="12239">
                  <c:v>61495</c:v>
                </c:pt>
                <c:pt idx="12240">
                  <c:v>61500</c:v>
                </c:pt>
                <c:pt idx="12241">
                  <c:v>61505</c:v>
                </c:pt>
                <c:pt idx="12242">
                  <c:v>61510</c:v>
                </c:pt>
                <c:pt idx="12243">
                  <c:v>61515</c:v>
                </c:pt>
                <c:pt idx="12244">
                  <c:v>61520</c:v>
                </c:pt>
                <c:pt idx="12245">
                  <c:v>61525</c:v>
                </c:pt>
                <c:pt idx="12246">
                  <c:v>61530</c:v>
                </c:pt>
                <c:pt idx="12247">
                  <c:v>61535</c:v>
                </c:pt>
                <c:pt idx="12248">
                  <c:v>61540</c:v>
                </c:pt>
                <c:pt idx="12249">
                  <c:v>61545</c:v>
                </c:pt>
                <c:pt idx="12250">
                  <c:v>61550</c:v>
                </c:pt>
                <c:pt idx="12251">
                  <c:v>61555</c:v>
                </c:pt>
                <c:pt idx="12252">
                  <c:v>61560</c:v>
                </c:pt>
                <c:pt idx="12253">
                  <c:v>61565</c:v>
                </c:pt>
                <c:pt idx="12254">
                  <c:v>61570</c:v>
                </c:pt>
                <c:pt idx="12255">
                  <c:v>61575</c:v>
                </c:pt>
                <c:pt idx="12256">
                  <c:v>61580</c:v>
                </c:pt>
                <c:pt idx="12257">
                  <c:v>61585</c:v>
                </c:pt>
                <c:pt idx="12258">
                  <c:v>61590</c:v>
                </c:pt>
                <c:pt idx="12259">
                  <c:v>61595</c:v>
                </c:pt>
                <c:pt idx="12260">
                  <c:v>61600</c:v>
                </c:pt>
                <c:pt idx="12261">
                  <c:v>61605</c:v>
                </c:pt>
                <c:pt idx="12262">
                  <c:v>61610</c:v>
                </c:pt>
                <c:pt idx="12263">
                  <c:v>61615</c:v>
                </c:pt>
                <c:pt idx="12264">
                  <c:v>61620</c:v>
                </c:pt>
                <c:pt idx="12265">
                  <c:v>61625</c:v>
                </c:pt>
                <c:pt idx="12266">
                  <c:v>61630</c:v>
                </c:pt>
                <c:pt idx="12267">
                  <c:v>61635</c:v>
                </c:pt>
                <c:pt idx="12268">
                  <c:v>61640</c:v>
                </c:pt>
                <c:pt idx="12269">
                  <c:v>61645</c:v>
                </c:pt>
                <c:pt idx="12270">
                  <c:v>61650</c:v>
                </c:pt>
                <c:pt idx="12271">
                  <c:v>61655</c:v>
                </c:pt>
                <c:pt idx="12272">
                  <c:v>61660</c:v>
                </c:pt>
                <c:pt idx="12273">
                  <c:v>61665</c:v>
                </c:pt>
                <c:pt idx="12274">
                  <c:v>61670</c:v>
                </c:pt>
                <c:pt idx="12275">
                  <c:v>61675</c:v>
                </c:pt>
                <c:pt idx="12276">
                  <c:v>61680</c:v>
                </c:pt>
                <c:pt idx="12277">
                  <c:v>61685</c:v>
                </c:pt>
                <c:pt idx="12278">
                  <c:v>61690</c:v>
                </c:pt>
                <c:pt idx="12279">
                  <c:v>61695</c:v>
                </c:pt>
                <c:pt idx="12280">
                  <c:v>61700</c:v>
                </c:pt>
                <c:pt idx="12281">
                  <c:v>61705</c:v>
                </c:pt>
                <c:pt idx="12282">
                  <c:v>61710</c:v>
                </c:pt>
                <c:pt idx="12283">
                  <c:v>61715</c:v>
                </c:pt>
                <c:pt idx="12284">
                  <c:v>61720</c:v>
                </c:pt>
                <c:pt idx="12285">
                  <c:v>61725</c:v>
                </c:pt>
                <c:pt idx="12286">
                  <c:v>61730</c:v>
                </c:pt>
                <c:pt idx="12287">
                  <c:v>61735</c:v>
                </c:pt>
                <c:pt idx="12288">
                  <c:v>61740</c:v>
                </c:pt>
                <c:pt idx="12289">
                  <c:v>61745</c:v>
                </c:pt>
                <c:pt idx="12290">
                  <c:v>61750</c:v>
                </c:pt>
                <c:pt idx="12291">
                  <c:v>61755</c:v>
                </c:pt>
                <c:pt idx="12292">
                  <c:v>61760</c:v>
                </c:pt>
                <c:pt idx="12293">
                  <c:v>61765</c:v>
                </c:pt>
                <c:pt idx="12294">
                  <c:v>61770</c:v>
                </c:pt>
                <c:pt idx="12295">
                  <c:v>61775</c:v>
                </c:pt>
                <c:pt idx="12296">
                  <c:v>61780</c:v>
                </c:pt>
                <c:pt idx="12297">
                  <c:v>61785</c:v>
                </c:pt>
                <c:pt idx="12298">
                  <c:v>61790</c:v>
                </c:pt>
                <c:pt idx="12299">
                  <c:v>61795</c:v>
                </c:pt>
                <c:pt idx="12300">
                  <c:v>61800</c:v>
                </c:pt>
                <c:pt idx="12301">
                  <c:v>61805</c:v>
                </c:pt>
                <c:pt idx="12302">
                  <c:v>61810</c:v>
                </c:pt>
                <c:pt idx="12303">
                  <c:v>61815</c:v>
                </c:pt>
                <c:pt idx="12304">
                  <c:v>61820</c:v>
                </c:pt>
                <c:pt idx="12305">
                  <c:v>61825</c:v>
                </c:pt>
                <c:pt idx="12306">
                  <c:v>61830</c:v>
                </c:pt>
                <c:pt idx="12307">
                  <c:v>61835</c:v>
                </c:pt>
                <c:pt idx="12308">
                  <c:v>61840</c:v>
                </c:pt>
                <c:pt idx="12309">
                  <c:v>61845</c:v>
                </c:pt>
                <c:pt idx="12310">
                  <c:v>61850</c:v>
                </c:pt>
                <c:pt idx="12311">
                  <c:v>61855</c:v>
                </c:pt>
                <c:pt idx="12312">
                  <c:v>61860</c:v>
                </c:pt>
                <c:pt idx="12313">
                  <c:v>61865</c:v>
                </c:pt>
                <c:pt idx="12314">
                  <c:v>61870</c:v>
                </c:pt>
                <c:pt idx="12315">
                  <c:v>61875</c:v>
                </c:pt>
                <c:pt idx="12316">
                  <c:v>61880</c:v>
                </c:pt>
                <c:pt idx="12317">
                  <c:v>61885</c:v>
                </c:pt>
                <c:pt idx="12318">
                  <c:v>61890</c:v>
                </c:pt>
                <c:pt idx="12319">
                  <c:v>61895</c:v>
                </c:pt>
                <c:pt idx="12320">
                  <c:v>61900</c:v>
                </c:pt>
                <c:pt idx="12321">
                  <c:v>61905</c:v>
                </c:pt>
                <c:pt idx="12322">
                  <c:v>61910</c:v>
                </c:pt>
                <c:pt idx="12323">
                  <c:v>61915</c:v>
                </c:pt>
                <c:pt idx="12324">
                  <c:v>61920</c:v>
                </c:pt>
                <c:pt idx="12325">
                  <c:v>61925</c:v>
                </c:pt>
                <c:pt idx="12326">
                  <c:v>61930</c:v>
                </c:pt>
                <c:pt idx="12327">
                  <c:v>61935</c:v>
                </c:pt>
                <c:pt idx="12328">
                  <c:v>61940</c:v>
                </c:pt>
                <c:pt idx="12329">
                  <c:v>61945</c:v>
                </c:pt>
                <c:pt idx="12330">
                  <c:v>61950</c:v>
                </c:pt>
                <c:pt idx="12331">
                  <c:v>61955</c:v>
                </c:pt>
                <c:pt idx="12332">
                  <c:v>61960</c:v>
                </c:pt>
                <c:pt idx="12333">
                  <c:v>61965</c:v>
                </c:pt>
                <c:pt idx="12334">
                  <c:v>61970</c:v>
                </c:pt>
                <c:pt idx="12335">
                  <c:v>61975</c:v>
                </c:pt>
                <c:pt idx="12336">
                  <c:v>61980</c:v>
                </c:pt>
                <c:pt idx="12337">
                  <c:v>61985</c:v>
                </c:pt>
                <c:pt idx="12338">
                  <c:v>61990</c:v>
                </c:pt>
                <c:pt idx="12339">
                  <c:v>61995</c:v>
                </c:pt>
                <c:pt idx="12340">
                  <c:v>62000</c:v>
                </c:pt>
                <c:pt idx="12341">
                  <c:v>62005</c:v>
                </c:pt>
                <c:pt idx="12342">
                  <c:v>62010</c:v>
                </c:pt>
                <c:pt idx="12343">
                  <c:v>62015</c:v>
                </c:pt>
                <c:pt idx="12344">
                  <c:v>62020</c:v>
                </c:pt>
                <c:pt idx="12345">
                  <c:v>62025</c:v>
                </c:pt>
                <c:pt idx="12346">
                  <c:v>62030</c:v>
                </c:pt>
                <c:pt idx="12347">
                  <c:v>62035</c:v>
                </c:pt>
                <c:pt idx="12348">
                  <c:v>62040</c:v>
                </c:pt>
                <c:pt idx="12349">
                  <c:v>62045</c:v>
                </c:pt>
                <c:pt idx="12350">
                  <c:v>62050</c:v>
                </c:pt>
                <c:pt idx="12351">
                  <c:v>62055</c:v>
                </c:pt>
                <c:pt idx="12352">
                  <c:v>62060</c:v>
                </c:pt>
                <c:pt idx="12353">
                  <c:v>62065</c:v>
                </c:pt>
                <c:pt idx="12354">
                  <c:v>62070</c:v>
                </c:pt>
                <c:pt idx="12355">
                  <c:v>62075</c:v>
                </c:pt>
                <c:pt idx="12356">
                  <c:v>62080</c:v>
                </c:pt>
                <c:pt idx="12357">
                  <c:v>62085</c:v>
                </c:pt>
                <c:pt idx="12358">
                  <c:v>62090</c:v>
                </c:pt>
                <c:pt idx="12359">
                  <c:v>62095</c:v>
                </c:pt>
                <c:pt idx="12360">
                  <c:v>62100</c:v>
                </c:pt>
                <c:pt idx="12361">
                  <c:v>62105</c:v>
                </c:pt>
                <c:pt idx="12362">
                  <c:v>62110</c:v>
                </c:pt>
                <c:pt idx="12363">
                  <c:v>62115</c:v>
                </c:pt>
                <c:pt idx="12364">
                  <c:v>62120</c:v>
                </c:pt>
                <c:pt idx="12365">
                  <c:v>62125</c:v>
                </c:pt>
                <c:pt idx="12366">
                  <c:v>62130</c:v>
                </c:pt>
                <c:pt idx="12367">
                  <c:v>62135</c:v>
                </c:pt>
                <c:pt idx="12368">
                  <c:v>62140</c:v>
                </c:pt>
                <c:pt idx="12369">
                  <c:v>62145</c:v>
                </c:pt>
                <c:pt idx="12370">
                  <c:v>62150</c:v>
                </c:pt>
                <c:pt idx="12371">
                  <c:v>62155</c:v>
                </c:pt>
                <c:pt idx="12372">
                  <c:v>62160</c:v>
                </c:pt>
                <c:pt idx="12373">
                  <c:v>62165</c:v>
                </c:pt>
                <c:pt idx="12374">
                  <c:v>62170</c:v>
                </c:pt>
                <c:pt idx="12375">
                  <c:v>62175</c:v>
                </c:pt>
                <c:pt idx="12376">
                  <c:v>62180</c:v>
                </c:pt>
                <c:pt idx="12377">
                  <c:v>62185</c:v>
                </c:pt>
                <c:pt idx="12378">
                  <c:v>62190</c:v>
                </c:pt>
                <c:pt idx="12379">
                  <c:v>62195</c:v>
                </c:pt>
                <c:pt idx="12380">
                  <c:v>62200</c:v>
                </c:pt>
                <c:pt idx="12381">
                  <c:v>62205</c:v>
                </c:pt>
                <c:pt idx="12382">
                  <c:v>62210</c:v>
                </c:pt>
                <c:pt idx="12383">
                  <c:v>62215</c:v>
                </c:pt>
                <c:pt idx="12384">
                  <c:v>62220</c:v>
                </c:pt>
                <c:pt idx="12385">
                  <c:v>62225</c:v>
                </c:pt>
                <c:pt idx="12386">
                  <c:v>62230</c:v>
                </c:pt>
                <c:pt idx="12387">
                  <c:v>62235</c:v>
                </c:pt>
                <c:pt idx="12388">
                  <c:v>62240</c:v>
                </c:pt>
                <c:pt idx="12389">
                  <c:v>62245</c:v>
                </c:pt>
                <c:pt idx="12390">
                  <c:v>62250</c:v>
                </c:pt>
                <c:pt idx="12391">
                  <c:v>62255</c:v>
                </c:pt>
                <c:pt idx="12392">
                  <c:v>62260</c:v>
                </c:pt>
                <c:pt idx="12393">
                  <c:v>62265</c:v>
                </c:pt>
                <c:pt idx="12394">
                  <c:v>62270</c:v>
                </c:pt>
                <c:pt idx="12395">
                  <c:v>62275</c:v>
                </c:pt>
                <c:pt idx="12396">
                  <c:v>62280</c:v>
                </c:pt>
                <c:pt idx="12397">
                  <c:v>62285</c:v>
                </c:pt>
                <c:pt idx="12398">
                  <c:v>62290</c:v>
                </c:pt>
                <c:pt idx="12399">
                  <c:v>62295</c:v>
                </c:pt>
                <c:pt idx="12400">
                  <c:v>62300</c:v>
                </c:pt>
                <c:pt idx="12401">
                  <c:v>62305</c:v>
                </c:pt>
                <c:pt idx="12402">
                  <c:v>62310</c:v>
                </c:pt>
                <c:pt idx="12403">
                  <c:v>62315</c:v>
                </c:pt>
                <c:pt idx="12404">
                  <c:v>62320</c:v>
                </c:pt>
                <c:pt idx="12405">
                  <c:v>62325</c:v>
                </c:pt>
                <c:pt idx="12406">
                  <c:v>62330</c:v>
                </c:pt>
                <c:pt idx="12407">
                  <c:v>62335</c:v>
                </c:pt>
                <c:pt idx="12408">
                  <c:v>62340</c:v>
                </c:pt>
                <c:pt idx="12409">
                  <c:v>62345</c:v>
                </c:pt>
                <c:pt idx="12410">
                  <c:v>62350</c:v>
                </c:pt>
                <c:pt idx="12411">
                  <c:v>62355</c:v>
                </c:pt>
                <c:pt idx="12412">
                  <c:v>62360</c:v>
                </c:pt>
                <c:pt idx="12413">
                  <c:v>62365</c:v>
                </c:pt>
                <c:pt idx="12414">
                  <c:v>62370</c:v>
                </c:pt>
                <c:pt idx="12415">
                  <c:v>62375</c:v>
                </c:pt>
                <c:pt idx="12416">
                  <c:v>62380</c:v>
                </c:pt>
                <c:pt idx="12417">
                  <c:v>62385</c:v>
                </c:pt>
                <c:pt idx="12418">
                  <c:v>62390</c:v>
                </c:pt>
                <c:pt idx="12419">
                  <c:v>62395</c:v>
                </c:pt>
                <c:pt idx="12420">
                  <c:v>62400</c:v>
                </c:pt>
                <c:pt idx="12421">
                  <c:v>62405</c:v>
                </c:pt>
                <c:pt idx="12422">
                  <c:v>62410</c:v>
                </c:pt>
                <c:pt idx="12423">
                  <c:v>62415</c:v>
                </c:pt>
                <c:pt idx="12424">
                  <c:v>62420</c:v>
                </c:pt>
                <c:pt idx="12425">
                  <c:v>62425</c:v>
                </c:pt>
                <c:pt idx="12426">
                  <c:v>62430</c:v>
                </c:pt>
                <c:pt idx="12427">
                  <c:v>62435</c:v>
                </c:pt>
                <c:pt idx="12428">
                  <c:v>62440</c:v>
                </c:pt>
                <c:pt idx="12429">
                  <c:v>62445</c:v>
                </c:pt>
                <c:pt idx="12430">
                  <c:v>62450</c:v>
                </c:pt>
                <c:pt idx="12431">
                  <c:v>62455</c:v>
                </c:pt>
                <c:pt idx="12432">
                  <c:v>62460</c:v>
                </c:pt>
                <c:pt idx="12433">
                  <c:v>62465</c:v>
                </c:pt>
                <c:pt idx="12434">
                  <c:v>62470</c:v>
                </c:pt>
                <c:pt idx="12435">
                  <c:v>62475</c:v>
                </c:pt>
                <c:pt idx="12436">
                  <c:v>62480</c:v>
                </c:pt>
                <c:pt idx="12437">
                  <c:v>62485</c:v>
                </c:pt>
                <c:pt idx="12438">
                  <c:v>62490</c:v>
                </c:pt>
                <c:pt idx="12439">
                  <c:v>62495</c:v>
                </c:pt>
                <c:pt idx="12440">
                  <c:v>62500</c:v>
                </c:pt>
                <c:pt idx="12441">
                  <c:v>62505</c:v>
                </c:pt>
                <c:pt idx="12442">
                  <c:v>62510</c:v>
                </c:pt>
                <c:pt idx="12443">
                  <c:v>62515</c:v>
                </c:pt>
                <c:pt idx="12444">
                  <c:v>62520</c:v>
                </c:pt>
                <c:pt idx="12445">
                  <c:v>62525</c:v>
                </c:pt>
                <c:pt idx="12446">
                  <c:v>62530</c:v>
                </c:pt>
                <c:pt idx="12447">
                  <c:v>62535</c:v>
                </c:pt>
                <c:pt idx="12448">
                  <c:v>62540</c:v>
                </c:pt>
                <c:pt idx="12449">
                  <c:v>62545</c:v>
                </c:pt>
                <c:pt idx="12450">
                  <c:v>62550</c:v>
                </c:pt>
                <c:pt idx="12451">
                  <c:v>62555</c:v>
                </c:pt>
                <c:pt idx="12452">
                  <c:v>62560</c:v>
                </c:pt>
                <c:pt idx="12453">
                  <c:v>62565</c:v>
                </c:pt>
                <c:pt idx="12454">
                  <c:v>62570</c:v>
                </c:pt>
                <c:pt idx="12455">
                  <c:v>62575</c:v>
                </c:pt>
                <c:pt idx="12456">
                  <c:v>62580</c:v>
                </c:pt>
                <c:pt idx="12457">
                  <c:v>62585</c:v>
                </c:pt>
                <c:pt idx="12458">
                  <c:v>62590</c:v>
                </c:pt>
                <c:pt idx="12459">
                  <c:v>62595</c:v>
                </c:pt>
                <c:pt idx="12460">
                  <c:v>62600</c:v>
                </c:pt>
                <c:pt idx="12461">
                  <c:v>62605</c:v>
                </c:pt>
                <c:pt idx="12462">
                  <c:v>62610</c:v>
                </c:pt>
                <c:pt idx="12463">
                  <c:v>62615</c:v>
                </c:pt>
                <c:pt idx="12464">
                  <c:v>62620</c:v>
                </c:pt>
                <c:pt idx="12465">
                  <c:v>62625</c:v>
                </c:pt>
                <c:pt idx="12466">
                  <c:v>62630</c:v>
                </c:pt>
                <c:pt idx="12467">
                  <c:v>62635</c:v>
                </c:pt>
                <c:pt idx="12468">
                  <c:v>62640</c:v>
                </c:pt>
                <c:pt idx="12469">
                  <c:v>62645</c:v>
                </c:pt>
                <c:pt idx="12470">
                  <c:v>62650</c:v>
                </c:pt>
                <c:pt idx="12471">
                  <c:v>62655</c:v>
                </c:pt>
                <c:pt idx="12472">
                  <c:v>62660</c:v>
                </c:pt>
                <c:pt idx="12473">
                  <c:v>62665</c:v>
                </c:pt>
                <c:pt idx="12474">
                  <c:v>62670</c:v>
                </c:pt>
                <c:pt idx="12475">
                  <c:v>62675</c:v>
                </c:pt>
                <c:pt idx="12476">
                  <c:v>62680</c:v>
                </c:pt>
                <c:pt idx="12477">
                  <c:v>62685</c:v>
                </c:pt>
                <c:pt idx="12478">
                  <c:v>62690</c:v>
                </c:pt>
                <c:pt idx="12479">
                  <c:v>62695</c:v>
                </c:pt>
                <c:pt idx="12480">
                  <c:v>62700</c:v>
                </c:pt>
                <c:pt idx="12481">
                  <c:v>62705</c:v>
                </c:pt>
                <c:pt idx="12482">
                  <c:v>62710</c:v>
                </c:pt>
                <c:pt idx="12483">
                  <c:v>62715</c:v>
                </c:pt>
                <c:pt idx="12484">
                  <c:v>62720</c:v>
                </c:pt>
                <c:pt idx="12485">
                  <c:v>62725</c:v>
                </c:pt>
                <c:pt idx="12486">
                  <c:v>62730</c:v>
                </c:pt>
                <c:pt idx="12487">
                  <c:v>62735</c:v>
                </c:pt>
                <c:pt idx="12488">
                  <c:v>62740</c:v>
                </c:pt>
                <c:pt idx="12489">
                  <c:v>62745</c:v>
                </c:pt>
                <c:pt idx="12490">
                  <c:v>62750</c:v>
                </c:pt>
                <c:pt idx="12491">
                  <c:v>62755</c:v>
                </c:pt>
                <c:pt idx="12492">
                  <c:v>62760</c:v>
                </c:pt>
                <c:pt idx="12493">
                  <c:v>62765</c:v>
                </c:pt>
                <c:pt idx="12494">
                  <c:v>62770</c:v>
                </c:pt>
                <c:pt idx="12495">
                  <c:v>62775</c:v>
                </c:pt>
                <c:pt idx="12496">
                  <c:v>62780</c:v>
                </c:pt>
                <c:pt idx="12497">
                  <c:v>62785</c:v>
                </c:pt>
                <c:pt idx="12498">
                  <c:v>62790</c:v>
                </c:pt>
                <c:pt idx="12499">
                  <c:v>62795</c:v>
                </c:pt>
                <c:pt idx="12500">
                  <c:v>62800</c:v>
                </c:pt>
                <c:pt idx="12501">
                  <c:v>62805</c:v>
                </c:pt>
                <c:pt idx="12502">
                  <c:v>62810</c:v>
                </c:pt>
                <c:pt idx="12503">
                  <c:v>62815</c:v>
                </c:pt>
                <c:pt idx="12504">
                  <c:v>62820</c:v>
                </c:pt>
                <c:pt idx="12505">
                  <c:v>62825</c:v>
                </c:pt>
                <c:pt idx="12506">
                  <c:v>62830</c:v>
                </c:pt>
                <c:pt idx="12507">
                  <c:v>62835</c:v>
                </c:pt>
                <c:pt idx="12508">
                  <c:v>62840</c:v>
                </c:pt>
                <c:pt idx="12509">
                  <c:v>62845</c:v>
                </c:pt>
                <c:pt idx="12510">
                  <c:v>62850</c:v>
                </c:pt>
                <c:pt idx="12511">
                  <c:v>62855</c:v>
                </c:pt>
                <c:pt idx="12512">
                  <c:v>62860</c:v>
                </c:pt>
                <c:pt idx="12513">
                  <c:v>62865</c:v>
                </c:pt>
                <c:pt idx="12514">
                  <c:v>62870</c:v>
                </c:pt>
                <c:pt idx="12515">
                  <c:v>62875</c:v>
                </c:pt>
                <c:pt idx="12516">
                  <c:v>62880</c:v>
                </c:pt>
                <c:pt idx="12517">
                  <c:v>62885</c:v>
                </c:pt>
                <c:pt idx="12518">
                  <c:v>62890</c:v>
                </c:pt>
                <c:pt idx="12519">
                  <c:v>62895</c:v>
                </c:pt>
                <c:pt idx="12520">
                  <c:v>62900</c:v>
                </c:pt>
                <c:pt idx="12521">
                  <c:v>62905</c:v>
                </c:pt>
                <c:pt idx="12522">
                  <c:v>62910</c:v>
                </c:pt>
                <c:pt idx="12523">
                  <c:v>62915</c:v>
                </c:pt>
                <c:pt idx="12524">
                  <c:v>62920</c:v>
                </c:pt>
                <c:pt idx="12525">
                  <c:v>62925</c:v>
                </c:pt>
                <c:pt idx="12526">
                  <c:v>62930</c:v>
                </c:pt>
                <c:pt idx="12527">
                  <c:v>62935</c:v>
                </c:pt>
                <c:pt idx="12528">
                  <c:v>62940</c:v>
                </c:pt>
                <c:pt idx="12529">
                  <c:v>62945</c:v>
                </c:pt>
                <c:pt idx="12530">
                  <c:v>62950</c:v>
                </c:pt>
                <c:pt idx="12531">
                  <c:v>62955</c:v>
                </c:pt>
                <c:pt idx="12532">
                  <c:v>62960</c:v>
                </c:pt>
                <c:pt idx="12533">
                  <c:v>62965</c:v>
                </c:pt>
                <c:pt idx="12534">
                  <c:v>62970</c:v>
                </c:pt>
                <c:pt idx="12535">
                  <c:v>62975</c:v>
                </c:pt>
                <c:pt idx="12536">
                  <c:v>62980</c:v>
                </c:pt>
                <c:pt idx="12537">
                  <c:v>62985</c:v>
                </c:pt>
                <c:pt idx="12538">
                  <c:v>62990</c:v>
                </c:pt>
                <c:pt idx="12539">
                  <c:v>62995</c:v>
                </c:pt>
                <c:pt idx="12540">
                  <c:v>63000</c:v>
                </c:pt>
                <c:pt idx="12541">
                  <c:v>63005</c:v>
                </c:pt>
                <c:pt idx="12542">
                  <c:v>63010</c:v>
                </c:pt>
                <c:pt idx="12543">
                  <c:v>63015</c:v>
                </c:pt>
                <c:pt idx="12544">
                  <c:v>63020</c:v>
                </c:pt>
                <c:pt idx="12545">
                  <c:v>63025</c:v>
                </c:pt>
                <c:pt idx="12546">
                  <c:v>63030</c:v>
                </c:pt>
                <c:pt idx="12547">
                  <c:v>63035</c:v>
                </c:pt>
                <c:pt idx="12548">
                  <c:v>63040</c:v>
                </c:pt>
                <c:pt idx="12549">
                  <c:v>63045</c:v>
                </c:pt>
                <c:pt idx="12550">
                  <c:v>63050</c:v>
                </c:pt>
                <c:pt idx="12551">
                  <c:v>63055</c:v>
                </c:pt>
                <c:pt idx="12552">
                  <c:v>63060</c:v>
                </c:pt>
                <c:pt idx="12553">
                  <c:v>63065</c:v>
                </c:pt>
                <c:pt idx="12554">
                  <c:v>63070</c:v>
                </c:pt>
                <c:pt idx="12555">
                  <c:v>63075</c:v>
                </c:pt>
                <c:pt idx="12556">
                  <c:v>63080</c:v>
                </c:pt>
                <c:pt idx="12557">
                  <c:v>63085</c:v>
                </c:pt>
                <c:pt idx="12558">
                  <c:v>63090</c:v>
                </c:pt>
                <c:pt idx="12559">
                  <c:v>63095</c:v>
                </c:pt>
                <c:pt idx="12560">
                  <c:v>63100</c:v>
                </c:pt>
                <c:pt idx="12561">
                  <c:v>63105</c:v>
                </c:pt>
                <c:pt idx="12562">
                  <c:v>63110</c:v>
                </c:pt>
                <c:pt idx="12563">
                  <c:v>63115</c:v>
                </c:pt>
                <c:pt idx="12564">
                  <c:v>63120</c:v>
                </c:pt>
                <c:pt idx="12565">
                  <c:v>63125</c:v>
                </c:pt>
                <c:pt idx="12566">
                  <c:v>63130</c:v>
                </c:pt>
                <c:pt idx="12567">
                  <c:v>63135</c:v>
                </c:pt>
                <c:pt idx="12568">
                  <c:v>63140</c:v>
                </c:pt>
                <c:pt idx="12569">
                  <c:v>63145</c:v>
                </c:pt>
                <c:pt idx="12570">
                  <c:v>63150</c:v>
                </c:pt>
                <c:pt idx="12571">
                  <c:v>63155</c:v>
                </c:pt>
                <c:pt idx="12572">
                  <c:v>63160</c:v>
                </c:pt>
                <c:pt idx="12573">
                  <c:v>63165</c:v>
                </c:pt>
                <c:pt idx="12574">
                  <c:v>63170</c:v>
                </c:pt>
                <c:pt idx="12575">
                  <c:v>63175</c:v>
                </c:pt>
                <c:pt idx="12576">
                  <c:v>63180</c:v>
                </c:pt>
                <c:pt idx="12577">
                  <c:v>63185</c:v>
                </c:pt>
                <c:pt idx="12578">
                  <c:v>63190</c:v>
                </c:pt>
                <c:pt idx="12579">
                  <c:v>63195</c:v>
                </c:pt>
                <c:pt idx="12580">
                  <c:v>63200</c:v>
                </c:pt>
                <c:pt idx="12581">
                  <c:v>63205</c:v>
                </c:pt>
                <c:pt idx="12582">
                  <c:v>63210</c:v>
                </c:pt>
                <c:pt idx="12583">
                  <c:v>63215</c:v>
                </c:pt>
                <c:pt idx="12584">
                  <c:v>63220</c:v>
                </c:pt>
                <c:pt idx="12585">
                  <c:v>63225</c:v>
                </c:pt>
                <c:pt idx="12586">
                  <c:v>63230</c:v>
                </c:pt>
                <c:pt idx="12587">
                  <c:v>63235</c:v>
                </c:pt>
                <c:pt idx="12588">
                  <c:v>63240</c:v>
                </c:pt>
                <c:pt idx="12589">
                  <c:v>63245</c:v>
                </c:pt>
                <c:pt idx="12590">
                  <c:v>63250</c:v>
                </c:pt>
                <c:pt idx="12591">
                  <c:v>63255</c:v>
                </c:pt>
                <c:pt idx="12592">
                  <c:v>63260</c:v>
                </c:pt>
                <c:pt idx="12593">
                  <c:v>63265</c:v>
                </c:pt>
                <c:pt idx="12594">
                  <c:v>63270</c:v>
                </c:pt>
                <c:pt idx="12595">
                  <c:v>63275</c:v>
                </c:pt>
                <c:pt idx="12596">
                  <c:v>63280</c:v>
                </c:pt>
                <c:pt idx="12597">
                  <c:v>63285</c:v>
                </c:pt>
                <c:pt idx="12598">
                  <c:v>63290</c:v>
                </c:pt>
                <c:pt idx="12599">
                  <c:v>63295</c:v>
                </c:pt>
                <c:pt idx="12600">
                  <c:v>63300</c:v>
                </c:pt>
                <c:pt idx="12601">
                  <c:v>63305</c:v>
                </c:pt>
                <c:pt idx="12602">
                  <c:v>63310</c:v>
                </c:pt>
                <c:pt idx="12603">
                  <c:v>63315</c:v>
                </c:pt>
                <c:pt idx="12604">
                  <c:v>63320</c:v>
                </c:pt>
                <c:pt idx="12605">
                  <c:v>63325</c:v>
                </c:pt>
                <c:pt idx="12606">
                  <c:v>63330</c:v>
                </c:pt>
                <c:pt idx="12607">
                  <c:v>63335</c:v>
                </c:pt>
                <c:pt idx="12608">
                  <c:v>63340</c:v>
                </c:pt>
                <c:pt idx="12609">
                  <c:v>63345</c:v>
                </c:pt>
                <c:pt idx="12610">
                  <c:v>63350</c:v>
                </c:pt>
                <c:pt idx="12611">
                  <c:v>63355</c:v>
                </c:pt>
                <c:pt idx="12612">
                  <c:v>63360</c:v>
                </c:pt>
                <c:pt idx="12613">
                  <c:v>63365</c:v>
                </c:pt>
                <c:pt idx="12614">
                  <c:v>63370</c:v>
                </c:pt>
                <c:pt idx="12615">
                  <c:v>63375</c:v>
                </c:pt>
                <c:pt idx="12616">
                  <c:v>63380</c:v>
                </c:pt>
                <c:pt idx="12617">
                  <c:v>63385</c:v>
                </c:pt>
                <c:pt idx="12618">
                  <c:v>63390</c:v>
                </c:pt>
                <c:pt idx="12619">
                  <c:v>63395</c:v>
                </c:pt>
                <c:pt idx="12620">
                  <c:v>63400</c:v>
                </c:pt>
                <c:pt idx="12621">
                  <c:v>63405</c:v>
                </c:pt>
                <c:pt idx="12622">
                  <c:v>63410</c:v>
                </c:pt>
                <c:pt idx="12623">
                  <c:v>63415</c:v>
                </c:pt>
                <c:pt idx="12624">
                  <c:v>63420</c:v>
                </c:pt>
                <c:pt idx="12625">
                  <c:v>63425</c:v>
                </c:pt>
                <c:pt idx="12626">
                  <c:v>63430</c:v>
                </c:pt>
                <c:pt idx="12627">
                  <c:v>63435</c:v>
                </c:pt>
                <c:pt idx="12628">
                  <c:v>63440</c:v>
                </c:pt>
                <c:pt idx="12629">
                  <c:v>63445</c:v>
                </c:pt>
                <c:pt idx="12630">
                  <c:v>63450</c:v>
                </c:pt>
                <c:pt idx="12631">
                  <c:v>63455</c:v>
                </c:pt>
                <c:pt idx="12632">
                  <c:v>63460</c:v>
                </c:pt>
                <c:pt idx="12633">
                  <c:v>63465</c:v>
                </c:pt>
                <c:pt idx="12634">
                  <c:v>63470</c:v>
                </c:pt>
                <c:pt idx="12635">
                  <c:v>63475</c:v>
                </c:pt>
                <c:pt idx="12636">
                  <c:v>63480</c:v>
                </c:pt>
                <c:pt idx="12637">
                  <c:v>63485</c:v>
                </c:pt>
                <c:pt idx="12638">
                  <c:v>63490</c:v>
                </c:pt>
                <c:pt idx="12639">
                  <c:v>63495</c:v>
                </c:pt>
                <c:pt idx="12640">
                  <c:v>63500</c:v>
                </c:pt>
                <c:pt idx="12641">
                  <c:v>63505</c:v>
                </c:pt>
                <c:pt idx="12642">
                  <c:v>63510</c:v>
                </c:pt>
                <c:pt idx="12643">
                  <c:v>63515</c:v>
                </c:pt>
                <c:pt idx="12644">
                  <c:v>63520</c:v>
                </c:pt>
                <c:pt idx="12645">
                  <c:v>63525</c:v>
                </c:pt>
                <c:pt idx="12646">
                  <c:v>63530</c:v>
                </c:pt>
                <c:pt idx="12647">
                  <c:v>63535</c:v>
                </c:pt>
                <c:pt idx="12648">
                  <c:v>63540</c:v>
                </c:pt>
                <c:pt idx="12649">
                  <c:v>63545</c:v>
                </c:pt>
                <c:pt idx="12650">
                  <c:v>63550</c:v>
                </c:pt>
                <c:pt idx="12651">
                  <c:v>63555</c:v>
                </c:pt>
                <c:pt idx="12652">
                  <c:v>63560</c:v>
                </c:pt>
                <c:pt idx="12653">
                  <c:v>63565</c:v>
                </c:pt>
                <c:pt idx="12654">
                  <c:v>63570</c:v>
                </c:pt>
                <c:pt idx="12655">
                  <c:v>63575</c:v>
                </c:pt>
                <c:pt idx="12656">
                  <c:v>63580</c:v>
                </c:pt>
                <c:pt idx="12657">
                  <c:v>63585</c:v>
                </c:pt>
                <c:pt idx="12658">
                  <c:v>63590</c:v>
                </c:pt>
                <c:pt idx="12659">
                  <c:v>63595</c:v>
                </c:pt>
                <c:pt idx="12660">
                  <c:v>63600</c:v>
                </c:pt>
                <c:pt idx="12661">
                  <c:v>63605</c:v>
                </c:pt>
                <c:pt idx="12662">
                  <c:v>63610</c:v>
                </c:pt>
                <c:pt idx="12663">
                  <c:v>63615</c:v>
                </c:pt>
                <c:pt idx="12664">
                  <c:v>63620</c:v>
                </c:pt>
                <c:pt idx="12665">
                  <c:v>63625</c:v>
                </c:pt>
                <c:pt idx="12666">
                  <c:v>63630</c:v>
                </c:pt>
                <c:pt idx="12667">
                  <c:v>63635</c:v>
                </c:pt>
                <c:pt idx="12668">
                  <c:v>63640</c:v>
                </c:pt>
                <c:pt idx="12669">
                  <c:v>63645</c:v>
                </c:pt>
                <c:pt idx="12670">
                  <c:v>63650</c:v>
                </c:pt>
                <c:pt idx="12671">
                  <c:v>63655</c:v>
                </c:pt>
                <c:pt idx="12672">
                  <c:v>63660</c:v>
                </c:pt>
                <c:pt idx="12673">
                  <c:v>63665</c:v>
                </c:pt>
                <c:pt idx="12674">
                  <c:v>63670</c:v>
                </c:pt>
                <c:pt idx="12675">
                  <c:v>63675</c:v>
                </c:pt>
                <c:pt idx="12676">
                  <c:v>63680</c:v>
                </c:pt>
                <c:pt idx="12677">
                  <c:v>63685</c:v>
                </c:pt>
                <c:pt idx="12678">
                  <c:v>63690</c:v>
                </c:pt>
                <c:pt idx="12679">
                  <c:v>63695</c:v>
                </c:pt>
                <c:pt idx="12680">
                  <c:v>63700</c:v>
                </c:pt>
                <c:pt idx="12681">
                  <c:v>63705</c:v>
                </c:pt>
                <c:pt idx="12682">
                  <c:v>63710</c:v>
                </c:pt>
                <c:pt idx="12683">
                  <c:v>63715</c:v>
                </c:pt>
                <c:pt idx="12684">
                  <c:v>63720</c:v>
                </c:pt>
                <c:pt idx="12685">
                  <c:v>63725</c:v>
                </c:pt>
                <c:pt idx="12686">
                  <c:v>63730</c:v>
                </c:pt>
                <c:pt idx="12687">
                  <c:v>63735</c:v>
                </c:pt>
                <c:pt idx="12688">
                  <c:v>63740</c:v>
                </c:pt>
                <c:pt idx="12689">
                  <c:v>63745</c:v>
                </c:pt>
                <c:pt idx="12690">
                  <c:v>63750</c:v>
                </c:pt>
                <c:pt idx="12691">
                  <c:v>63755</c:v>
                </c:pt>
                <c:pt idx="12692">
                  <c:v>63760</c:v>
                </c:pt>
                <c:pt idx="12693">
                  <c:v>63765</c:v>
                </c:pt>
                <c:pt idx="12694">
                  <c:v>63770</c:v>
                </c:pt>
                <c:pt idx="12695">
                  <c:v>63775</c:v>
                </c:pt>
                <c:pt idx="12696">
                  <c:v>63780</c:v>
                </c:pt>
                <c:pt idx="12697">
                  <c:v>63785</c:v>
                </c:pt>
                <c:pt idx="12698">
                  <c:v>63790</c:v>
                </c:pt>
                <c:pt idx="12699">
                  <c:v>63795</c:v>
                </c:pt>
                <c:pt idx="12700">
                  <c:v>63800</c:v>
                </c:pt>
                <c:pt idx="12701">
                  <c:v>63805</c:v>
                </c:pt>
                <c:pt idx="12702">
                  <c:v>63810</c:v>
                </c:pt>
                <c:pt idx="12703">
                  <c:v>63815</c:v>
                </c:pt>
                <c:pt idx="12704">
                  <c:v>63820</c:v>
                </c:pt>
                <c:pt idx="12705">
                  <c:v>63825</c:v>
                </c:pt>
                <c:pt idx="12706">
                  <c:v>63830</c:v>
                </c:pt>
                <c:pt idx="12707">
                  <c:v>63835</c:v>
                </c:pt>
                <c:pt idx="12708">
                  <c:v>63840</c:v>
                </c:pt>
                <c:pt idx="12709">
                  <c:v>63845</c:v>
                </c:pt>
                <c:pt idx="12710">
                  <c:v>63850</c:v>
                </c:pt>
                <c:pt idx="12711">
                  <c:v>63855</c:v>
                </c:pt>
                <c:pt idx="12712">
                  <c:v>63860</c:v>
                </c:pt>
                <c:pt idx="12713">
                  <c:v>63865</c:v>
                </c:pt>
                <c:pt idx="12714">
                  <c:v>63870</c:v>
                </c:pt>
                <c:pt idx="12715">
                  <c:v>63875</c:v>
                </c:pt>
                <c:pt idx="12716">
                  <c:v>63880</c:v>
                </c:pt>
                <c:pt idx="12717">
                  <c:v>63885</c:v>
                </c:pt>
                <c:pt idx="12718">
                  <c:v>63890</c:v>
                </c:pt>
                <c:pt idx="12719">
                  <c:v>63895</c:v>
                </c:pt>
                <c:pt idx="12720">
                  <c:v>63900</c:v>
                </c:pt>
                <c:pt idx="12721">
                  <c:v>63905</c:v>
                </c:pt>
                <c:pt idx="12722">
                  <c:v>63910</c:v>
                </c:pt>
                <c:pt idx="12723">
                  <c:v>63915</c:v>
                </c:pt>
                <c:pt idx="12724">
                  <c:v>63920</c:v>
                </c:pt>
                <c:pt idx="12725">
                  <c:v>63925</c:v>
                </c:pt>
                <c:pt idx="12726">
                  <c:v>63930</c:v>
                </c:pt>
                <c:pt idx="12727">
                  <c:v>63935</c:v>
                </c:pt>
                <c:pt idx="12728">
                  <c:v>63940</c:v>
                </c:pt>
                <c:pt idx="12729">
                  <c:v>63945</c:v>
                </c:pt>
                <c:pt idx="12730">
                  <c:v>63950</c:v>
                </c:pt>
                <c:pt idx="12731">
                  <c:v>63955</c:v>
                </c:pt>
                <c:pt idx="12732">
                  <c:v>63960</c:v>
                </c:pt>
                <c:pt idx="12733">
                  <c:v>63965</c:v>
                </c:pt>
                <c:pt idx="12734">
                  <c:v>63970</c:v>
                </c:pt>
                <c:pt idx="12735">
                  <c:v>63975</c:v>
                </c:pt>
                <c:pt idx="12736">
                  <c:v>63980</c:v>
                </c:pt>
                <c:pt idx="12737">
                  <c:v>63985</c:v>
                </c:pt>
                <c:pt idx="12738">
                  <c:v>63990</c:v>
                </c:pt>
                <c:pt idx="12739">
                  <c:v>63995</c:v>
                </c:pt>
                <c:pt idx="12740">
                  <c:v>64000</c:v>
                </c:pt>
                <c:pt idx="12741">
                  <c:v>64005</c:v>
                </c:pt>
                <c:pt idx="12742">
                  <c:v>64010</c:v>
                </c:pt>
                <c:pt idx="12743">
                  <c:v>64015</c:v>
                </c:pt>
                <c:pt idx="12744">
                  <c:v>64020</c:v>
                </c:pt>
                <c:pt idx="12745">
                  <c:v>64025</c:v>
                </c:pt>
                <c:pt idx="12746">
                  <c:v>64030</c:v>
                </c:pt>
                <c:pt idx="12747">
                  <c:v>64035</c:v>
                </c:pt>
                <c:pt idx="12748">
                  <c:v>64040</c:v>
                </c:pt>
                <c:pt idx="12749">
                  <c:v>64045</c:v>
                </c:pt>
                <c:pt idx="12750">
                  <c:v>64050</c:v>
                </c:pt>
                <c:pt idx="12751">
                  <c:v>64055</c:v>
                </c:pt>
                <c:pt idx="12752">
                  <c:v>64060</c:v>
                </c:pt>
                <c:pt idx="12753">
                  <c:v>64065</c:v>
                </c:pt>
                <c:pt idx="12754">
                  <c:v>64070</c:v>
                </c:pt>
                <c:pt idx="12755">
                  <c:v>64075</c:v>
                </c:pt>
                <c:pt idx="12756">
                  <c:v>64080</c:v>
                </c:pt>
                <c:pt idx="12757">
                  <c:v>64085</c:v>
                </c:pt>
                <c:pt idx="12758">
                  <c:v>64090</c:v>
                </c:pt>
                <c:pt idx="12759">
                  <c:v>64095</c:v>
                </c:pt>
                <c:pt idx="12760">
                  <c:v>64100</c:v>
                </c:pt>
                <c:pt idx="12761">
                  <c:v>64105</c:v>
                </c:pt>
                <c:pt idx="12762">
                  <c:v>64110</c:v>
                </c:pt>
                <c:pt idx="12763">
                  <c:v>64115</c:v>
                </c:pt>
                <c:pt idx="12764">
                  <c:v>64120</c:v>
                </c:pt>
                <c:pt idx="12765">
                  <c:v>64125</c:v>
                </c:pt>
                <c:pt idx="12766">
                  <c:v>64130</c:v>
                </c:pt>
                <c:pt idx="12767">
                  <c:v>64135</c:v>
                </c:pt>
                <c:pt idx="12768">
                  <c:v>64140</c:v>
                </c:pt>
                <c:pt idx="12769">
                  <c:v>64145</c:v>
                </c:pt>
                <c:pt idx="12770">
                  <c:v>64150</c:v>
                </c:pt>
                <c:pt idx="12771">
                  <c:v>64155</c:v>
                </c:pt>
                <c:pt idx="12772">
                  <c:v>64160</c:v>
                </c:pt>
                <c:pt idx="12773">
                  <c:v>64165</c:v>
                </c:pt>
                <c:pt idx="12774">
                  <c:v>64170</c:v>
                </c:pt>
                <c:pt idx="12775">
                  <c:v>64175</c:v>
                </c:pt>
                <c:pt idx="12776">
                  <c:v>64180</c:v>
                </c:pt>
                <c:pt idx="12777">
                  <c:v>64185</c:v>
                </c:pt>
                <c:pt idx="12778">
                  <c:v>64190</c:v>
                </c:pt>
                <c:pt idx="12779">
                  <c:v>64195</c:v>
                </c:pt>
                <c:pt idx="12780">
                  <c:v>64200</c:v>
                </c:pt>
                <c:pt idx="12781">
                  <c:v>64205</c:v>
                </c:pt>
                <c:pt idx="12782">
                  <c:v>64210</c:v>
                </c:pt>
                <c:pt idx="12783">
                  <c:v>64215</c:v>
                </c:pt>
                <c:pt idx="12784">
                  <c:v>64220</c:v>
                </c:pt>
                <c:pt idx="12785">
                  <c:v>64225</c:v>
                </c:pt>
                <c:pt idx="12786">
                  <c:v>64230</c:v>
                </c:pt>
                <c:pt idx="12787">
                  <c:v>64235</c:v>
                </c:pt>
                <c:pt idx="12788">
                  <c:v>64240</c:v>
                </c:pt>
                <c:pt idx="12789">
                  <c:v>64245</c:v>
                </c:pt>
                <c:pt idx="12790">
                  <c:v>64250</c:v>
                </c:pt>
                <c:pt idx="12791">
                  <c:v>64255</c:v>
                </c:pt>
                <c:pt idx="12792">
                  <c:v>64260</c:v>
                </c:pt>
                <c:pt idx="12793">
                  <c:v>64265</c:v>
                </c:pt>
                <c:pt idx="12794">
                  <c:v>64270</c:v>
                </c:pt>
                <c:pt idx="12795">
                  <c:v>64275</c:v>
                </c:pt>
                <c:pt idx="12796">
                  <c:v>64280</c:v>
                </c:pt>
                <c:pt idx="12797">
                  <c:v>64285</c:v>
                </c:pt>
                <c:pt idx="12798">
                  <c:v>64290</c:v>
                </c:pt>
                <c:pt idx="12799">
                  <c:v>64295</c:v>
                </c:pt>
                <c:pt idx="12800">
                  <c:v>64300</c:v>
                </c:pt>
                <c:pt idx="12801">
                  <c:v>64305</c:v>
                </c:pt>
                <c:pt idx="12802">
                  <c:v>64310</c:v>
                </c:pt>
                <c:pt idx="12803">
                  <c:v>64315</c:v>
                </c:pt>
                <c:pt idx="12804">
                  <c:v>64320</c:v>
                </c:pt>
                <c:pt idx="12805">
                  <c:v>64325</c:v>
                </c:pt>
                <c:pt idx="12806">
                  <c:v>64330</c:v>
                </c:pt>
                <c:pt idx="12807">
                  <c:v>64335</c:v>
                </c:pt>
                <c:pt idx="12808">
                  <c:v>64340</c:v>
                </c:pt>
                <c:pt idx="12809">
                  <c:v>64345</c:v>
                </c:pt>
                <c:pt idx="12810">
                  <c:v>64350</c:v>
                </c:pt>
                <c:pt idx="12811">
                  <c:v>64355</c:v>
                </c:pt>
                <c:pt idx="12812">
                  <c:v>64360</c:v>
                </c:pt>
                <c:pt idx="12813">
                  <c:v>64365</c:v>
                </c:pt>
                <c:pt idx="12814">
                  <c:v>64370</c:v>
                </c:pt>
                <c:pt idx="12815">
                  <c:v>64375</c:v>
                </c:pt>
                <c:pt idx="12816">
                  <c:v>64380</c:v>
                </c:pt>
                <c:pt idx="12817">
                  <c:v>64385</c:v>
                </c:pt>
                <c:pt idx="12818">
                  <c:v>64390</c:v>
                </c:pt>
                <c:pt idx="12819">
                  <c:v>64395</c:v>
                </c:pt>
                <c:pt idx="12820">
                  <c:v>64400</c:v>
                </c:pt>
                <c:pt idx="12821">
                  <c:v>64405</c:v>
                </c:pt>
                <c:pt idx="12822">
                  <c:v>64410</c:v>
                </c:pt>
                <c:pt idx="12823">
                  <c:v>64415</c:v>
                </c:pt>
                <c:pt idx="12824">
                  <c:v>64420</c:v>
                </c:pt>
                <c:pt idx="12825">
                  <c:v>64425</c:v>
                </c:pt>
                <c:pt idx="12826">
                  <c:v>64430</c:v>
                </c:pt>
                <c:pt idx="12827">
                  <c:v>64435</c:v>
                </c:pt>
                <c:pt idx="12828">
                  <c:v>64440</c:v>
                </c:pt>
                <c:pt idx="12829">
                  <c:v>64445</c:v>
                </c:pt>
                <c:pt idx="12830">
                  <c:v>64450</c:v>
                </c:pt>
                <c:pt idx="12831">
                  <c:v>64455</c:v>
                </c:pt>
                <c:pt idx="12832">
                  <c:v>64460</c:v>
                </c:pt>
                <c:pt idx="12833">
                  <c:v>64465</c:v>
                </c:pt>
                <c:pt idx="12834">
                  <c:v>64470</c:v>
                </c:pt>
                <c:pt idx="12835">
                  <c:v>64475</c:v>
                </c:pt>
                <c:pt idx="12836">
                  <c:v>64480</c:v>
                </c:pt>
                <c:pt idx="12837">
                  <c:v>64485</c:v>
                </c:pt>
                <c:pt idx="12838">
                  <c:v>64490</c:v>
                </c:pt>
                <c:pt idx="12839">
                  <c:v>64495</c:v>
                </c:pt>
                <c:pt idx="12840">
                  <c:v>64500</c:v>
                </c:pt>
                <c:pt idx="12841">
                  <c:v>64505</c:v>
                </c:pt>
                <c:pt idx="12842">
                  <c:v>64510</c:v>
                </c:pt>
                <c:pt idx="12843">
                  <c:v>64515</c:v>
                </c:pt>
                <c:pt idx="12844">
                  <c:v>64520</c:v>
                </c:pt>
                <c:pt idx="12845">
                  <c:v>64525</c:v>
                </c:pt>
                <c:pt idx="12846">
                  <c:v>64530</c:v>
                </c:pt>
                <c:pt idx="12847">
                  <c:v>64535</c:v>
                </c:pt>
                <c:pt idx="12848">
                  <c:v>64540</c:v>
                </c:pt>
                <c:pt idx="12849">
                  <c:v>64545</c:v>
                </c:pt>
                <c:pt idx="12850">
                  <c:v>64550</c:v>
                </c:pt>
                <c:pt idx="12851">
                  <c:v>64555</c:v>
                </c:pt>
                <c:pt idx="12852">
                  <c:v>64560</c:v>
                </c:pt>
                <c:pt idx="12853">
                  <c:v>64565</c:v>
                </c:pt>
                <c:pt idx="12854">
                  <c:v>64570</c:v>
                </c:pt>
                <c:pt idx="12855">
                  <c:v>64575</c:v>
                </c:pt>
                <c:pt idx="12856">
                  <c:v>64580</c:v>
                </c:pt>
                <c:pt idx="12857">
                  <c:v>64585</c:v>
                </c:pt>
                <c:pt idx="12858">
                  <c:v>64590</c:v>
                </c:pt>
                <c:pt idx="12859">
                  <c:v>64595</c:v>
                </c:pt>
                <c:pt idx="12860">
                  <c:v>64600</c:v>
                </c:pt>
                <c:pt idx="12861">
                  <c:v>64605</c:v>
                </c:pt>
                <c:pt idx="12862">
                  <c:v>64610</c:v>
                </c:pt>
                <c:pt idx="12863">
                  <c:v>64615</c:v>
                </c:pt>
                <c:pt idx="12864">
                  <c:v>64620</c:v>
                </c:pt>
                <c:pt idx="12865">
                  <c:v>64625</c:v>
                </c:pt>
                <c:pt idx="12866">
                  <c:v>64630</c:v>
                </c:pt>
                <c:pt idx="12867">
                  <c:v>64635</c:v>
                </c:pt>
                <c:pt idx="12868">
                  <c:v>64640</c:v>
                </c:pt>
                <c:pt idx="12869">
                  <c:v>64645</c:v>
                </c:pt>
                <c:pt idx="12870">
                  <c:v>64650</c:v>
                </c:pt>
                <c:pt idx="12871">
                  <c:v>64655</c:v>
                </c:pt>
                <c:pt idx="12872">
                  <c:v>64660</c:v>
                </c:pt>
                <c:pt idx="12873">
                  <c:v>64665</c:v>
                </c:pt>
                <c:pt idx="12874">
                  <c:v>64670</c:v>
                </c:pt>
                <c:pt idx="12875">
                  <c:v>64675</c:v>
                </c:pt>
                <c:pt idx="12876">
                  <c:v>64680</c:v>
                </c:pt>
                <c:pt idx="12877">
                  <c:v>64685</c:v>
                </c:pt>
                <c:pt idx="12878">
                  <c:v>64690</c:v>
                </c:pt>
                <c:pt idx="12879">
                  <c:v>64695</c:v>
                </c:pt>
                <c:pt idx="12880">
                  <c:v>64700</c:v>
                </c:pt>
                <c:pt idx="12881">
                  <c:v>64705</c:v>
                </c:pt>
                <c:pt idx="12882">
                  <c:v>64710</c:v>
                </c:pt>
                <c:pt idx="12883">
                  <c:v>64715</c:v>
                </c:pt>
                <c:pt idx="12884">
                  <c:v>64720</c:v>
                </c:pt>
                <c:pt idx="12885">
                  <c:v>64725</c:v>
                </c:pt>
                <c:pt idx="12886">
                  <c:v>64730</c:v>
                </c:pt>
                <c:pt idx="12887">
                  <c:v>64735</c:v>
                </c:pt>
                <c:pt idx="12888">
                  <c:v>64740</c:v>
                </c:pt>
                <c:pt idx="12889">
                  <c:v>64745</c:v>
                </c:pt>
                <c:pt idx="12890">
                  <c:v>64750</c:v>
                </c:pt>
                <c:pt idx="12891">
                  <c:v>64755</c:v>
                </c:pt>
                <c:pt idx="12892">
                  <c:v>64760</c:v>
                </c:pt>
                <c:pt idx="12893">
                  <c:v>64765</c:v>
                </c:pt>
                <c:pt idx="12894">
                  <c:v>64770</c:v>
                </c:pt>
                <c:pt idx="12895">
                  <c:v>64775</c:v>
                </c:pt>
                <c:pt idx="12896">
                  <c:v>64780</c:v>
                </c:pt>
                <c:pt idx="12897">
                  <c:v>64785</c:v>
                </c:pt>
                <c:pt idx="12898">
                  <c:v>64790</c:v>
                </c:pt>
                <c:pt idx="12899">
                  <c:v>64795</c:v>
                </c:pt>
                <c:pt idx="12900">
                  <c:v>64800</c:v>
                </c:pt>
                <c:pt idx="12901">
                  <c:v>64805</c:v>
                </c:pt>
                <c:pt idx="12902">
                  <c:v>64810</c:v>
                </c:pt>
                <c:pt idx="12903">
                  <c:v>64815</c:v>
                </c:pt>
                <c:pt idx="12904">
                  <c:v>64820</c:v>
                </c:pt>
                <c:pt idx="12905">
                  <c:v>64825</c:v>
                </c:pt>
                <c:pt idx="12906">
                  <c:v>64830</c:v>
                </c:pt>
                <c:pt idx="12907">
                  <c:v>64835</c:v>
                </c:pt>
                <c:pt idx="12908">
                  <c:v>64840</c:v>
                </c:pt>
                <c:pt idx="12909">
                  <c:v>64845</c:v>
                </c:pt>
                <c:pt idx="12910">
                  <c:v>64850</c:v>
                </c:pt>
                <c:pt idx="12911">
                  <c:v>64855</c:v>
                </c:pt>
                <c:pt idx="12912">
                  <c:v>64860</c:v>
                </c:pt>
                <c:pt idx="12913">
                  <c:v>64865</c:v>
                </c:pt>
                <c:pt idx="12914">
                  <c:v>64870</c:v>
                </c:pt>
                <c:pt idx="12915">
                  <c:v>64875</c:v>
                </c:pt>
                <c:pt idx="12916">
                  <c:v>64880</c:v>
                </c:pt>
                <c:pt idx="12917">
                  <c:v>64885</c:v>
                </c:pt>
                <c:pt idx="12918">
                  <c:v>64890</c:v>
                </c:pt>
                <c:pt idx="12919">
                  <c:v>64895</c:v>
                </c:pt>
                <c:pt idx="12920">
                  <c:v>64900</c:v>
                </c:pt>
                <c:pt idx="12921">
                  <c:v>64905</c:v>
                </c:pt>
                <c:pt idx="12922">
                  <c:v>64910</c:v>
                </c:pt>
                <c:pt idx="12923">
                  <c:v>64915</c:v>
                </c:pt>
                <c:pt idx="12924">
                  <c:v>64920</c:v>
                </c:pt>
                <c:pt idx="12925">
                  <c:v>64925</c:v>
                </c:pt>
                <c:pt idx="12926">
                  <c:v>64930</c:v>
                </c:pt>
                <c:pt idx="12927">
                  <c:v>64935</c:v>
                </c:pt>
                <c:pt idx="12928">
                  <c:v>64940</c:v>
                </c:pt>
                <c:pt idx="12929">
                  <c:v>64945</c:v>
                </c:pt>
                <c:pt idx="12930">
                  <c:v>64950</c:v>
                </c:pt>
                <c:pt idx="12931">
                  <c:v>64955</c:v>
                </c:pt>
                <c:pt idx="12932">
                  <c:v>64960</c:v>
                </c:pt>
                <c:pt idx="12933">
                  <c:v>64965</c:v>
                </c:pt>
                <c:pt idx="12934">
                  <c:v>64970</c:v>
                </c:pt>
                <c:pt idx="12935">
                  <c:v>64975</c:v>
                </c:pt>
                <c:pt idx="12936">
                  <c:v>64980</c:v>
                </c:pt>
                <c:pt idx="12937">
                  <c:v>64985</c:v>
                </c:pt>
                <c:pt idx="12938">
                  <c:v>64990</c:v>
                </c:pt>
                <c:pt idx="12939">
                  <c:v>64995</c:v>
                </c:pt>
                <c:pt idx="12940">
                  <c:v>65000</c:v>
                </c:pt>
                <c:pt idx="12941">
                  <c:v>65005</c:v>
                </c:pt>
                <c:pt idx="12942">
                  <c:v>65010</c:v>
                </c:pt>
                <c:pt idx="12943">
                  <c:v>65015</c:v>
                </c:pt>
                <c:pt idx="12944">
                  <c:v>65020</c:v>
                </c:pt>
                <c:pt idx="12945">
                  <c:v>65025</c:v>
                </c:pt>
                <c:pt idx="12946">
                  <c:v>65030</c:v>
                </c:pt>
                <c:pt idx="12947">
                  <c:v>65035</c:v>
                </c:pt>
                <c:pt idx="12948">
                  <c:v>65040</c:v>
                </c:pt>
                <c:pt idx="12949">
                  <c:v>65045</c:v>
                </c:pt>
                <c:pt idx="12950">
                  <c:v>65050</c:v>
                </c:pt>
                <c:pt idx="12951">
                  <c:v>65055</c:v>
                </c:pt>
                <c:pt idx="12952">
                  <c:v>65060</c:v>
                </c:pt>
                <c:pt idx="12953">
                  <c:v>65065</c:v>
                </c:pt>
                <c:pt idx="12954">
                  <c:v>65070</c:v>
                </c:pt>
                <c:pt idx="12955">
                  <c:v>65075</c:v>
                </c:pt>
                <c:pt idx="12956">
                  <c:v>65080</c:v>
                </c:pt>
                <c:pt idx="12957">
                  <c:v>65085</c:v>
                </c:pt>
                <c:pt idx="12958">
                  <c:v>65090</c:v>
                </c:pt>
                <c:pt idx="12959">
                  <c:v>65095</c:v>
                </c:pt>
                <c:pt idx="12960">
                  <c:v>65100</c:v>
                </c:pt>
                <c:pt idx="12961">
                  <c:v>65105</c:v>
                </c:pt>
                <c:pt idx="12962">
                  <c:v>65110</c:v>
                </c:pt>
                <c:pt idx="12963">
                  <c:v>65115</c:v>
                </c:pt>
                <c:pt idx="12964">
                  <c:v>65120</c:v>
                </c:pt>
                <c:pt idx="12965">
                  <c:v>65125</c:v>
                </c:pt>
                <c:pt idx="12966">
                  <c:v>65130</c:v>
                </c:pt>
                <c:pt idx="12967">
                  <c:v>65135</c:v>
                </c:pt>
                <c:pt idx="12968">
                  <c:v>65140</c:v>
                </c:pt>
                <c:pt idx="12969">
                  <c:v>65145</c:v>
                </c:pt>
                <c:pt idx="12970">
                  <c:v>65150</c:v>
                </c:pt>
                <c:pt idx="12971">
                  <c:v>65155</c:v>
                </c:pt>
                <c:pt idx="12972">
                  <c:v>65160</c:v>
                </c:pt>
                <c:pt idx="12973">
                  <c:v>65165</c:v>
                </c:pt>
                <c:pt idx="12974">
                  <c:v>65170</c:v>
                </c:pt>
                <c:pt idx="12975">
                  <c:v>65175</c:v>
                </c:pt>
                <c:pt idx="12976">
                  <c:v>65180</c:v>
                </c:pt>
                <c:pt idx="12977">
                  <c:v>65185</c:v>
                </c:pt>
                <c:pt idx="12978">
                  <c:v>65190</c:v>
                </c:pt>
                <c:pt idx="12979">
                  <c:v>65195</c:v>
                </c:pt>
                <c:pt idx="12980">
                  <c:v>65200</c:v>
                </c:pt>
                <c:pt idx="12981">
                  <c:v>65205</c:v>
                </c:pt>
                <c:pt idx="12982">
                  <c:v>65210</c:v>
                </c:pt>
                <c:pt idx="12983">
                  <c:v>65215</c:v>
                </c:pt>
                <c:pt idx="12984">
                  <c:v>65220</c:v>
                </c:pt>
                <c:pt idx="12985">
                  <c:v>65225</c:v>
                </c:pt>
                <c:pt idx="12986">
                  <c:v>65230</c:v>
                </c:pt>
                <c:pt idx="12987">
                  <c:v>65235</c:v>
                </c:pt>
                <c:pt idx="12988">
                  <c:v>65240</c:v>
                </c:pt>
                <c:pt idx="12989">
                  <c:v>65245</c:v>
                </c:pt>
                <c:pt idx="12990">
                  <c:v>65250</c:v>
                </c:pt>
                <c:pt idx="12991">
                  <c:v>65255</c:v>
                </c:pt>
                <c:pt idx="12992">
                  <c:v>65260</c:v>
                </c:pt>
                <c:pt idx="12993">
                  <c:v>65265</c:v>
                </c:pt>
                <c:pt idx="12994">
                  <c:v>65270</c:v>
                </c:pt>
                <c:pt idx="12995">
                  <c:v>65275</c:v>
                </c:pt>
                <c:pt idx="12996">
                  <c:v>65280</c:v>
                </c:pt>
                <c:pt idx="12997">
                  <c:v>65285</c:v>
                </c:pt>
                <c:pt idx="12998">
                  <c:v>65290</c:v>
                </c:pt>
                <c:pt idx="12999">
                  <c:v>65295</c:v>
                </c:pt>
                <c:pt idx="13000">
                  <c:v>65300</c:v>
                </c:pt>
                <c:pt idx="13001">
                  <c:v>65305</c:v>
                </c:pt>
                <c:pt idx="13002">
                  <c:v>65310</c:v>
                </c:pt>
                <c:pt idx="13003">
                  <c:v>65315</c:v>
                </c:pt>
                <c:pt idx="13004">
                  <c:v>65320</c:v>
                </c:pt>
                <c:pt idx="13005">
                  <c:v>65325</c:v>
                </c:pt>
                <c:pt idx="13006">
                  <c:v>65330</c:v>
                </c:pt>
                <c:pt idx="13007">
                  <c:v>65335</c:v>
                </c:pt>
                <c:pt idx="13008">
                  <c:v>65340</c:v>
                </c:pt>
                <c:pt idx="13009">
                  <c:v>65345</c:v>
                </c:pt>
                <c:pt idx="13010">
                  <c:v>65350</c:v>
                </c:pt>
                <c:pt idx="13011">
                  <c:v>65355</c:v>
                </c:pt>
                <c:pt idx="13012">
                  <c:v>65360</c:v>
                </c:pt>
                <c:pt idx="13013">
                  <c:v>65365</c:v>
                </c:pt>
                <c:pt idx="13014">
                  <c:v>65370</c:v>
                </c:pt>
                <c:pt idx="13015">
                  <c:v>65375</c:v>
                </c:pt>
                <c:pt idx="13016">
                  <c:v>65380</c:v>
                </c:pt>
                <c:pt idx="13017">
                  <c:v>65385</c:v>
                </c:pt>
                <c:pt idx="13018">
                  <c:v>65390</c:v>
                </c:pt>
                <c:pt idx="13019">
                  <c:v>65395</c:v>
                </c:pt>
                <c:pt idx="13020">
                  <c:v>65400</c:v>
                </c:pt>
                <c:pt idx="13021">
                  <c:v>65405</c:v>
                </c:pt>
                <c:pt idx="13022">
                  <c:v>65410</c:v>
                </c:pt>
                <c:pt idx="13023">
                  <c:v>65415</c:v>
                </c:pt>
                <c:pt idx="13024">
                  <c:v>65420</c:v>
                </c:pt>
                <c:pt idx="13025">
                  <c:v>65425</c:v>
                </c:pt>
                <c:pt idx="13026">
                  <c:v>65430</c:v>
                </c:pt>
                <c:pt idx="13027">
                  <c:v>65435</c:v>
                </c:pt>
                <c:pt idx="13028">
                  <c:v>65440</c:v>
                </c:pt>
                <c:pt idx="13029">
                  <c:v>65445</c:v>
                </c:pt>
                <c:pt idx="13030">
                  <c:v>65450</c:v>
                </c:pt>
                <c:pt idx="13031">
                  <c:v>65455</c:v>
                </c:pt>
                <c:pt idx="13032">
                  <c:v>65460</c:v>
                </c:pt>
                <c:pt idx="13033">
                  <c:v>65465</c:v>
                </c:pt>
                <c:pt idx="13034">
                  <c:v>65470</c:v>
                </c:pt>
                <c:pt idx="13035">
                  <c:v>65475</c:v>
                </c:pt>
                <c:pt idx="13036">
                  <c:v>65480</c:v>
                </c:pt>
                <c:pt idx="13037">
                  <c:v>65485</c:v>
                </c:pt>
                <c:pt idx="13038">
                  <c:v>65490</c:v>
                </c:pt>
                <c:pt idx="13039">
                  <c:v>65495</c:v>
                </c:pt>
                <c:pt idx="13040">
                  <c:v>65500</c:v>
                </c:pt>
                <c:pt idx="13041">
                  <c:v>65505</c:v>
                </c:pt>
                <c:pt idx="13042">
                  <c:v>65510</c:v>
                </c:pt>
                <c:pt idx="13043">
                  <c:v>65515</c:v>
                </c:pt>
                <c:pt idx="13044">
                  <c:v>65520</c:v>
                </c:pt>
                <c:pt idx="13045">
                  <c:v>65525</c:v>
                </c:pt>
                <c:pt idx="13046">
                  <c:v>65530</c:v>
                </c:pt>
                <c:pt idx="13047">
                  <c:v>65535</c:v>
                </c:pt>
                <c:pt idx="13048">
                  <c:v>65540</c:v>
                </c:pt>
                <c:pt idx="13049">
                  <c:v>65545</c:v>
                </c:pt>
                <c:pt idx="13050">
                  <c:v>65550</c:v>
                </c:pt>
                <c:pt idx="13051">
                  <c:v>65555</c:v>
                </c:pt>
                <c:pt idx="13052">
                  <c:v>65560</c:v>
                </c:pt>
                <c:pt idx="13053">
                  <c:v>65565</c:v>
                </c:pt>
                <c:pt idx="13054">
                  <c:v>65570</c:v>
                </c:pt>
                <c:pt idx="13055">
                  <c:v>65575</c:v>
                </c:pt>
                <c:pt idx="13056">
                  <c:v>65580</c:v>
                </c:pt>
                <c:pt idx="13057">
                  <c:v>65585</c:v>
                </c:pt>
                <c:pt idx="13058">
                  <c:v>65590</c:v>
                </c:pt>
                <c:pt idx="13059">
                  <c:v>65595</c:v>
                </c:pt>
                <c:pt idx="13060">
                  <c:v>65600</c:v>
                </c:pt>
                <c:pt idx="13061">
                  <c:v>65605</c:v>
                </c:pt>
                <c:pt idx="13062">
                  <c:v>65610</c:v>
                </c:pt>
                <c:pt idx="13063">
                  <c:v>65615</c:v>
                </c:pt>
                <c:pt idx="13064">
                  <c:v>65620</c:v>
                </c:pt>
                <c:pt idx="13065">
                  <c:v>65625</c:v>
                </c:pt>
                <c:pt idx="13066">
                  <c:v>65630</c:v>
                </c:pt>
                <c:pt idx="13067">
                  <c:v>65635</c:v>
                </c:pt>
                <c:pt idx="13068">
                  <c:v>65640</c:v>
                </c:pt>
                <c:pt idx="13069">
                  <c:v>65645</c:v>
                </c:pt>
                <c:pt idx="13070">
                  <c:v>65650</c:v>
                </c:pt>
                <c:pt idx="13071">
                  <c:v>65655</c:v>
                </c:pt>
                <c:pt idx="13072">
                  <c:v>65660</c:v>
                </c:pt>
                <c:pt idx="13073">
                  <c:v>65665</c:v>
                </c:pt>
                <c:pt idx="13074">
                  <c:v>65670</c:v>
                </c:pt>
                <c:pt idx="13075">
                  <c:v>65675</c:v>
                </c:pt>
                <c:pt idx="13076">
                  <c:v>65680</c:v>
                </c:pt>
                <c:pt idx="13077">
                  <c:v>65685</c:v>
                </c:pt>
                <c:pt idx="13078">
                  <c:v>65690</c:v>
                </c:pt>
                <c:pt idx="13079">
                  <c:v>65695</c:v>
                </c:pt>
                <c:pt idx="13080">
                  <c:v>65700</c:v>
                </c:pt>
                <c:pt idx="13081">
                  <c:v>65705</c:v>
                </c:pt>
                <c:pt idx="13082">
                  <c:v>65710</c:v>
                </c:pt>
                <c:pt idx="13083">
                  <c:v>65715</c:v>
                </c:pt>
                <c:pt idx="13084">
                  <c:v>65720</c:v>
                </c:pt>
                <c:pt idx="13085">
                  <c:v>65725</c:v>
                </c:pt>
                <c:pt idx="13086">
                  <c:v>65730</c:v>
                </c:pt>
                <c:pt idx="13087">
                  <c:v>65735</c:v>
                </c:pt>
                <c:pt idx="13088">
                  <c:v>65740</c:v>
                </c:pt>
                <c:pt idx="13089">
                  <c:v>65745</c:v>
                </c:pt>
                <c:pt idx="13090">
                  <c:v>65750</c:v>
                </c:pt>
                <c:pt idx="13091">
                  <c:v>65755</c:v>
                </c:pt>
                <c:pt idx="13092">
                  <c:v>65760</c:v>
                </c:pt>
                <c:pt idx="13093">
                  <c:v>65765</c:v>
                </c:pt>
                <c:pt idx="13094">
                  <c:v>65770</c:v>
                </c:pt>
                <c:pt idx="13095">
                  <c:v>65775</c:v>
                </c:pt>
                <c:pt idx="13096">
                  <c:v>65780</c:v>
                </c:pt>
                <c:pt idx="13097">
                  <c:v>65785</c:v>
                </c:pt>
                <c:pt idx="13098">
                  <c:v>65790</c:v>
                </c:pt>
                <c:pt idx="13099">
                  <c:v>65795</c:v>
                </c:pt>
                <c:pt idx="13100">
                  <c:v>65800</c:v>
                </c:pt>
                <c:pt idx="13101">
                  <c:v>65805</c:v>
                </c:pt>
                <c:pt idx="13102">
                  <c:v>65810</c:v>
                </c:pt>
                <c:pt idx="13103">
                  <c:v>65815</c:v>
                </c:pt>
                <c:pt idx="13104">
                  <c:v>65820</c:v>
                </c:pt>
                <c:pt idx="13105">
                  <c:v>65825</c:v>
                </c:pt>
                <c:pt idx="13106">
                  <c:v>65830</c:v>
                </c:pt>
                <c:pt idx="13107">
                  <c:v>65835</c:v>
                </c:pt>
                <c:pt idx="13108">
                  <c:v>65840</c:v>
                </c:pt>
                <c:pt idx="13109">
                  <c:v>65845</c:v>
                </c:pt>
                <c:pt idx="13110">
                  <c:v>65850</c:v>
                </c:pt>
                <c:pt idx="13111">
                  <c:v>65855</c:v>
                </c:pt>
                <c:pt idx="13112">
                  <c:v>65860</c:v>
                </c:pt>
                <c:pt idx="13113">
                  <c:v>65865</c:v>
                </c:pt>
                <c:pt idx="13114">
                  <c:v>65870</c:v>
                </c:pt>
                <c:pt idx="13115">
                  <c:v>65875</c:v>
                </c:pt>
                <c:pt idx="13116">
                  <c:v>65880</c:v>
                </c:pt>
                <c:pt idx="13117">
                  <c:v>65885</c:v>
                </c:pt>
                <c:pt idx="13118">
                  <c:v>65890</c:v>
                </c:pt>
                <c:pt idx="13119">
                  <c:v>65895</c:v>
                </c:pt>
                <c:pt idx="13120">
                  <c:v>65900</c:v>
                </c:pt>
                <c:pt idx="13121">
                  <c:v>65905</c:v>
                </c:pt>
                <c:pt idx="13122">
                  <c:v>65910</c:v>
                </c:pt>
                <c:pt idx="13123">
                  <c:v>65915</c:v>
                </c:pt>
                <c:pt idx="13124">
                  <c:v>65920</c:v>
                </c:pt>
                <c:pt idx="13125">
                  <c:v>65925</c:v>
                </c:pt>
                <c:pt idx="13126">
                  <c:v>65930</c:v>
                </c:pt>
                <c:pt idx="13127">
                  <c:v>65935</c:v>
                </c:pt>
                <c:pt idx="13128">
                  <c:v>65940</c:v>
                </c:pt>
                <c:pt idx="13129">
                  <c:v>65945</c:v>
                </c:pt>
                <c:pt idx="13130">
                  <c:v>65950</c:v>
                </c:pt>
                <c:pt idx="13131">
                  <c:v>65955</c:v>
                </c:pt>
                <c:pt idx="13132">
                  <c:v>65960</c:v>
                </c:pt>
                <c:pt idx="13133">
                  <c:v>65965</c:v>
                </c:pt>
                <c:pt idx="13134">
                  <c:v>65970</c:v>
                </c:pt>
                <c:pt idx="13135">
                  <c:v>65975</c:v>
                </c:pt>
                <c:pt idx="13136">
                  <c:v>65980</c:v>
                </c:pt>
                <c:pt idx="13137">
                  <c:v>65985</c:v>
                </c:pt>
                <c:pt idx="13138">
                  <c:v>65990</c:v>
                </c:pt>
                <c:pt idx="13139">
                  <c:v>65995</c:v>
                </c:pt>
                <c:pt idx="13140">
                  <c:v>66000</c:v>
                </c:pt>
                <c:pt idx="13141">
                  <c:v>66005</c:v>
                </c:pt>
                <c:pt idx="13142">
                  <c:v>66010</c:v>
                </c:pt>
                <c:pt idx="13143">
                  <c:v>66015</c:v>
                </c:pt>
                <c:pt idx="13144">
                  <c:v>66020</c:v>
                </c:pt>
                <c:pt idx="13145">
                  <c:v>66025</c:v>
                </c:pt>
                <c:pt idx="13146">
                  <c:v>66030</c:v>
                </c:pt>
                <c:pt idx="13147">
                  <c:v>66035</c:v>
                </c:pt>
                <c:pt idx="13148">
                  <c:v>66040</c:v>
                </c:pt>
                <c:pt idx="13149">
                  <c:v>66045</c:v>
                </c:pt>
                <c:pt idx="13150">
                  <c:v>66050</c:v>
                </c:pt>
                <c:pt idx="13151">
                  <c:v>66055</c:v>
                </c:pt>
                <c:pt idx="13152">
                  <c:v>66060</c:v>
                </c:pt>
                <c:pt idx="13153">
                  <c:v>66065</c:v>
                </c:pt>
                <c:pt idx="13154">
                  <c:v>66070</c:v>
                </c:pt>
                <c:pt idx="13155">
                  <c:v>66075</c:v>
                </c:pt>
                <c:pt idx="13156">
                  <c:v>66080</c:v>
                </c:pt>
                <c:pt idx="13157">
                  <c:v>66085</c:v>
                </c:pt>
                <c:pt idx="13158">
                  <c:v>66090</c:v>
                </c:pt>
                <c:pt idx="13159">
                  <c:v>66095</c:v>
                </c:pt>
                <c:pt idx="13160">
                  <c:v>66100</c:v>
                </c:pt>
                <c:pt idx="13161">
                  <c:v>66105</c:v>
                </c:pt>
                <c:pt idx="13162">
                  <c:v>66110</c:v>
                </c:pt>
                <c:pt idx="13163">
                  <c:v>66115</c:v>
                </c:pt>
                <c:pt idx="13164">
                  <c:v>66120</c:v>
                </c:pt>
                <c:pt idx="13165">
                  <c:v>66125</c:v>
                </c:pt>
                <c:pt idx="13166">
                  <c:v>66130</c:v>
                </c:pt>
                <c:pt idx="13167">
                  <c:v>66135</c:v>
                </c:pt>
                <c:pt idx="13168">
                  <c:v>66140</c:v>
                </c:pt>
                <c:pt idx="13169">
                  <c:v>66145</c:v>
                </c:pt>
                <c:pt idx="13170">
                  <c:v>66150</c:v>
                </c:pt>
                <c:pt idx="13171">
                  <c:v>66155</c:v>
                </c:pt>
                <c:pt idx="13172">
                  <c:v>66160</c:v>
                </c:pt>
                <c:pt idx="13173">
                  <c:v>66165</c:v>
                </c:pt>
                <c:pt idx="13174">
                  <c:v>66170</c:v>
                </c:pt>
                <c:pt idx="13175">
                  <c:v>66175</c:v>
                </c:pt>
                <c:pt idx="13176">
                  <c:v>66180</c:v>
                </c:pt>
                <c:pt idx="13177">
                  <c:v>66185</c:v>
                </c:pt>
                <c:pt idx="13178">
                  <c:v>66190</c:v>
                </c:pt>
                <c:pt idx="13179">
                  <c:v>66195</c:v>
                </c:pt>
                <c:pt idx="13180">
                  <c:v>66200</c:v>
                </c:pt>
                <c:pt idx="13181">
                  <c:v>66205</c:v>
                </c:pt>
                <c:pt idx="13182">
                  <c:v>66210</c:v>
                </c:pt>
                <c:pt idx="13183">
                  <c:v>66215</c:v>
                </c:pt>
                <c:pt idx="13184">
                  <c:v>66220</c:v>
                </c:pt>
                <c:pt idx="13185">
                  <c:v>66225</c:v>
                </c:pt>
                <c:pt idx="13186">
                  <c:v>66230</c:v>
                </c:pt>
                <c:pt idx="13187">
                  <c:v>66235</c:v>
                </c:pt>
                <c:pt idx="13188">
                  <c:v>66240</c:v>
                </c:pt>
                <c:pt idx="13189">
                  <c:v>66245</c:v>
                </c:pt>
                <c:pt idx="13190">
                  <c:v>66250</c:v>
                </c:pt>
                <c:pt idx="13191">
                  <c:v>66255</c:v>
                </c:pt>
                <c:pt idx="13192">
                  <c:v>66260</c:v>
                </c:pt>
                <c:pt idx="13193">
                  <c:v>66265</c:v>
                </c:pt>
                <c:pt idx="13194">
                  <c:v>66270</c:v>
                </c:pt>
                <c:pt idx="13195">
                  <c:v>66275</c:v>
                </c:pt>
                <c:pt idx="13196">
                  <c:v>66280</c:v>
                </c:pt>
                <c:pt idx="13197">
                  <c:v>66285</c:v>
                </c:pt>
                <c:pt idx="13198">
                  <c:v>66290</c:v>
                </c:pt>
                <c:pt idx="13199">
                  <c:v>66295</c:v>
                </c:pt>
                <c:pt idx="13200">
                  <c:v>66300</c:v>
                </c:pt>
                <c:pt idx="13201">
                  <c:v>66305</c:v>
                </c:pt>
                <c:pt idx="13202">
                  <c:v>66310</c:v>
                </c:pt>
                <c:pt idx="13203">
                  <c:v>66315</c:v>
                </c:pt>
                <c:pt idx="13204">
                  <c:v>66320</c:v>
                </c:pt>
                <c:pt idx="13205">
                  <c:v>66325</c:v>
                </c:pt>
                <c:pt idx="13206">
                  <c:v>66330</c:v>
                </c:pt>
                <c:pt idx="13207">
                  <c:v>66335</c:v>
                </c:pt>
                <c:pt idx="13208">
                  <c:v>66340</c:v>
                </c:pt>
                <c:pt idx="13209">
                  <c:v>66345</c:v>
                </c:pt>
                <c:pt idx="13210">
                  <c:v>66350</c:v>
                </c:pt>
                <c:pt idx="13211">
                  <c:v>66355</c:v>
                </c:pt>
                <c:pt idx="13212">
                  <c:v>66360</c:v>
                </c:pt>
                <c:pt idx="13213">
                  <c:v>66365</c:v>
                </c:pt>
                <c:pt idx="13214">
                  <c:v>66370</c:v>
                </c:pt>
                <c:pt idx="13215">
                  <c:v>66375</c:v>
                </c:pt>
                <c:pt idx="13216">
                  <c:v>66380</c:v>
                </c:pt>
                <c:pt idx="13217">
                  <c:v>66385</c:v>
                </c:pt>
                <c:pt idx="13218">
                  <c:v>66390</c:v>
                </c:pt>
                <c:pt idx="13219">
                  <c:v>66395</c:v>
                </c:pt>
                <c:pt idx="13220">
                  <c:v>66400</c:v>
                </c:pt>
                <c:pt idx="13221">
                  <c:v>66405</c:v>
                </c:pt>
                <c:pt idx="13222">
                  <c:v>66410</c:v>
                </c:pt>
                <c:pt idx="13223">
                  <c:v>66415</c:v>
                </c:pt>
                <c:pt idx="13224">
                  <c:v>66420</c:v>
                </c:pt>
                <c:pt idx="13225">
                  <c:v>66425</c:v>
                </c:pt>
                <c:pt idx="13226">
                  <c:v>66430</c:v>
                </c:pt>
                <c:pt idx="13227">
                  <c:v>66435</c:v>
                </c:pt>
                <c:pt idx="13228">
                  <c:v>66440</c:v>
                </c:pt>
                <c:pt idx="13229">
                  <c:v>66445</c:v>
                </c:pt>
                <c:pt idx="13230">
                  <c:v>66450</c:v>
                </c:pt>
                <c:pt idx="13231">
                  <c:v>66455</c:v>
                </c:pt>
                <c:pt idx="13232">
                  <c:v>66460</c:v>
                </c:pt>
                <c:pt idx="13233">
                  <c:v>66465</c:v>
                </c:pt>
                <c:pt idx="13234">
                  <c:v>66470</c:v>
                </c:pt>
                <c:pt idx="13235">
                  <c:v>66475</c:v>
                </c:pt>
                <c:pt idx="13236">
                  <c:v>66480</c:v>
                </c:pt>
                <c:pt idx="13237">
                  <c:v>66485</c:v>
                </c:pt>
                <c:pt idx="13238">
                  <c:v>66490</c:v>
                </c:pt>
                <c:pt idx="13239">
                  <c:v>66495</c:v>
                </c:pt>
                <c:pt idx="13240">
                  <c:v>66500</c:v>
                </c:pt>
                <c:pt idx="13241">
                  <c:v>66505</c:v>
                </c:pt>
                <c:pt idx="13242">
                  <c:v>66510</c:v>
                </c:pt>
                <c:pt idx="13243">
                  <c:v>66515</c:v>
                </c:pt>
                <c:pt idx="13244">
                  <c:v>66520</c:v>
                </c:pt>
                <c:pt idx="13245">
                  <c:v>66525</c:v>
                </c:pt>
                <c:pt idx="13246">
                  <c:v>66530</c:v>
                </c:pt>
                <c:pt idx="13247">
                  <c:v>66535</c:v>
                </c:pt>
                <c:pt idx="13248">
                  <c:v>66540</c:v>
                </c:pt>
                <c:pt idx="13249">
                  <c:v>66545</c:v>
                </c:pt>
                <c:pt idx="13250">
                  <c:v>66550</c:v>
                </c:pt>
                <c:pt idx="13251">
                  <c:v>66555</c:v>
                </c:pt>
                <c:pt idx="13252">
                  <c:v>66560</c:v>
                </c:pt>
                <c:pt idx="13253">
                  <c:v>66565</c:v>
                </c:pt>
                <c:pt idx="13254">
                  <c:v>66570</c:v>
                </c:pt>
                <c:pt idx="13255">
                  <c:v>66575</c:v>
                </c:pt>
                <c:pt idx="13256">
                  <c:v>66580</c:v>
                </c:pt>
                <c:pt idx="13257">
                  <c:v>66585</c:v>
                </c:pt>
                <c:pt idx="13258">
                  <c:v>66590</c:v>
                </c:pt>
                <c:pt idx="13259">
                  <c:v>66595</c:v>
                </c:pt>
                <c:pt idx="13260">
                  <c:v>66600</c:v>
                </c:pt>
                <c:pt idx="13261">
                  <c:v>66605</c:v>
                </c:pt>
                <c:pt idx="13262">
                  <c:v>66610</c:v>
                </c:pt>
                <c:pt idx="13263">
                  <c:v>66615</c:v>
                </c:pt>
                <c:pt idx="13264">
                  <c:v>66620</c:v>
                </c:pt>
                <c:pt idx="13265">
                  <c:v>66625</c:v>
                </c:pt>
                <c:pt idx="13266">
                  <c:v>66630</c:v>
                </c:pt>
                <c:pt idx="13267">
                  <c:v>66635</c:v>
                </c:pt>
                <c:pt idx="13268">
                  <c:v>66640</c:v>
                </c:pt>
                <c:pt idx="13269">
                  <c:v>66645</c:v>
                </c:pt>
                <c:pt idx="13270">
                  <c:v>66650</c:v>
                </c:pt>
                <c:pt idx="13271">
                  <c:v>66655</c:v>
                </c:pt>
                <c:pt idx="13272">
                  <c:v>66660</c:v>
                </c:pt>
                <c:pt idx="13273">
                  <c:v>66665</c:v>
                </c:pt>
                <c:pt idx="13274">
                  <c:v>66670</c:v>
                </c:pt>
                <c:pt idx="13275">
                  <c:v>66675</c:v>
                </c:pt>
                <c:pt idx="13276">
                  <c:v>66680</c:v>
                </c:pt>
                <c:pt idx="13277">
                  <c:v>66685</c:v>
                </c:pt>
                <c:pt idx="13278">
                  <c:v>66690</c:v>
                </c:pt>
                <c:pt idx="13279">
                  <c:v>66695</c:v>
                </c:pt>
                <c:pt idx="13280">
                  <c:v>66700</c:v>
                </c:pt>
                <c:pt idx="13281">
                  <c:v>66705</c:v>
                </c:pt>
                <c:pt idx="13282">
                  <c:v>66710</c:v>
                </c:pt>
                <c:pt idx="13283">
                  <c:v>66715</c:v>
                </c:pt>
                <c:pt idx="13284">
                  <c:v>66720</c:v>
                </c:pt>
                <c:pt idx="13285">
                  <c:v>66725</c:v>
                </c:pt>
                <c:pt idx="13286">
                  <c:v>66730</c:v>
                </c:pt>
                <c:pt idx="13287">
                  <c:v>66735</c:v>
                </c:pt>
                <c:pt idx="13288">
                  <c:v>66740</c:v>
                </c:pt>
                <c:pt idx="13289">
                  <c:v>66745</c:v>
                </c:pt>
                <c:pt idx="13290">
                  <c:v>66750</c:v>
                </c:pt>
                <c:pt idx="13291">
                  <c:v>66755</c:v>
                </c:pt>
                <c:pt idx="13292">
                  <c:v>66760</c:v>
                </c:pt>
                <c:pt idx="13293">
                  <c:v>66765</c:v>
                </c:pt>
                <c:pt idx="13294">
                  <c:v>66770</c:v>
                </c:pt>
                <c:pt idx="13295">
                  <c:v>66775</c:v>
                </c:pt>
                <c:pt idx="13296">
                  <c:v>66780</c:v>
                </c:pt>
                <c:pt idx="13297">
                  <c:v>66785</c:v>
                </c:pt>
                <c:pt idx="13298">
                  <c:v>66790</c:v>
                </c:pt>
                <c:pt idx="13299">
                  <c:v>66795</c:v>
                </c:pt>
                <c:pt idx="13300">
                  <c:v>66800</c:v>
                </c:pt>
                <c:pt idx="13301">
                  <c:v>66805</c:v>
                </c:pt>
                <c:pt idx="13302">
                  <c:v>66810</c:v>
                </c:pt>
                <c:pt idx="13303">
                  <c:v>66815</c:v>
                </c:pt>
                <c:pt idx="13304">
                  <c:v>66820</c:v>
                </c:pt>
                <c:pt idx="13305">
                  <c:v>66825</c:v>
                </c:pt>
                <c:pt idx="13306">
                  <c:v>66830</c:v>
                </c:pt>
                <c:pt idx="13307">
                  <c:v>66835</c:v>
                </c:pt>
                <c:pt idx="13308">
                  <c:v>66840</c:v>
                </c:pt>
                <c:pt idx="13309">
                  <c:v>66845</c:v>
                </c:pt>
                <c:pt idx="13310">
                  <c:v>66850</c:v>
                </c:pt>
                <c:pt idx="13311">
                  <c:v>66855</c:v>
                </c:pt>
                <c:pt idx="13312">
                  <c:v>66860</c:v>
                </c:pt>
                <c:pt idx="13313">
                  <c:v>66865</c:v>
                </c:pt>
                <c:pt idx="13314">
                  <c:v>66870</c:v>
                </c:pt>
                <c:pt idx="13315">
                  <c:v>66875</c:v>
                </c:pt>
                <c:pt idx="13316">
                  <c:v>66880</c:v>
                </c:pt>
                <c:pt idx="13317">
                  <c:v>66885</c:v>
                </c:pt>
                <c:pt idx="13318">
                  <c:v>66890</c:v>
                </c:pt>
                <c:pt idx="13319">
                  <c:v>66895</c:v>
                </c:pt>
                <c:pt idx="13320">
                  <c:v>66900</c:v>
                </c:pt>
                <c:pt idx="13321">
                  <c:v>66905</c:v>
                </c:pt>
                <c:pt idx="13322">
                  <c:v>66910</c:v>
                </c:pt>
                <c:pt idx="13323">
                  <c:v>66915</c:v>
                </c:pt>
                <c:pt idx="13324">
                  <c:v>66920</c:v>
                </c:pt>
                <c:pt idx="13325">
                  <c:v>66925</c:v>
                </c:pt>
                <c:pt idx="13326">
                  <c:v>66930</c:v>
                </c:pt>
                <c:pt idx="13327">
                  <c:v>66935</c:v>
                </c:pt>
                <c:pt idx="13328">
                  <c:v>66940</c:v>
                </c:pt>
                <c:pt idx="13329">
                  <c:v>66945</c:v>
                </c:pt>
                <c:pt idx="13330">
                  <c:v>66950</c:v>
                </c:pt>
                <c:pt idx="13331">
                  <c:v>66955</c:v>
                </c:pt>
                <c:pt idx="13332">
                  <c:v>66960</c:v>
                </c:pt>
                <c:pt idx="13333">
                  <c:v>66965</c:v>
                </c:pt>
                <c:pt idx="13334">
                  <c:v>66970</c:v>
                </c:pt>
                <c:pt idx="13335">
                  <c:v>66975</c:v>
                </c:pt>
                <c:pt idx="13336">
                  <c:v>66980</c:v>
                </c:pt>
                <c:pt idx="13337">
                  <c:v>66985</c:v>
                </c:pt>
                <c:pt idx="13338">
                  <c:v>66990</c:v>
                </c:pt>
                <c:pt idx="13339">
                  <c:v>66995</c:v>
                </c:pt>
                <c:pt idx="13340">
                  <c:v>67000</c:v>
                </c:pt>
                <c:pt idx="13341">
                  <c:v>67005</c:v>
                </c:pt>
                <c:pt idx="13342">
                  <c:v>67010</c:v>
                </c:pt>
                <c:pt idx="13343">
                  <c:v>67015</c:v>
                </c:pt>
                <c:pt idx="13344">
                  <c:v>67020</c:v>
                </c:pt>
                <c:pt idx="13345">
                  <c:v>67025</c:v>
                </c:pt>
                <c:pt idx="13346">
                  <c:v>67030</c:v>
                </c:pt>
                <c:pt idx="13347">
                  <c:v>67035</c:v>
                </c:pt>
                <c:pt idx="13348">
                  <c:v>67040</c:v>
                </c:pt>
                <c:pt idx="13349">
                  <c:v>67045</c:v>
                </c:pt>
                <c:pt idx="13350">
                  <c:v>67050</c:v>
                </c:pt>
                <c:pt idx="13351">
                  <c:v>67055</c:v>
                </c:pt>
                <c:pt idx="13352">
                  <c:v>67060</c:v>
                </c:pt>
                <c:pt idx="13353">
                  <c:v>67065</c:v>
                </c:pt>
                <c:pt idx="13354">
                  <c:v>67070</c:v>
                </c:pt>
                <c:pt idx="13355">
                  <c:v>67075</c:v>
                </c:pt>
                <c:pt idx="13356">
                  <c:v>67080</c:v>
                </c:pt>
                <c:pt idx="13357">
                  <c:v>67085</c:v>
                </c:pt>
                <c:pt idx="13358">
                  <c:v>67090</c:v>
                </c:pt>
                <c:pt idx="13359">
                  <c:v>67095</c:v>
                </c:pt>
                <c:pt idx="13360">
                  <c:v>67100</c:v>
                </c:pt>
                <c:pt idx="13361">
                  <c:v>67105</c:v>
                </c:pt>
                <c:pt idx="13362">
                  <c:v>67110</c:v>
                </c:pt>
                <c:pt idx="13363">
                  <c:v>67115</c:v>
                </c:pt>
                <c:pt idx="13364">
                  <c:v>67120</c:v>
                </c:pt>
                <c:pt idx="13365">
                  <c:v>67125</c:v>
                </c:pt>
                <c:pt idx="13366">
                  <c:v>67130</c:v>
                </c:pt>
                <c:pt idx="13367">
                  <c:v>67135</c:v>
                </c:pt>
                <c:pt idx="13368">
                  <c:v>67140</c:v>
                </c:pt>
                <c:pt idx="13369">
                  <c:v>67145</c:v>
                </c:pt>
                <c:pt idx="13370">
                  <c:v>67150</c:v>
                </c:pt>
                <c:pt idx="13371">
                  <c:v>67155</c:v>
                </c:pt>
                <c:pt idx="13372">
                  <c:v>67160</c:v>
                </c:pt>
                <c:pt idx="13373">
                  <c:v>67165</c:v>
                </c:pt>
                <c:pt idx="13374">
                  <c:v>67170</c:v>
                </c:pt>
                <c:pt idx="13375">
                  <c:v>67175</c:v>
                </c:pt>
                <c:pt idx="13376">
                  <c:v>67180</c:v>
                </c:pt>
                <c:pt idx="13377">
                  <c:v>67185</c:v>
                </c:pt>
                <c:pt idx="13378">
                  <c:v>67190</c:v>
                </c:pt>
                <c:pt idx="13379">
                  <c:v>67195</c:v>
                </c:pt>
                <c:pt idx="13380">
                  <c:v>67200</c:v>
                </c:pt>
                <c:pt idx="13381">
                  <c:v>67205</c:v>
                </c:pt>
                <c:pt idx="13382">
                  <c:v>67210</c:v>
                </c:pt>
                <c:pt idx="13383">
                  <c:v>67215</c:v>
                </c:pt>
                <c:pt idx="13384">
                  <c:v>67220</c:v>
                </c:pt>
                <c:pt idx="13385">
                  <c:v>67225</c:v>
                </c:pt>
                <c:pt idx="13386">
                  <c:v>67230</c:v>
                </c:pt>
                <c:pt idx="13387">
                  <c:v>67235</c:v>
                </c:pt>
                <c:pt idx="13388">
                  <c:v>67240</c:v>
                </c:pt>
                <c:pt idx="13389">
                  <c:v>67245</c:v>
                </c:pt>
                <c:pt idx="13390">
                  <c:v>67250</c:v>
                </c:pt>
                <c:pt idx="13391">
                  <c:v>67255</c:v>
                </c:pt>
                <c:pt idx="13392">
                  <c:v>67260</c:v>
                </c:pt>
                <c:pt idx="13393">
                  <c:v>67265</c:v>
                </c:pt>
                <c:pt idx="13394">
                  <c:v>67270</c:v>
                </c:pt>
                <c:pt idx="13395">
                  <c:v>67275</c:v>
                </c:pt>
                <c:pt idx="13396">
                  <c:v>67280</c:v>
                </c:pt>
                <c:pt idx="13397">
                  <c:v>67285</c:v>
                </c:pt>
                <c:pt idx="13398">
                  <c:v>67290</c:v>
                </c:pt>
                <c:pt idx="13399">
                  <c:v>67295</c:v>
                </c:pt>
                <c:pt idx="13400">
                  <c:v>67300</c:v>
                </c:pt>
                <c:pt idx="13401">
                  <c:v>67305</c:v>
                </c:pt>
                <c:pt idx="13402">
                  <c:v>67310</c:v>
                </c:pt>
                <c:pt idx="13403">
                  <c:v>67315</c:v>
                </c:pt>
                <c:pt idx="13404">
                  <c:v>67320</c:v>
                </c:pt>
                <c:pt idx="13405">
                  <c:v>67325</c:v>
                </c:pt>
                <c:pt idx="13406">
                  <c:v>67330</c:v>
                </c:pt>
                <c:pt idx="13407">
                  <c:v>67335</c:v>
                </c:pt>
                <c:pt idx="13408">
                  <c:v>67340</c:v>
                </c:pt>
                <c:pt idx="13409">
                  <c:v>67345</c:v>
                </c:pt>
                <c:pt idx="13410">
                  <c:v>67350</c:v>
                </c:pt>
                <c:pt idx="13411">
                  <c:v>67355</c:v>
                </c:pt>
                <c:pt idx="13412">
                  <c:v>67360</c:v>
                </c:pt>
                <c:pt idx="13413">
                  <c:v>67365</c:v>
                </c:pt>
                <c:pt idx="13414">
                  <c:v>67370</c:v>
                </c:pt>
                <c:pt idx="13415">
                  <c:v>67375</c:v>
                </c:pt>
                <c:pt idx="13416">
                  <c:v>67380</c:v>
                </c:pt>
                <c:pt idx="13417">
                  <c:v>67385</c:v>
                </c:pt>
                <c:pt idx="13418">
                  <c:v>67390</c:v>
                </c:pt>
                <c:pt idx="13419">
                  <c:v>67395</c:v>
                </c:pt>
                <c:pt idx="13420">
                  <c:v>67400</c:v>
                </c:pt>
                <c:pt idx="13421">
                  <c:v>67405</c:v>
                </c:pt>
                <c:pt idx="13422">
                  <c:v>67410</c:v>
                </c:pt>
                <c:pt idx="13423">
                  <c:v>67415</c:v>
                </c:pt>
                <c:pt idx="13424">
                  <c:v>67420</c:v>
                </c:pt>
                <c:pt idx="13425">
                  <c:v>67425</c:v>
                </c:pt>
                <c:pt idx="13426">
                  <c:v>67430</c:v>
                </c:pt>
                <c:pt idx="13427">
                  <c:v>67435</c:v>
                </c:pt>
                <c:pt idx="13428">
                  <c:v>67440</c:v>
                </c:pt>
                <c:pt idx="13429">
                  <c:v>67445</c:v>
                </c:pt>
                <c:pt idx="13430">
                  <c:v>67450</c:v>
                </c:pt>
                <c:pt idx="13431">
                  <c:v>67455</c:v>
                </c:pt>
                <c:pt idx="13432">
                  <c:v>67460</c:v>
                </c:pt>
                <c:pt idx="13433">
                  <c:v>67465</c:v>
                </c:pt>
                <c:pt idx="13434">
                  <c:v>67470</c:v>
                </c:pt>
                <c:pt idx="13435">
                  <c:v>67475</c:v>
                </c:pt>
                <c:pt idx="13436">
                  <c:v>67480</c:v>
                </c:pt>
                <c:pt idx="13437">
                  <c:v>67485</c:v>
                </c:pt>
                <c:pt idx="13438">
                  <c:v>67490</c:v>
                </c:pt>
                <c:pt idx="13439">
                  <c:v>67495</c:v>
                </c:pt>
                <c:pt idx="13440">
                  <c:v>67500</c:v>
                </c:pt>
                <c:pt idx="13441">
                  <c:v>67505</c:v>
                </c:pt>
                <c:pt idx="13442">
                  <c:v>67510</c:v>
                </c:pt>
                <c:pt idx="13443">
                  <c:v>67515</c:v>
                </c:pt>
                <c:pt idx="13444">
                  <c:v>67520</c:v>
                </c:pt>
                <c:pt idx="13445">
                  <c:v>67525</c:v>
                </c:pt>
                <c:pt idx="13446">
                  <c:v>67530</c:v>
                </c:pt>
                <c:pt idx="13447">
                  <c:v>67535</c:v>
                </c:pt>
                <c:pt idx="13448">
                  <c:v>67540</c:v>
                </c:pt>
                <c:pt idx="13449">
                  <c:v>67545</c:v>
                </c:pt>
                <c:pt idx="13450">
                  <c:v>67550</c:v>
                </c:pt>
                <c:pt idx="13451">
                  <c:v>67555</c:v>
                </c:pt>
                <c:pt idx="13452">
                  <c:v>67560</c:v>
                </c:pt>
                <c:pt idx="13453">
                  <c:v>67565</c:v>
                </c:pt>
                <c:pt idx="13454">
                  <c:v>67570</c:v>
                </c:pt>
                <c:pt idx="13455">
                  <c:v>67575</c:v>
                </c:pt>
                <c:pt idx="13456">
                  <c:v>67580</c:v>
                </c:pt>
                <c:pt idx="13457">
                  <c:v>67585</c:v>
                </c:pt>
                <c:pt idx="13458">
                  <c:v>67590</c:v>
                </c:pt>
                <c:pt idx="13459">
                  <c:v>67595</c:v>
                </c:pt>
                <c:pt idx="13460">
                  <c:v>67600</c:v>
                </c:pt>
                <c:pt idx="13461">
                  <c:v>67605</c:v>
                </c:pt>
                <c:pt idx="13462">
                  <c:v>67610</c:v>
                </c:pt>
                <c:pt idx="13463">
                  <c:v>67615</c:v>
                </c:pt>
                <c:pt idx="13464">
                  <c:v>67620</c:v>
                </c:pt>
                <c:pt idx="13465">
                  <c:v>67625</c:v>
                </c:pt>
                <c:pt idx="13466">
                  <c:v>67630</c:v>
                </c:pt>
                <c:pt idx="13467">
                  <c:v>67635</c:v>
                </c:pt>
                <c:pt idx="13468">
                  <c:v>67640</c:v>
                </c:pt>
                <c:pt idx="13469">
                  <c:v>67645</c:v>
                </c:pt>
                <c:pt idx="13470">
                  <c:v>67650</c:v>
                </c:pt>
                <c:pt idx="13471">
                  <c:v>67655</c:v>
                </c:pt>
                <c:pt idx="13472">
                  <c:v>67660</c:v>
                </c:pt>
                <c:pt idx="13473">
                  <c:v>67665</c:v>
                </c:pt>
                <c:pt idx="13474">
                  <c:v>67670</c:v>
                </c:pt>
                <c:pt idx="13475">
                  <c:v>67675</c:v>
                </c:pt>
                <c:pt idx="13476">
                  <c:v>67680</c:v>
                </c:pt>
                <c:pt idx="13477">
                  <c:v>67685</c:v>
                </c:pt>
                <c:pt idx="13478">
                  <c:v>67690</c:v>
                </c:pt>
                <c:pt idx="13479">
                  <c:v>67695</c:v>
                </c:pt>
                <c:pt idx="13480">
                  <c:v>67700</c:v>
                </c:pt>
                <c:pt idx="13481">
                  <c:v>67705</c:v>
                </c:pt>
                <c:pt idx="13482">
                  <c:v>67710</c:v>
                </c:pt>
                <c:pt idx="13483">
                  <c:v>67715</c:v>
                </c:pt>
                <c:pt idx="13484">
                  <c:v>67720</c:v>
                </c:pt>
                <c:pt idx="13485">
                  <c:v>67725</c:v>
                </c:pt>
                <c:pt idx="13486">
                  <c:v>67730</c:v>
                </c:pt>
                <c:pt idx="13487">
                  <c:v>67735</c:v>
                </c:pt>
                <c:pt idx="13488">
                  <c:v>67740</c:v>
                </c:pt>
                <c:pt idx="13489">
                  <c:v>67745</c:v>
                </c:pt>
                <c:pt idx="13490">
                  <c:v>67750</c:v>
                </c:pt>
                <c:pt idx="13491">
                  <c:v>67755</c:v>
                </c:pt>
                <c:pt idx="13492">
                  <c:v>67760</c:v>
                </c:pt>
                <c:pt idx="13493">
                  <c:v>67765</c:v>
                </c:pt>
                <c:pt idx="13494">
                  <c:v>67770</c:v>
                </c:pt>
                <c:pt idx="13495">
                  <c:v>67775</c:v>
                </c:pt>
                <c:pt idx="13496">
                  <c:v>67780</c:v>
                </c:pt>
                <c:pt idx="13497">
                  <c:v>67785</c:v>
                </c:pt>
                <c:pt idx="13498">
                  <c:v>67790</c:v>
                </c:pt>
                <c:pt idx="13499">
                  <c:v>67795</c:v>
                </c:pt>
                <c:pt idx="13500">
                  <c:v>67800</c:v>
                </c:pt>
                <c:pt idx="13501">
                  <c:v>67805</c:v>
                </c:pt>
                <c:pt idx="13502">
                  <c:v>67810</c:v>
                </c:pt>
                <c:pt idx="13503">
                  <c:v>67815</c:v>
                </c:pt>
                <c:pt idx="13504">
                  <c:v>67820</c:v>
                </c:pt>
                <c:pt idx="13505">
                  <c:v>67825</c:v>
                </c:pt>
                <c:pt idx="13506">
                  <c:v>67830</c:v>
                </c:pt>
                <c:pt idx="13507">
                  <c:v>67835</c:v>
                </c:pt>
                <c:pt idx="13508">
                  <c:v>67840</c:v>
                </c:pt>
                <c:pt idx="13509">
                  <c:v>67845</c:v>
                </c:pt>
                <c:pt idx="13510">
                  <c:v>67850</c:v>
                </c:pt>
                <c:pt idx="13511">
                  <c:v>67855</c:v>
                </c:pt>
                <c:pt idx="13512">
                  <c:v>67860</c:v>
                </c:pt>
                <c:pt idx="13513">
                  <c:v>67865</c:v>
                </c:pt>
                <c:pt idx="13514">
                  <c:v>67870</c:v>
                </c:pt>
                <c:pt idx="13515">
                  <c:v>67875</c:v>
                </c:pt>
                <c:pt idx="13516">
                  <c:v>67880</c:v>
                </c:pt>
                <c:pt idx="13517">
                  <c:v>67885</c:v>
                </c:pt>
                <c:pt idx="13518">
                  <c:v>67890</c:v>
                </c:pt>
                <c:pt idx="13519">
                  <c:v>67895</c:v>
                </c:pt>
                <c:pt idx="13520">
                  <c:v>67900</c:v>
                </c:pt>
                <c:pt idx="13521">
                  <c:v>67905</c:v>
                </c:pt>
                <c:pt idx="13522">
                  <c:v>67910</c:v>
                </c:pt>
                <c:pt idx="13523">
                  <c:v>67915</c:v>
                </c:pt>
                <c:pt idx="13524">
                  <c:v>67920</c:v>
                </c:pt>
                <c:pt idx="13525">
                  <c:v>67925</c:v>
                </c:pt>
                <c:pt idx="13526">
                  <c:v>67930</c:v>
                </c:pt>
                <c:pt idx="13527">
                  <c:v>67935</c:v>
                </c:pt>
                <c:pt idx="13528">
                  <c:v>67940</c:v>
                </c:pt>
                <c:pt idx="13529">
                  <c:v>67945</c:v>
                </c:pt>
                <c:pt idx="13530">
                  <c:v>67950</c:v>
                </c:pt>
                <c:pt idx="13531">
                  <c:v>67955</c:v>
                </c:pt>
                <c:pt idx="13532">
                  <c:v>67960</c:v>
                </c:pt>
                <c:pt idx="13533">
                  <c:v>67965</c:v>
                </c:pt>
                <c:pt idx="13534">
                  <c:v>67970</c:v>
                </c:pt>
                <c:pt idx="13535">
                  <c:v>67975</c:v>
                </c:pt>
                <c:pt idx="13536">
                  <c:v>67980</c:v>
                </c:pt>
                <c:pt idx="13537">
                  <c:v>67985</c:v>
                </c:pt>
                <c:pt idx="13538">
                  <c:v>67990</c:v>
                </c:pt>
                <c:pt idx="13539">
                  <c:v>67995</c:v>
                </c:pt>
                <c:pt idx="13540">
                  <c:v>68000</c:v>
                </c:pt>
                <c:pt idx="13541">
                  <c:v>68005</c:v>
                </c:pt>
                <c:pt idx="13542">
                  <c:v>68010</c:v>
                </c:pt>
                <c:pt idx="13543">
                  <c:v>68015</c:v>
                </c:pt>
                <c:pt idx="13544">
                  <c:v>68020</c:v>
                </c:pt>
                <c:pt idx="13545">
                  <c:v>68025</c:v>
                </c:pt>
                <c:pt idx="13546">
                  <c:v>68030</c:v>
                </c:pt>
                <c:pt idx="13547">
                  <c:v>68035</c:v>
                </c:pt>
                <c:pt idx="13548">
                  <c:v>68040</c:v>
                </c:pt>
                <c:pt idx="13549">
                  <c:v>68045</c:v>
                </c:pt>
                <c:pt idx="13550">
                  <c:v>68050</c:v>
                </c:pt>
                <c:pt idx="13551">
                  <c:v>68055</c:v>
                </c:pt>
                <c:pt idx="13552">
                  <c:v>68060</c:v>
                </c:pt>
                <c:pt idx="13553">
                  <c:v>68065</c:v>
                </c:pt>
                <c:pt idx="13554">
                  <c:v>68070</c:v>
                </c:pt>
                <c:pt idx="13555">
                  <c:v>68075</c:v>
                </c:pt>
                <c:pt idx="13556">
                  <c:v>68080</c:v>
                </c:pt>
                <c:pt idx="13557">
                  <c:v>68085</c:v>
                </c:pt>
                <c:pt idx="13558">
                  <c:v>68090</c:v>
                </c:pt>
                <c:pt idx="13559">
                  <c:v>68095</c:v>
                </c:pt>
                <c:pt idx="13560">
                  <c:v>68100</c:v>
                </c:pt>
                <c:pt idx="13561">
                  <c:v>68105</c:v>
                </c:pt>
                <c:pt idx="13562">
                  <c:v>68110</c:v>
                </c:pt>
                <c:pt idx="13563">
                  <c:v>68115</c:v>
                </c:pt>
                <c:pt idx="13564">
                  <c:v>68120</c:v>
                </c:pt>
                <c:pt idx="13565">
                  <c:v>68125</c:v>
                </c:pt>
                <c:pt idx="13566">
                  <c:v>68130</c:v>
                </c:pt>
                <c:pt idx="13567">
                  <c:v>68135</c:v>
                </c:pt>
                <c:pt idx="13568">
                  <c:v>68140</c:v>
                </c:pt>
                <c:pt idx="13569">
                  <c:v>68145</c:v>
                </c:pt>
                <c:pt idx="13570">
                  <c:v>68150</c:v>
                </c:pt>
                <c:pt idx="13571">
                  <c:v>68155</c:v>
                </c:pt>
                <c:pt idx="13572">
                  <c:v>68160</c:v>
                </c:pt>
                <c:pt idx="13573">
                  <c:v>68165</c:v>
                </c:pt>
                <c:pt idx="13574">
                  <c:v>68170</c:v>
                </c:pt>
                <c:pt idx="13575">
                  <c:v>68175</c:v>
                </c:pt>
                <c:pt idx="13576">
                  <c:v>68180</c:v>
                </c:pt>
                <c:pt idx="13577">
                  <c:v>68185</c:v>
                </c:pt>
                <c:pt idx="13578">
                  <c:v>68190</c:v>
                </c:pt>
                <c:pt idx="13579">
                  <c:v>68195</c:v>
                </c:pt>
                <c:pt idx="13580">
                  <c:v>68200</c:v>
                </c:pt>
                <c:pt idx="13581">
                  <c:v>68205</c:v>
                </c:pt>
                <c:pt idx="13582">
                  <c:v>68210</c:v>
                </c:pt>
                <c:pt idx="13583">
                  <c:v>68215</c:v>
                </c:pt>
                <c:pt idx="13584">
                  <c:v>68220</c:v>
                </c:pt>
                <c:pt idx="13585">
                  <c:v>68225</c:v>
                </c:pt>
                <c:pt idx="13586">
                  <c:v>68230</c:v>
                </c:pt>
                <c:pt idx="13587">
                  <c:v>68235</c:v>
                </c:pt>
                <c:pt idx="13588">
                  <c:v>68240</c:v>
                </c:pt>
                <c:pt idx="13589">
                  <c:v>68245</c:v>
                </c:pt>
                <c:pt idx="13590">
                  <c:v>68250</c:v>
                </c:pt>
                <c:pt idx="13591">
                  <c:v>68255</c:v>
                </c:pt>
                <c:pt idx="13592">
                  <c:v>68260</c:v>
                </c:pt>
                <c:pt idx="13593">
                  <c:v>68265</c:v>
                </c:pt>
                <c:pt idx="13594">
                  <c:v>68270</c:v>
                </c:pt>
                <c:pt idx="13595">
                  <c:v>68275</c:v>
                </c:pt>
                <c:pt idx="13596">
                  <c:v>68280</c:v>
                </c:pt>
                <c:pt idx="13597">
                  <c:v>68285</c:v>
                </c:pt>
                <c:pt idx="13598">
                  <c:v>68290</c:v>
                </c:pt>
                <c:pt idx="13599">
                  <c:v>68295</c:v>
                </c:pt>
                <c:pt idx="13600">
                  <c:v>68300</c:v>
                </c:pt>
                <c:pt idx="13601">
                  <c:v>68305</c:v>
                </c:pt>
                <c:pt idx="13602">
                  <c:v>68310</c:v>
                </c:pt>
                <c:pt idx="13603">
                  <c:v>68315</c:v>
                </c:pt>
                <c:pt idx="13604">
                  <c:v>68320</c:v>
                </c:pt>
                <c:pt idx="13605">
                  <c:v>68325</c:v>
                </c:pt>
                <c:pt idx="13606">
                  <c:v>68330</c:v>
                </c:pt>
                <c:pt idx="13607">
                  <c:v>68335</c:v>
                </c:pt>
                <c:pt idx="13608">
                  <c:v>68340</c:v>
                </c:pt>
                <c:pt idx="13609">
                  <c:v>68345</c:v>
                </c:pt>
                <c:pt idx="13610">
                  <c:v>68350</c:v>
                </c:pt>
                <c:pt idx="13611">
                  <c:v>68355</c:v>
                </c:pt>
                <c:pt idx="13612">
                  <c:v>68360</c:v>
                </c:pt>
                <c:pt idx="13613">
                  <c:v>68365</c:v>
                </c:pt>
                <c:pt idx="13614">
                  <c:v>68370</c:v>
                </c:pt>
                <c:pt idx="13615">
                  <c:v>68375</c:v>
                </c:pt>
                <c:pt idx="13616">
                  <c:v>68380</c:v>
                </c:pt>
                <c:pt idx="13617">
                  <c:v>68385</c:v>
                </c:pt>
                <c:pt idx="13618">
                  <c:v>68390</c:v>
                </c:pt>
                <c:pt idx="13619">
                  <c:v>68395</c:v>
                </c:pt>
                <c:pt idx="13620">
                  <c:v>68400</c:v>
                </c:pt>
                <c:pt idx="13621">
                  <c:v>68405</c:v>
                </c:pt>
                <c:pt idx="13622">
                  <c:v>68410</c:v>
                </c:pt>
                <c:pt idx="13623">
                  <c:v>68415</c:v>
                </c:pt>
                <c:pt idx="13624">
                  <c:v>68420</c:v>
                </c:pt>
                <c:pt idx="13625">
                  <c:v>68425</c:v>
                </c:pt>
                <c:pt idx="13626">
                  <c:v>68430</c:v>
                </c:pt>
                <c:pt idx="13627">
                  <c:v>68435</c:v>
                </c:pt>
                <c:pt idx="13628">
                  <c:v>68440</c:v>
                </c:pt>
                <c:pt idx="13629">
                  <c:v>68445</c:v>
                </c:pt>
                <c:pt idx="13630">
                  <c:v>68450</c:v>
                </c:pt>
                <c:pt idx="13631">
                  <c:v>68455</c:v>
                </c:pt>
                <c:pt idx="13632">
                  <c:v>68460</c:v>
                </c:pt>
                <c:pt idx="13633">
                  <c:v>68465</c:v>
                </c:pt>
                <c:pt idx="13634">
                  <c:v>68470</c:v>
                </c:pt>
                <c:pt idx="13635">
                  <c:v>68475</c:v>
                </c:pt>
                <c:pt idx="13636">
                  <c:v>68480</c:v>
                </c:pt>
                <c:pt idx="13637">
                  <c:v>68485</c:v>
                </c:pt>
                <c:pt idx="13638">
                  <c:v>68490</c:v>
                </c:pt>
                <c:pt idx="13639">
                  <c:v>68495</c:v>
                </c:pt>
                <c:pt idx="13640">
                  <c:v>68500</c:v>
                </c:pt>
                <c:pt idx="13641">
                  <c:v>68505</c:v>
                </c:pt>
                <c:pt idx="13642">
                  <c:v>68510</c:v>
                </c:pt>
                <c:pt idx="13643">
                  <c:v>68515</c:v>
                </c:pt>
                <c:pt idx="13644">
                  <c:v>68520</c:v>
                </c:pt>
                <c:pt idx="13645">
                  <c:v>68525</c:v>
                </c:pt>
                <c:pt idx="13646">
                  <c:v>68530</c:v>
                </c:pt>
                <c:pt idx="13647">
                  <c:v>68535</c:v>
                </c:pt>
                <c:pt idx="13648">
                  <c:v>68540</c:v>
                </c:pt>
                <c:pt idx="13649">
                  <c:v>68545</c:v>
                </c:pt>
                <c:pt idx="13650">
                  <c:v>68550</c:v>
                </c:pt>
                <c:pt idx="13651">
                  <c:v>68555</c:v>
                </c:pt>
                <c:pt idx="13652">
                  <c:v>68560</c:v>
                </c:pt>
                <c:pt idx="13653">
                  <c:v>68565</c:v>
                </c:pt>
                <c:pt idx="13654">
                  <c:v>68570</c:v>
                </c:pt>
                <c:pt idx="13655">
                  <c:v>68575</c:v>
                </c:pt>
                <c:pt idx="13656">
                  <c:v>68580</c:v>
                </c:pt>
                <c:pt idx="13657">
                  <c:v>68585</c:v>
                </c:pt>
                <c:pt idx="13658">
                  <c:v>68590</c:v>
                </c:pt>
                <c:pt idx="13659">
                  <c:v>68595</c:v>
                </c:pt>
                <c:pt idx="13660">
                  <c:v>68600</c:v>
                </c:pt>
                <c:pt idx="13661">
                  <c:v>68605</c:v>
                </c:pt>
                <c:pt idx="13662">
                  <c:v>68610</c:v>
                </c:pt>
                <c:pt idx="13663">
                  <c:v>68615</c:v>
                </c:pt>
                <c:pt idx="13664">
                  <c:v>68620</c:v>
                </c:pt>
                <c:pt idx="13665">
                  <c:v>68625</c:v>
                </c:pt>
                <c:pt idx="13666">
                  <c:v>68630</c:v>
                </c:pt>
                <c:pt idx="13667">
                  <c:v>68635</c:v>
                </c:pt>
                <c:pt idx="13668">
                  <c:v>68640</c:v>
                </c:pt>
                <c:pt idx="13669">
                  <c:v>68645</c:v>
                </c:pt>
                <c:pt idx="13670">
                  <c:v>68650</c:v>
                </c:pt>
                <c:pt idx="13671">
                  <c:v>68655</c:v>
                </c:pt>
                <c:pt idx="13672">
                  <c:v>68660</c:v>
                </c:pt>
                <c:pt idx="13673">
                  <c:v>68665</c:v>
                </c:pt>
                <c:pt idx="13674">
                  <c:v>68670</c:v>
                </c:pt>
                <c:pt idx="13675">
                  <c:v>68675</c:v>
                </c:pt>
                <c:pt idx="13676">
                  <c:v>68680</c:v>
                </c:pt>
                <c:pt idx="13677">
                  <c:v>68685</c:v>
                </c:pt>
                <c:pt idx="13678">
                  <c:v>68690</c:v>
                </c:pt>
                <c:pt idx="13679">
                  <c:v>68695</c:v>
                </c:pt>
                <c:pt idx="13680">
                  <c:v>68700</c:v>
                </c:pt>
                <c:pt idx="13681">
                  <c:v>68705</c:v>
                </c:pt>
                <c:pt idx="13682">
                  <c:v>68710</c:v>
                </c:pt>
                <c:pt idx="13683">
                  <c:v>68715</c:v>
                </c:pt>
                <c:pt idx="13684">
                  <c:v>68720</c:v>
                </c:pt>
                <c:pt idx="13685">
                  <c:v>68725</c:v>
                </c:pt>
                <c:pt idx="13686">
                  <c:v>68730</c:v>
                </c:pt>
                <c:pt idx="13687">
                  <c:v>68735</c:v>
                </c:pt>
                <c:pt idx="13688">
                  <c:v>68740</c:v>
                </c:pt>
                <c:pt idx="13689">
                  <c:v>68745</c:v>
                </c:pt>
                <c:pt idx="13690">
                  <c:v>68750</c:v>
                </c:pt>
                <c:pt idx="13691">
                  <c:v>68755</c:v>
                </c:pt>
                <c:pt idx="13692">
                  <c:v>68760</c:v>
                </c:pt>
                <c:pt idx="13693">
                  <c:v>68765</c:v>
                </c:pt>
                <c:pt idx="13694">
                  <c:v>68770</c:v>
                </c:pt>
                <c:pt idx="13695">
                  <c:v>68775</c:v>
                </c:pt>
                <c:pt idx="13696">
                  <c:v>68780</c:v>
                </c:pt>
                <c:pt idx="13697">
                  <c:v>68785</c:v>
                </c:pt>
                <c:pt idx="13698">
                  <c:v>68790</c:v>
                </c:pt>
                <c:pt idx="13699">
                  <c:v>68795</c:v>
                </c:pt>
                <c:pt idx="13700">
                  <c:v>68800</c:v>
                </c:pt>
                <c:pt idx="13701">
                  <c:v>68805</c:v>
                </c:pt>
                <c:pt idx="13702">
                  <c:v>68810</c:v>
                </c:pt>
                <c:pt idx="13703">
                  <c:v>68815</c:v>
                </c:pt>
                <c:pt idx="13704">
                  <c:v>68820</c:v>
                </c:pt>
                <c:pt idx="13705">
                  <c:v>68825</c:v>
                </c:pt>
                <c:pt idx="13706">
                  <c:v>68830</c:v>
                </c:pt>
                <c:pt idx="13707">
                  <c:v>68835</c:v>
                </c:pt>
                <c:pt idx="13708">
                  <c:v>68840</c:v>
                </c:pt>
                <c:pt idx="13709">
                  <c:v>68845</c:v>
                </c:pt>
                <c:pt idx="13710">
                  <c:v>68850</c:v>
                </c:pt>
                <c:pt idx="13711">
                  <c:v>68855</c:v>
                </c:pt>
                <c:pt idx="13712">
                  <c:v>68860</c:v>
                </c:pt>
                <c:pt idx="13713">
                  <c:v>68865</c:v>
                </c:pt>
                <c:pt idx="13714">
                  <c:v>68870</c:v>
                </c:pt>
                <c:pt idx="13715">
                  <c:v>68875</c:v>
                </c:pt>
                <c:pt idx="13716">
                  <c:v>68880</c:v>
                </c:pt>
                <c:pt idx="13717">
                  <c:v>68885</c:v>
                </c:pt>
                <c:pt idx="13718">
                  <c:v>68890</c:v>
                </c:pt>
                <c:pt idx="13719">
                  <c:v>68895</c:v>
                </c:pt>
                <c:pt idx="13720">
                  <c:v>68900</c:v>
                </c:pt>
                <c:pt idx="13721">
                  <c:v>68905</c:v>
                </c:pt>
                <c:pt idx="13722">
                  <c:v>68910</c:v>
                </c:pt>
                <c:pt idx="13723">
                  <c:v>68915</c:v>
                </c:pt>
                <c:pt idx="13724">
                  <c:v>68920</c:v>
                </c:pt>
                <c:pt idx="13725">
                  <c:v>68925</c:v>
                </c:pt>
                <c:pt idx="13726">
                  <c:v>68930</c:v>
                </c:pt>
                <c:pt idx="13727">
                  <c:v>68935</c:v>
                </c:pt>
                <c:pt idx="13728">
                  <c:v>68940</c:v>
                </c:pt>
                <c:pt idx="13729">
                  <c:v>68945</c:v>
                </c:pt>
                <c:pt idx="13730">
                  <c:v>68950</c:v>
                </c:pt>
                <c:pt idx="13731">
                  <c:v>68955</c:v>
                </c:pt>
                <c:pt idx="13732">
                  <c:v>68960</c:v>
                </c:pt>
                <c:pt idx="13733">
                  <c:v>68965</c:v>
                </c:pt>
                <c:pt idx="13734">
                  <c:v>68970</c:v>
                </c:pt>
                <c:pt idx="13735">
                  <c:v>68975</c:v>
                </c:pt>
                <c:pt idx="13736">
                  <c:v>68980</c:v>
                </c:pt>
                <c:pt idx="13737">
                  <c:v>68985</c:v>
                </c:pt>
                <c:pt idx="13738">
                  <c:v>68990</c:v>
                </c:pt>
                <c:pt idx="13739">
                  <c:v>68995</c:v>
                </c:pt>
                <c:pt idx="13740">
                  <c:v>69000</c:v>
                </c:pt>
                <c:pt idx="13741">
                  <c:v>69005</c:v>
                </c:pt>
                <c:pt idx="13742">
                  <c:v>69010</c:v>
                </c:pt>
                <c:pt idx="13743">
                  <c:v>69015</c:v>
                </c:pt>
                <c:pt idx="13744">
                  <c:v>69020</c:v>
                </c:pt>
                <c:pt idx="13745">
                  <c:v>69025</c:v>
                </c:pt>
                <c:pt idx="13746">
                  <c:v>69030</c:v>
                </c:pt>
                <c:pt idx="13747">
                  <c:v>69035</c:v>
                </c:pt>
                <c:pt idx="13748">
                  <c:v>69040</c:v>
                </c:pt>
                <c:pt idx="13749">
                  <c:v>69045</c:v>
                </c:pt>
                <c:pt idx="13750">
                  <c:v>69050</c:v>
                </c:pt>
                <c:pt idx="13751">
                  <c:v>69055</c:v>
                </c:pt>
                <c:pt idx="13752">
                  <c:v>69060</c:v>
                </c:pt>
                <c:pt idx="13753">
                  <c:v>69065</c:v>
                </c:pt>
                <c:pt idx="13754">
                  <c:v>69070</c:v>
                </c:pt>
                <c:pt idx="13755">
                  <c:v>69075</c:v>
                </c:pt>
                <c:pt idx="13756">
                  <c:v>69080</c:v>
                </c:pt>
                <c:pt idx="13757">
                  <c:v>69085</c:v>
                </c:pt>
                <c:pt idx="13758">
                  <c:v>69090</c:v>
                </c:pt>
                <c:pt idx="13759">
                  <c:v>69095</c:v>
                </c:pt>
                <c:pt idx="13760">
                  <c:v>69100</c:v>
                </c:pt>
                <c:pt idx="13761">
                  <c:v>69105</c:v>
                </c:pt>
                <c:pt idx="13762">
                  <c:v>69110</c:v>
                </c:pt>
                <c:pt idx="13763">
                  <c:v>69115</c:v>
                </c:pt>
                <c:pt idx="13764">
                  <c:v>69120</c:v>
                </c:pt>
                <c:pt idx="13765">
                  <c:v>69125</c:v>
                </c:pt>
                <c:pt idx="13766">
                  <c:v>69130</c:v>
                </c:pt>
                <c:pt idx="13767">
                  <c:v>69135</c:v>
                </c:pt>
                <c:pt idx="13768">
                  <c:v>69140</c:v>
                </c:pt>
                <c:pt idx="13769">
                  <c:v>69145</c:v>
                </c:pt>
                <c:pt idx="13770">
                  <c:v>69150</c:v>
                </c:pt>
                <c:pt idx="13771">
                  <c:v>69155</c:v>
                </c:pt>
                <c:pt idx="13772">
                  <c:v>69160</c:v>
                </c:pt>
                <c:pt idx="13773">
                  <c:v>69165</c:v>
                </c:pt>
                <c:pt idx="13774">
                  <c:v>69170</c:v>
                </c:pt>
                <c:pt idx="13775">
                  <c:v>69175</c:v>
                </c:pt>
                <c:pt idx="13776">
                  <c:v>69180</c:v>
                </c:pt>
                <c:pt idx="13777">
                  <c:v>69185</c:v>
                </c:pt>
                <c:pt idx="13778">
                  <c:v>69190</c:v>
                </c:pt>
                <c:pt idx="13779">
                  <c:v>69195</c:v>
                </c:pt>
                <c:pt idx="13780">
                  <c:v>69200</c:v>
                </c:pt>
                <c:pt idx="13781">
                  <c:v>69205</c:v>
                </c:pt>
                <c:pt idx="13782">
                  <c:v>69210</c:v>
                </c:pt>
                <c:pt idx="13783">
                  <c:v>69215</c:v>
                </c:pt>
                <c:pt idx="13784">
                  <c:v>69220</c:v>
                </c:pt>
                <c:pt idx="13785">
                  <c:v>69225</c:v>
                </c:pt>
                <c:pt idx="13786">
                  <c:v>69230</c:v>
                </c:pt>
                <c:pt idx="13787">
                  <c:v>69235</c:v>
                </c:pt>
                <c:pt idx="13788">
                  <c:v>69240</c:v>
                </c:pt>
                <c:pt idx="13789">
                  <c:v>69245</c:v>
                </c:pt>
                <c:pt idx="13790">
                  <c:v>69250</c:v>
                </c:pt>
                <c:pt idx="13791">
                  <c:v>69255</c:v>
                </c:pt>
                <c:pt idx="13792">
                  <c:v>69260</c:v>
                </c:pt>
                <c:pt idx="13793">
                  <c:v>69265</c:v>
                </c:pt>
                <c:pt idx="13794">
                  <c:v>69270</c:v>
                </c:pt>
                <c:pt idx="13795">
                  <c:v>69275</c:v>
                </c:pt>
                <c:pt idx="13796">
                  <c:v>69280</c:v>
                </c:pt>
                <c:pt idx="13797">
                  <c:v>69285</c:v>
                </c:pt>
                <c:pt idx="13798">
                  <c:v>69290</c:v>
                </c:pt>
                <c:pt idx="13799">
                  <c:v>69295</c:v>
                </c:pt>
                <c:pt idx="13800">
                  <c:v>69300</c:v>
                </c:pt>
                <c:pt idx="13801">
                  <c:v>69305</c:v>
                </c:pt>
                <c:pt idx="13802">
                  <c:v>69310</c:v>
                </c:pt>
                <c:pt idx="13803">
                  <c:v>69315</c:v>
                </c:pt>
                <c:pt idx="13804">
                  <c:v>69320</c:v>
                </c:pt>
                <c:pt idx="13805">
                  <c:v>69325</c:v>
                </c:pt>
                <c:pt idx="13806">
                  <c:v>69330</c:v>
                </c:pt>
                <c:pt idx="13807">
                  <c:v>69335</c:v>
                </c:pt>
                <c:pt idx="13808">
                  <c:v>69340</c:v>
                </c:pt>
                <c:pt idx="13809">
                  <c:v>69345</c:v>
                </c:pt>
                <c:pt idx="13810">
                  <c:v>69350</c:v>
                </c:pt>
                <c:pt idx="13811">
                  <c:v>69355</c:v>
                </c:pt>
                <c:pt idx="13812">
                  <c:v>69360</c:v>
                </c:pt>
                <c:pt idx="13813">
                  <c:v>69365</c:v>
                </c:pt>
                <c:pt idx="13814">
                  <c:v>69370</c:v>
                </c:pt>
                <c:pt idx="13815">
                  <c:v>69375</c:v>
                </c:pt>
                <c:pt idx="13816">
                  <c:v>69380</c:v>
                </c:pt>
                <c:pt idx="13817">
                  <c:v>69385</c:v>
                </c:pt>
                <c:pt idx="13818">
                  <c:v>69390</c:v>
                </c:pt>
                <c:pt idx="13819">
                  <c:v>69395</c:v>
                </c:pt>
                <c:pt idx="13820">
                  <c:v>69400</c:v>
                </c:pt>
                <c:pt idx="13821">
                  <c:v>69405</c:v>
                </c:pt>
                <c:pt idx="13822">
                  <c:v>69410</c:v>
                </c:pt>
                <c:pt idx="13823">
                  <c:v>69415</c:v>
                </c:pt>
                <c:pt idx="13824">
                  <c:v>69420</c:v>
                </c:pt>
                <c:pt idx="13825">
                  <c:v>69425</c:v>
                </c:pt>
                <c:pt idx="13826">
                  <c:v>69430</c:v>
                </c:pt>
                <c:pt idx="13827">
                  <c:v>69435</c:v>
                </c:pt>
                <c:pt idx="13828">
                  <c:v>69440</c:v>
                </c:pt>
                <c:pt idx="13829">
                  <c:v>69445</c:v>
                </c:pt>
                <c:pt idx="13830">
                  <c:v>69450</c:v>
                </c:pt>
                <c:pt idx="13831">
                  <c:v>69455</c:v>
                </c:pt>
                <c:pt idx="13832">
                  <c:v>69460</c:v>
                </c:pt>
                <c:pt idx="13833">
                  <c:v>69465</c:v>
                </c:pt>
                <c:pt idx="13834">
                  <c:v>69470</c:v>
                </c:pt>
                <c:pt idx="13835">
                  <c:v>69475</c:v>
                </c:pt>
                <c:pt idx="13836">
                  <c:v>69480</c:v>
                </c:pt>
                <c:pt idx="13837">
                  <c:v>69485</c:v>
                </c:pt>
                <c:pt idx="13838">
                  <c:v>69490</c:v>
                </c:pt>
                <c:pt idx="13839">
                  <c:v>69495</c:v>
                </c:pt>
                <c:pt idx="13840">
                  <c:v>69500</c:v>
                </c:pt>
                <c:pt idx="13841">
                  <c:v>69505</c:v>
                </c:pt>
                <c:pt idx="13842">
                  <c:v>69510</c:v>
                </c:pt>
                <c:pt idx="13843">
                  <c:v>69515</c:v>
                </c:pt>
                <c:pt idx="13844">
                  <c:v>69520</c:v>
                </c:pt>
                <c:pt idx="13845">
                  <c:v>69525</c:v>
                </c:pt>
                <c:pt idx="13846">
                  <c:v>69530</c:v>
                </c:pt>
                <c:pt idx="13847">
                  <c:v>69535</c:v>
                </c:pt>
                <c:pt idx="13848">
                  <c:v>69540</c:v>
                </c:pt>
                <c:pt idx="13849">
                  <c:v>69545</c:v>
                </c:pt>
                <c:pt idx="13850">
                  <c:v>69550</c:v>
                </c:pt>
                <c:pt idx="13851">
                  <c:v>69555</c:v>
                </c:pt>
                <c:pt idx="13852">
                  <c:v>69560</c:v>
                </c:pt>
                <c:pt idx="13853">
                  <c:v>69565</c:v>
                </c:pt>
                <c:pt idx="13854">
                  <c:v>69570</c:v>
                </c:pt>
                <c:pt idx="13855">
                  <c:v>69575</c:v>
                </c:pt>
                <c:pt idx="13856">
                  <c:v>69580</c:v>
                </c:pt>
                <c:pt idx="13857">
                  <c:v>69585</c:v>
                </c:pt>
                <c:pt idx="13858">
                  <c:v>69590</c:v>
                </c:pt>
                <c:pt idx="13859">
                  <c:v>69595</c:v>
                </c:pt>
                <c:pt idx="13860">
                  <c:v>69600</c:v>
                </c:pt>
                <c:pt idx="13861">
                  <c:v>69605</c:v>
                </c:pt>
                <c:pt idx="13862">
                  <c:v>69610</c:v>
                </c:pt>
                <c:pt idx="13863">
                  <c:v>69615</c:v>
                </c:pt>
                <c:pt idx="13864">
                  <c:v>69620</c:v>
                </c:pt>
                <c:pt idx="13865">
                  <c:v>69625</c:v>
                </c:pt>
                <c:pt idx="13866">
                  <c:v>69630</c:v>
                </c:pt>
                <c:pt idx="13867">
                  <c:v>69635</c:v>
                </c:pt>
                <c:pt idx="13868">
                  <c:v>69640</c:v>
                </c:pt>
                <c:pt idx="13869">
                  <c:v>69645</c:v>
                </c:pt>
                <c:pt idx="13870">
                  <c:v>69650</c:v>
                </c:pt>
                <c:pt idx="13871">
                  <c:v>69655</c:v>
                </c:pt>
                <c:pt idx="13872">
                  <c:v>69660</c:v>
                </c:pt>
                <c:pt idx="13873">
                  <c:v>69665</c:v>
                </c:pt>
                <c:pt idx="13874">
                  <c:v>69670</c:v>
                </c:pt>
                <c:pt idx="13875">
                  <c:v>69675</c:v>
                </c:pt>
                <c:pt idx="13876">
                  <c:v>69680</c:v>
                </c:pt>
                <c:pt idx="13877">
                  <c:v>69685</c:v>
                </c:pt>
                <c:pt idx="13878">
                  <c:v>69690</c:v>
                </c:pt>
                <c:pt idx="13879">
                  <c:v>69695</c:v>
                </c:pt>
                <c:pt idx="13880">
                  <c:v>69700</c:v>
                </c:pt>
                <c:pt idx="13881">
                  <c:v>69705</c:v>
                </c:pt>
                <c:pt idx="13882">
                  <c:v>69710</c:v>
                </c:pt>
                <c:pt idx="13883">
                  <c:v>69715</c:v>
                </c:pt>
                <c:pt idx="13884">
                  <c:v>69720</c:v>
                </c:pt>
                <c:pt idx="13885">
                  <c:v>69725</c:v>
                </c:pt>
                <c:pt idx="13886">
                  <c:v>69730</c:v>
                </c:pt>
                <c:pt idx="13887">
                  <c:v>69735</c:v>
                </c:pt>
                <c:pt idx="13888">
                  <c:v>69740</c:v>
                </c:pt>
                <c:pt idx="13889">
                  <c:v>69745</c:v>
                </c:pt>
                <c:pt idx="13890">
                  <c:v>69750</c:v>
                </c:pt>
                <c:pt idx="13891">
                  <c:v>69755</c:v>
                </c:pt>
                <c:pt idx="13892">
                  <c:v>69760</c:v>
                </c:pt>
                <c:pt idx="13893">
                  <c:v>69765</c:v>
                </c:pt>
                <c:pt idx="13894">
                  <c:v>69770</c:v>
                </c:pt>
                <c:pt idx="13895">
                  <c:v>69775</c:v>
                </c:pt>
                <c:pt idx="13896">
                  <c:v>69780</c:v>
                </c:pt>
                <c:pt idx="13897">
                  <c:v>69785</c:v>
                </c:pt>
                <c:pt idx="13898">
                  <c:v>69790</c:v>
                </c:pt>
                <c:pt idx="13899">
                  <c:v>69795</c:v>
                </c:pt>
                <c:pt idx="13900">
                  <c:v>69800</c:v>
                </c:pt>
                <c:pt idx="13901">
                  <c:v>69805</c:v>
                </c:pt>
                <c:pt idx="13902">
                  <c:v>69810</c:v>
                </c:pt>
                <c:pt idx="13903">
                  <c:v>69815</c:v>
                </c:pt>
                <c:pt idx="13904">
                  <c:v>69820</c:v>
                </c:pt>
                <c:pt idx="13905">
                  <c:v>69825</c:v>
                </c:pt>
                <c:pt idx="13906">
                  <c:v>69830</c:v>
                </c:pt>
                <c:pt idx="13907">
                  <c:v>69835</c:v>
                </c:pt>
                <c:pt idx="13908">
                  <c:v>69840</c:v>
                </c:pt>
                <c:pt idx="13909">
                  <c:v>69845</c:v>
                </c:pt>
                <c:pt idx="13910">
                  <c:v>69850</c:v>
                </c:pt>
                <c:pt idx="13911">
                  <c:v>69855</c:v>
                </c:pt>
                <c:pt idx="13912">
                  <c:v>69860</c:v>
                </c:pt>
                <c:pt idx="13913">
                  <c:v>69865</c:v>
                </c:pt>
                <c:pt idx="13914">
                  <c:v>69870</c:v>
                </c:pt>
                <c:pt idx="13915">
                  <c:v>69875</c:v>
                </c:pt>
                <c:pt idx="13916">
                  <c:v>69880</c:v>
                </c:pt>
                <c:pt idx="13917">
                  <c:v>69885</c:v>
                </c:pt>
                <c:pt idx="13918">
                  <c:v>69890</c:v>
                </c:pt>
                <c:pt idx="13919">
                  <c:v>69895</c:v>
                </c:pt>
                <c:pt idx="13920">
                  <c:v>69900</c:v>
                </c:pt>
                <c:pt idx="13921">
                  <c:v>69905</c:v>
                </c:pt>
                <c:pt idx="13922">
                  <c:v>69910</c:v>
                </c:pt>
                <c:pt idx="13923">
                  <c:v>69915</c:v>
                </c:pt>
                <c:pt idx="13924">
                  <c:v>69920</c:v>
                </c:pt>
                <c:pt idx="13925">
                  <c:v>69925</c:v>
                </c:pt>
                <c:pt idx="13926">
                  <c:v>69930</c:v>
                </c:pt>
                <c:pt idx="13927">
                  <c:v>69935</c:v>
                </c:pt>
                <c:pt idx="13928">
                  <c:v>69940</c:v>
                </c:pt>
                <c:pt idx="13929">
                  <c:v>69945</c:v>
                </c:pt>
                <c:pt idx="13930">
                  <c:v>69950</c:v>
                </c:pt>
                <c:pt idx="13931">
                  <c:v>69955</c:v>
                </c:pt>
                <c:pt idx="13932">
                  <c:v>69960</c:v>
                </c:pt>
                <c:pt idx="13933">
                  <c:v>69965</c:v>
                </c:pt>
                <c:pt idx="13934">
                  <c:v>69970</c:v>
                </c:pt>
                <c:pt idx="13935">
                  <c:v>69975</c:v>
                </c:pt>
                <c:pt idx="13936">
                  <c:v>69980</c:v>
                </c:pt>
                <c:pt idx="13937">
                  <c:v>69985</c:v>
                </c:pt>
                <c:pt idx="13938">
                  <c:v>69990</c:v>
                </c:pt>
                <c:pt idx="13939">
                  <c:v>69995</c:v>
                </c:pt>
                <c:pt idx="13940">
                  <c:v>70000</c:v>
                </c:pt>
                <c:pt idx="13941">
                  <c:v>70005</c:v>
                </c:pt>
                <c:pt idx="13942">
                  <c:v>70010</c:v>
                </c:pt>
                <c:pt idx="13943">
                  <c:v>70015</c:v>
                </c:pt>
                <c:pt idx="13944">
                  <c:v>70020</c:v>
                </c:pt>
                <c:pt idx="13945">
                  <c:v>70025</c:v>
                </c:pt>
                <c:pt idx="13946">
                  <c:v>70030</c:v>
                </c:pt>
                <c:pt idx="13947">
                  <c:v>70035</c:v>
                </c:pt>
                <c:pt idx="13948">
                  <c:v>70040</c:v>
                </c:pt>
                <c:pt idx="13949">
                  <c:v>70045</c:v>
                </c:pt>
                <c:pt idx="13950">
                  <c:v>70050</c:v>
                </c:pt>
                <c:pt idx="13951">
                  <c:v>70055</c:v>
                </c:pt>
                <c:pt idx="13952">
                  <c:v>70060</c:v>
                </c:pt>
                <c:pt idx="13953">
                  <c:v>70065</c:v>
                </c:pt>
                <c:pt idx="13954">
                  <c:v>70070</c:v>
                </c:pt>
                <c:pt idx="13955">
                  <c:v>70075</c:v>
                </c:pt>
                <c:pt idx="13956">
                  <c:v>70080</c:v>
                </c:pt>
                <c:pt idx="13957">
                  <c:v>70085</c:v>
                </c:pt>
                <c:pt idx="13958">
                  <c:v>70090</c:v>
                </c:pt>
                <c:pt idx="13959">
                  <c:v>70095</c:v>
                </c:pt>
                <c:pt idx="13960">
                  <c:v>70100</c:v>
                </c:pt>
                <c:pt idx="13961">
                  <c:v>70105</c:v>
                </c:pt>
                <c:pt idx="13962">
                  <c:v>70110</c:v>
                </c:pt>
                <c:pt idx="13963">
                  <c:v>70115</c:v>
                </c:pt>
                <c:pt idx="13964">
                  <c:v>70120</c:v>
                </c:pt>
                <c:pt idx="13965">
                  <c:v>70125</c:v>
                </c:pt>
                <c:pt idx="13966">
                  <c:v>70130</c:v>
                </c:pt>
                <c:pt idx="13967">
                  <c:v>70135</c:v>
                </c:pt>
                <c:pt idx="13968">
                  <c:v>70140</c:v>
                </c:pt>
                <c:pt idx="13969">
                  <c:v>70145</c:v>
                </c:pt>
                <c:pt idx="13970">
                  <c:v>70150</c:v>
                </c:pt>
                <c:pt idx="13971">
                  <c:v>70155</c:v>
                </c:pt>
                <c:pt idx="13972">
                  <c:v>70160</c:v>
                </c:pt>
                <c:pt idx="13973">
                  <c:v>70165</c:v>
                </c:pt>
                <c:pt idx="13974">
                  <c:v>70170</c:v>
                </c:pt>
                <c:pt idx="13975">
                  <c:v>70175</c:v>
                </c:pt>
                <c:pt idx="13976">
                  <c:v>70180</c:v>
                </c:pt>
                <c:pt idx="13977">
                  <c:v>70185</c:v>
                </c:pt>
                <c:pt idx="13978">
                  <c:v>70190</c:v>
                </c:pt>
                <c:pt idx="13979">
                  <c:v>70195</c:v>
                </c:pt>
                <c:pt idx="13980">
                  <c:v>70200</c:v>
                </c:pt>
                <c:pt idx="13981">
                  <c:v>70205</c:v>
                </c:pt>
                <c:pt idx="13982">
                  <c:v>70210</c:v>
                </c:pt>
                <c:pt idx="13983">
                  <c:v>70215</c:v>
                </c:pt>
                <c:pt idx="13984">
                  <c:v>70220</c:v>
                </c:pt>
                <c:pt idx="13985">
                  <c:v>70225</c:v>
                </c:pt>
                <c:pt idx="13986">
                  <c:v>70230</c:v>
                </c:pt>
                <c:pt idx="13987">
                  <c:v>70235</c:v>
                </c:pt>
                <c:pt idx="13988">
                  <c:v>70240</c:v>
                </c:pt>
                <c:pt idx="13989">
                  <c:v>70245</c:v>
                </c:pt>
                <c:pt idx="13990">
                  <c:v>70250</c:v>
                </c:pt>
                <c:pt idx="13991">
                  <c:v>70255</c:v>
                </c:pt>
                <c:pt idx="13992">
                  <c:v>70260</c:v>
                </c:pt>
                <c:pt idx="13993">
                  <c:v>70265</c:v>
                </c:pt>
                <c:pt idx="13994">
                  <c:v>70270</c:v>
                </c:pt>
                <c:pt idx="13995">
                  <c:v>70275</c:v>
                </c:pt>
                <c:pt idx="13996">
                  <c:v>70280</c:v>
                </c:pt>
                <c:pt idx="13997">
                  <c:v>70285</c:v>
                </c:pt>
                <c:pt idx="13998">
                  <c:v>70290</c:v>
                </c:pt>
                <c:pt idx="13999">
                  <c:v>70295</c:v>
                </c:pt>
                <c:pt idx="14000">
                  <c:v>70300</c:v>
                </c:pt>
                <c:pt idx="14001">
                  <c:v>70305</c:v>
                </c:pt>
                <c:pt idx="14002">
                  <c:v>70310</c:v>
                </c:pt>
                <c:pt idx="14003">
                  <c:v>70315</c:v>
                </c:pt>
                <c:pt idx="14004">
                  <c:v>70320</c:v>
                </c:pt>
                <c:pt idx="14005">
                  <c:v>70325</c:v>
                </c:pt>
                <c:pt idx="14006">
                  <c:v>70330</c:v>
                </c:pt>
                <c:pt idx="14007">
                  <c:v>70335</c:v>
                </c:pt>
                <c:pt idx="14008">
                  <c:v>70340</c:v>
                </c:pt>
                <c:pt idx="14009">
                  <c:v>70345</c:v>
                </c:pt>
                <c:pt idx="14010">
                  <c:v>70350</c:v>
                </c:pt>
                <c:pt idx="14011">
                  <c:v>70355</c:v>
                </c:pt>
                <c:pt idx="14012">
                  <c:v>70360</c:v>
                </c:pt>
                <c:pt idx="14013">
                  <c:v>70365</c:v>
                </c:pt>
                <c:pt idx="14014">
                  <c:v>70370</c:v>
                </c:pt>
                <c:pt idx="14015">
                  <c:v>70375</c:v>
                </c:pt>
                <c:pt idx="14016">
                  <c:v>70380</c:v>
                </c:pt>
                <c:pt idx="14017">
                  <c:v>70385</c:v>
                </c:pt>
                <c:pt idx="14018">
                  <c:v>70390</c:v>
                </c:pt>
                <c:pt idx="14019">
                  <c:v>70395</c:v>
                </c:pt>
                <c:pt idx="14020">
                  <c:v>70400</c:v>
                </c:pt>
                <c:pt idx="14021">
                  <c:v>70405</c:v>
                </c:pt>
                <c:pt idx="14022">
                  <c:v>70410</c:v>
                </c:pt>
                <c:pt idx="14023">
                  <c:v>70415</c:v>
                </c:pt>
                <c:pt idx="14024">
                  <c:v>70420</c:v>
                </c:pt>
                <c:pt idx="14025">
                  <c:v>70425</c:v>
                </c:pt>
                <c:pt idx="14026">
                  <c:v>70430</c:v>
                </c:pt>
                <c:pt idx="14027">
                  <c:v>70435</c:v>
                </c:pt>
                <c:pt idx="14028">
                  <c:v>70440</c:v>
                </c:pt>
                <c:pt idx="14029">
                  <c:v>70445</c:v>
                </c:pt>
                <c:pt idx="14030">
                  <c:v>70450</c:v>
                </c:pt>
                <c:pt idx="14031">
                  <c:v>70455</c:v>
                </c:pt>
                <c:pt idx="14032">
                  <c:v>70460</c:v>
                </c:pt>
                <c:pt idx="14033">
                  <c:v>70465</c:v>
                </c:pt>
                <c:pt idx="14034">
                  <c:v>70470</c:v>
                </c:pt>
                <c:pt idx="14035">
                  <c:v>70475</c:v>
                </c:pt>
                <c:pt idx="14036">
                  <c:v>70480</c:v>
                </c:pt>
                <c:pt idx="14037">
                  <c:v>70485</c:v>
                </c:pt>
                <c:pt idx="14038">
                  <c:v>70490</c:v>
                </c:pt>
                <c:pt idx="14039">
                  <c:v>70495</c:v>
                </c:pt>
                <c:pt idx="14040">
                  <c:v>70500</c:v>
                </c:pt>
                <c:pt idx="14041">
                  <c:v>70505</c:v>
                </c:pt>
                <c:pt idx="14042">
                  <c:v>70510</c:v>
                </c:pt>
                <c:pt idx="14043">
                  <c:v>70515</c:v>
                </c:pt>
                <c:pt idx="14044">
                  <c:v>70520</c:v>
                </c:pt>
                <c:pt idx="14045">
                  <c:v>70525</c:v>
                </c:pt>
                <c:pt idx="14046">
                  <c:v>70530</c:v>
                </c:pt>
                <c:pt idx="14047">
                  <c:v>70535</c:v>
                </c:pt>
                <c:pt idx="14048">
                  <c:v>70540</c:v>
                </c:pt>
                <c:pt idx="14049">
                  <c:v>70545</c:v>
                </c:pt>
                <c:pt idx="14050">
                  <c:v>70550</c:v>
                </c:pt>
                <c:pt idx="14051">
                  <c:v>70555</c:v>
                </c:pt>
                <c:pt idx="14052">
                  <c:v>70560</c:v>
                </c:pt>
                <c:pt idx="14053">
                  <c:v>70565</c:v>
                </c:pt>
                <c:pt idx="14054">
                  <c:v>70570</c:v>
                </c:pt>
                <c:pt idx="14055">
                  <c:v>70575</c:v>
                </c:pt>
                <c:pt idx="14056">
                  <c:v>70580</c:v>
                </c:pt>
                <c:pt idx="14057">
                  <c:v>70585</c:v>
                </c:pt>
                <c:pt idx="14058">
                  <c:v>70590</c:v>
                </c:pt>
                <c:pt idx="14059">
                  <c:v>70595</c:v>
                </c:pt>
                <c:pt idx="14060">
                  <c:v>70600</c:v>
                </c:pt>
                <c:pt idx="14061">
                  <c:v>70605</c:v>
                </c:pt>
                <c:pt idx="14062">
                  <c:v>70610</c:v>
                </c:pt>
                <c:pt idx="14063">
                  <c:v>70615</c:v>
                </c:pt>
                <c:pt idx="14064">
                  <c:v>70620</c:v>
                </c:pt>
                <c:pt idx="14065">
                  <c:v>70625</c:v>
                </c:pt>
                <c:pt idx="14066">
                  <c:v>70630</c:v>
                </c:pt>
                <c:pt idx="14067">
                  <c:v>70635</c:v>
                </c:pt>
                <c:pt idx="14068">
                  <c:v>70640</c:v>
                </c:pt>
                <c:pt idx="14069">
                  <c:v>70645</c:v>
                </c:pt>
                <c:pt idx="14070">
                  <c:v>70650</c:v>
                </c:pt>
                <c:pt idx="14071">
                  <c:v>70655</c:v>
                </c:pt>
                <c:pt idx="14072">
                  <c:v>70660</c:v>
                </c:pt>
                <c:pt idx="14073">
                  <c:v>70665</c:v>
                </c:pt>
                <c:pt idx="14074">
                  <c:v>70670</c:v>
                </c:pt>
                <c:pt idx="14075">
                  <c:v>70675</c:v>
                </c:pt>
                <c:pt idx="14076">
                  <c:v>70680</c:v>
                </c:pt>
                <c:pt idx="14077">
                  <c:v>70685</c:v>
                </c:pt>
                <c:pt idx="14078">
                  <c:v>70690</c:v>
                </c:pt>
                <c:pt idx="14079">
                  <c:v>70695</c:v>
                </c:pt>
                <c:pt idx="14080">
                  <c:v>70700</c:v>
                </c:pt>
                <c:pt idx="14081">
                  <c:v>70705</c:v>
                </c:pt>
                <c:pt idx="14082">
                  <c:v>70710</c:v>
                </c:pt>
                <c:pt idx="14083">
                  <c:v>70715</c:v>
                </c:pt>
                <c:pt idx="14084">
                  <c:v>70720</c:v>
                </c:pt>
                <c:pt idx="14085">
                  <c:v>70725</c:v>
                </c:pt>
                <c:pt idx="14086">
                  <c:v>70730</c:v>
                </c:pt>
                <c:pt idx="14087">
                  <c:v>70735</c:v>
                </c:pt>
                <c:pt idx="14088">
                  <c:v>70740</c:v>
                </c:pt>
                <c:pt idx="14089">
                  <c:v>70745</c:v>
                </c:pt>
                <c:pt idx="14090">
                  <c:v>70750</c:v>
                </c:pt>
                <c:pt idx="14091">
                  <c:v>70755</c:v>
                </c:pt>
                <c:pt idx="14092">
                  <c:v>70760</c:v>
                </c:pt>
                <c:pt idx="14093">
                  <c:v>70765</c:v>
                </c:pt>
                <c:pt idx="14094">
                  <c:v>70770</c:v>
                </c:pt>
                <c:pt idx="14095">
                  <c:v>70775</c:v>
                </c:pt>
                <c:pt idx="14096">
                  <c:v>70780</c:v>
                </c:pt>
                <c:pt idx="14097">
                  <c:v>70785</c:v>
                </c:pt>
                <c:pt idx="14098">
                  <c:v>70790</c:v>
                </c:pt>
                <c:pt idx="14099">
                  <c:v>70795</c:v>
                </c:pt>
                <c:pt idx="14100">
                  <c:v>70800</c:v>
                </c:pt>
                <c:pt idx="14101">
                  <c:v>70805</c:v>
                </c:pt>
                <c:pt idx="14102">
                  <c:v>70810</c:v>
                </c:pt>
                <c:pt idx="14103">
                  <c:v>70815</c:v>
                </c:pt>
                <c:pt idx="14104">
                  <c:v>70820</c:v>
                </c:pt>
                <c:pt idx="14105">
                  <c:v>70825</c:v>
                </c:pt>
                <c:pt idx="14106">
                  <c:v>70830</c:v>
                </c:pt>
                <c:pt idx="14107">
                  <c:v>70835</c:v>
                </c:pt>
                <c:pt idx="14108">
                  <c:v>70840</c:v>
                </c:pt>
                <c:pt idx="14109">
                  <c:v>70845</c:v>
                </c:pt>
                <c:pt idx="14110">
                  <c:v>70850</c:v>
                </c:pt>
                <c:pt idx="14111">
                  <c:v>70855</c:v>
                </c:pt>
                <c:pt idx="14112">
                  <c:v>70860</c:v>
                </c:pt>
                <c:pt idx="14113">
                  <c:v>70865</c:v>
                </c:pt>
                <c:pt idx="14114">
                  <c:v>70870</c:v>
                </c:pt>
                <c:pt idx="14115">
                  <c:v>70875</c:v>
                </c:pt>
                <c:pt idx="14116">
                  <c:v>70880</c:v>
                </c:pt>
                <c:pt idx="14117">
                  <c:v>70885</c:v>
                </c:pt>
                <c:pt idx="14118">
                  <c:v>70890</c:v>
                </c:pt>
                <c:pt idx="14119">
                  <c:v>70895</c:v>
                </c:pt>
                <c:pt idx="14120">
                  <c:v>70900</c:v>
                </c:pt>
                <c:pt idx="14121">
                  <c:v>70905</c:v>
                </c:pt>
                <c:pt idx="14122">
                  <c:v>70910</c:v>
                </c:pt>
                <c:pt idx="14123">
                  <c:v>70915</c:v>
                </c:pt>
                <c:pt idx="14124">
                  <c:v>70920</c:v>
                </c:pt>
                <c:pt idx="14125">
                  <c:v>70925</c:v>
                </c:pt>
                <c:pt idx="14126">
                  <c:v>70930</c:v>
                </c:pt>
                <c:pt idx="14127">
                  <c:v>70935</c:v>
                </c:pt>
                <c:pt idx="14128">
                  <c:v>70940</c:v>
                </c:pt>
                <c:pt idx="14129">
                  <c:v>70945</c:v>
                </c:pt>
                <c:pt idx="14130">
                  <c:v>70950</c:v>
                </c:pt>
                <c:pt idx="14131">
                  <c:v>70955</c:v>
                </c:pt>
                <c:pt idx="14132">
                  <c:v>70960</c:v>
                </c:pt>
                <c:pt idx="14133">
                  <c:v>70965</c:v>
                </c:pt>
                <c:pt idx="14134">
                  <c:v>70970</c:v>
                </c:pt>
                <c:pt idx="14135">
                  <c:v>70975</c:v>
                </c:pt>
                <c:pt idx="14136">
                  <c:v>70980</c:v>
                </c:pt>
                <c:pt idx="14137">
                  <c:v>70985</c:v>
                </c:pt>
                <c:pt idx="14138">
                  <c:v>70990</c:v>
                </c:pt>
                <c:pt idx="14139">
                  <c:v>70995</c:v>
                </c:pt>
                <c:pt idx="14140">
                  <c:v>71000</c:v>
                </c:pt>
                <c:pt idx="14141">
                  <c:v>71005</c:v>
                </c:pt>
                <c:pt idx="14142">
                  <c:v>71010</c:v>
                </c:pt>
                <c:pt idx="14143">
                  <c:v>71015</c:v>
                </c:pt>
                <c:pt idx="14144">
                  <c:v>71020</c:v>
                </c:pt>
                <c:pt idx="14145">
                  <c:v>71025</c:v>
                </c:pt>
                <c:pt idx="14146">
                  <c:v>71030</c:v>
                </c:pt>
                <c:pt idx="14147">
                  <c:v>71035</c:v>
                </c:pt>
                <c:pt idx="14148">
                  <c:v>71040</c:v>
                </c:pt>
                <c:pt idx="14149">
                  <c:v>71045</c:v>
                </c:pt>
                <c:pt idx="14150">
                  <c:v>71050</c:v>
                </c:pt>
                <c:pt idx="14151">
                  <c:v>71055</c:v>
                </c:pt>
                <c:pt idx="14152">
                  <c:v>71060</c:v>
                </c:pt>
                <c:pt idx="14153">
                  <c:v>71065</c:v>
                </c:pt>
                <c:pt idx="14154">
                  <c:v>71070</c:v>
                </c:pt>
                <c:pt idx="14155">
                  <c:v>71075</c:v>
                </c:pt>
                <c:pt idx="14156">
                  <c:v>71080</c:v>
                </c:pt>
                <c:pt idx="14157">
                  <c:v>71085</c:v>
                </c:pt>
                <c:pt idx="14158">
                  <c:v>71090</c:v>
                </c:pt>
                <c:pt idx="14159">
                  <c:v>71095</c:v>
                </c:pt>
                <c:pt idx="14160">
                  <c:v>71100</c:v>
                </c:pt>
                <c:pt idx="14161">
                  <c:v>71105</c:v>
                </c:pt>
                <c:pt idx="14162">
                  <c:v>71110</c:v>
                </c:pt>
                <c:pt idx="14163">
                  <c:v>71115</c:v>
                </c:pt>
                <c:pt idx="14164">
                  <c:v>71120</c:v>
                </c:pt>
                <c:pt idx="14165">
                  <c:v>71125</c:v>
                </c:pt>
                <c:pt idx="14166">
                  <c:v>71130</c:v>
                </c:pt>
                <c:pt idx="14167">
                  <c:v>71135</c:v>
                </c:pt>
                <c:pt idx="14168">
                  <c:v>71140</c:v>
                </c:pt>
                <c:pt idx="14169">
                  <c:v>71145</c:v>
                </c:pt>
                <c:pt idx="14170">
                  <c:v>71150</c:v>
                </c:pt>
                <c:pt idx="14171">
                  <c:v>71155</c:v>
                </c:pt>
                <c:pt idx="14172">
                  <c:v>71160</c:v>
                </c:pt>
                <c:pt idx="14173">
                  <c:v>71165</c:v>
                </c:pt>
                <c:pt idx="14174">
                  <c:v>71170</c:v>
                </c:pt>
                <c:pt idx="14175">
                  <c:v>71175</c:v>
                </c:pt>
                <c:pt idx="14176">
                  <c:v>71180</c:v>
                </c:pt>
                <c:pt idx="14177">
                  <c:v>71185</c:v>
                </c:pt>
                <c:pt idx="14178">
                  <c:v>71190</c:v>
                </c:pt>
                <c:pt idx="14179">
                  <c:v>71195</c:v>
                </c:pt>
                <c:pt idx="14180">
                  <c:v>71200</c:v>
                </c:pt>
                <c:pt idx="14181">
                  <c:v>71205</c:v>
                </c:pt>
                <c:pt idx="14182">
                  <c:v>71210</c:v>
                </c:pt>
                <c:pt idx="14183">
                  <c:v>71215</c:v>
                </c:pt>
                <c:pt idx="14184">
                  <c:v>71220</c:v>
                </c:pt>
                <c:pt idx="14185">
                  <c:v>71225</c:v>
                </c:pt>
                <c:pt idx="14186">
                  <c:v>71230</c:v>
                </c:pt>
                <c:pt idx="14187">
                  <c:v>71235</c:v>
                </c:pt>
                <c:pt idx="14188">
                  <c:v>71240</c:v>
                </c:pt>
                <c:pt idx="14189">
                  <c:v>71245</c:v>
                </c:pt>
                <c:pt idx="14190">
                  <c:v>71250</c:v>
                </c:pt>
                <c:pt idx="14191">
                  <c:v>71255</c:v>
                </c:pt>
                <c:pt idx="14192">
                  <c:v>71260</c:v>
                </c:pt>
                <c:pt idx="14193">
                  <c:v>71265</c:v>
                </c:pt>
                <c:pt idx="14194">
                  <c:v>71270</c:v>
                </c:pt>
                <c:pt idx="14195">
                  <c:v>71275</c:v>
                </c:pt>
                <c:pt idx="14196">
                  <c:v>71280</c:v>
                </c:pt>
                <c:pt idx="14197">
                  <c:v>71285</c:v>
                </c:pt>
                <c:pt idx="14198">
                  <c:v>71290</c:v>
                </c:pt>
                <c:pt idx="14199">
                  <c:v>71295</c:v>
                </c:pt>
                <c:pt idx="14200">
                  <c:v>71300</c:v>
                </c:pt>
                <c:pt idx="14201">
                  <c:v>71305</c:v>
                </c:pt>
                <c:pt idx="14202">
                  <c:v>71310</c:v>
                </c:pt>
                <c:pt idx="14203">
                  <c:v>71315</c:v>
                </c:pt>
                <c:pt idx="14204">
                  <c:v>71320</c:v>
                </c:pt>
                <c:pt idx="14205">
                  <c:v>71325</c:v>
                </c:pt>
                <c:pt idx="14206">
                  <c:v>71330</c:v>
                </c:pt>
                <c:pt idx="14207">
                  <c:v>71335</c:v>
                </c:pt>
                <c:pt idx="14208">
                  <c:v>71340</c:v>
                </c:pt>
                <c:pt idx="14209">
                  <c:v>71345</c:v>
                </c:pt>
                <c:pt idx="14210">
                  <c:v>71350</c:v>
                </c:pt>
                <c:pt idx="14211">
                  <c:v>71355</c:v>
                </c:pt>
                <c:pt idx="14212">
                  <c:v>71360</c:v>
                </c:pt>
                <c:pt idx="14213">
                  <c:v>71365</c:v>
                </c:pt>
                <c:pt idx="14214">
                  <c:v>71370</c:v>
                </c:pt>
                <c:pt idx="14215">
                  <c:v>71375</c:v>
                </c:pt>
                <c:pt idx="14216">
                  <c:v>71380</c:v>
                </c:pt>
                <c:pt idx="14217">
                  <c:v>71385</c:v>
                </c:pt>
                <c:pt idx="14218">
                  <c:v>71390</c:v>
                </c:pt>
                <c:pt idx="14219">
                  <c:v>71395</c:v>
                </c:pt>
                <c:pt idx="14220">
                  <c:v>71400</c:v>
                </c:pt>
                <c:pt idx="14221">
                  <c:v>71405</c:v>
                </c:pt>
                <c:pt idx="14222">
                  <c:v>71410</c:v>
                </c:pt>
                <c:pt idx="14223">
                  <c:v>71415</c:v>
                </c:pt>
                <c:pt idx="14224">
                  <c:v>71420</c:v>
                </c:pt>
                <c:pt idx="14225">
                  <c:v>71425</c:v>
                </c:pt>
                <c:pt idx="14226">
                  <c:v>71430</c:v>
                </c:pt>
                <c:pt idx="14227">
                  <c:v>71435</c:v>
                </c:pt>
                <c:pt idx="14228">
                  <c:v>71440</c:v>
                </c:pt>
                <c:pt idx="14229">
                  <c:v>71445</c:v>
                </c:pt>
                <c:pt idx="14230">
                  <c:v>71450</c:v>
                </c:pt>
                <c:pt idx="14231">
                  <c:v>71455</c:v>
                </c:pt>
                <c:pt idx="14232">
                  <c:v>71460</c:v>
                </c:pt>
                <c:pt idx="14233">
                  <c:v>71465</c:v>
                </c:pt>
                <c:pt idx="14234">
                  <c:v>71470</c:v>
                </c:pt>
                <c:pt idx="14235">
                  <c:v>71475</c:v>
                </c:pt>
                <c:pt idx="14236">
                  <c:v>71480</c:v>
                </c:pt>
                <c:pt idx="14237">
                  <c:v>71485</c:v>
                </c:pt>
                <c:pt idx="14238">
                  <c:v>71490</c:v>
                </c:pt>
                <c:pt idx="14239">
                  <c:v>71495</c:v>
                </c:pt>
                <c:pt idx="14240">
                  <c:v>71500</c:v>
                </c:pt>
                <c:pt idx="14241">
                  <c:v>71505</c:v>
                </c:pt>
                <c:pt idx="14242">
                  <c:v>71510</c:v>
                </c:pt>
                <c:pt idx="14243">
                  <c:v>71515</c:v>
                </c:pt>
                <c:pt idx="14244">
                  <c:v>71520</c:v>
                </c:pt>
                <c:pt idx="14245">
                  <c:v>71525</c:v>
                </c:pt>
                <c:pt idx="14246">
                  <c:v>71530</c:v>
                </c:pt>
                <c:pt idx="14247">
                  <c:v>71535</c:v>
                </c:pt>
                <c:pt idx="14248">
                  <c:v>71540</c:v>
                </c:pt>
                <c:pt idx="14249">
                  <c:v>71545</c:v>
                </c:pt>
                <c:pt idx="14250">
                  <c:v>71550</c:v>
                </c:pt>
                <c:pt idx="14251">
                  <c:v>71555</c:v>
                </c:pt>
                <c:pt idx="14252">
                  <c:v>71560</c:v>
                </c:pt>
                <c:pt idx="14253">
                  <c:v>71565</c:v>
                </c:pt>
                <c:pt idx="14254">
                  <c:v>71570</c:v>
                </c:pt>
                <c:pt idx="14255">
                  <c:v>71575</c:v>
                </c:pt>
                <c:pt idx="14256">
                  <c:v>71580</c:v>
                </c:pt>
                <c:pt idx="14257">
                  <c:v>71585</c:v>
                </c:pt>
                <c:pt idx="14258">
                  <c:v>71590</c:v>
                </c:pt>
                <c:pt idx="14259">
                  <c:v>71595</c:v>
                </c:pt>
                <c:pt idx="14260">
                  <c:v>71600</c:v>
                </c:pt>
                <c:pt idx="14261">
                  <c:v>71605</c:v>
                </c:pt>
                <c:pt idx="14262">
                  <c:v>71610</c:v>
                </c:pt>
                <c:pt idx="14263">
                  <c:v>71615</c:v>
                </c:pt>
                <c:pt idx="14264">
                  <c:v>71620</c:v>
                </c:pt>
                <c:pt idx="14265">
                  <c:v>71625</c:v>
                </c:pt>
                <c:pt idx="14266">
                  <c:v>71630</c:v>
                </c:pt>
                <c:pt idx="14267">
                  <c:v>71635</c:v>
                </c:pt>
                <c:pt idx="14268">
                  <c:v>71640</c:v>
                </c:pt>
                <c:pt idx="14269">
                  <c:v>71645</c:v>
                </c:pt>
                <c:pt idx="14270">
                  <c:v>71650</c:v>
                </c:pt>
                <c:pt idx="14271">
                  <c:v>71655</c:v>
                </c:pt>
                <c:pt idx="14272">
                  <c:v>71660</c:v>
                </c:pt>
                <c:pt idx="14273">
                  <c:v>71665</c:v>
                </c:pt>
                <c:pt idx="14274">
                  <c:v>71670</c:v>
                </c:pt>
                <c:pt idx="14275">
                  <c:v>71675</c:v>
                </c:pt>
                <c:pt idx="14276">
                  <c:v>71680</c:v>
                </c:pt>
                <c:pt idx="14277">
                  <c:v>71685</c:v>
                </c:pt>
                <c:pt idx="14278">
                  <c:v>71690</c:v>
                </c:pt>
                <c:pt idx="14279">
                  <c:v>71695</c:v>
                </c:pt>
                <c:pt idx="14280">
                  <c:v>71700</c:v>
                </c:pt>
                <c:pt idx="14281">
                  <c:v>71705</c:v>
                </c:pt>
                <c:pt idx="14282">
                  <c:v>71710</c:v>
                </c:pt>
                <c:pt idx="14283">
                  <c:v>71715</c:v>
                </c:pt>
                <c:pt idx="14284">
                  <c:v>71720</c:v>
                </c:pt>
                <c:pt idx="14285">
                  <c:v>71725</c:v>
                </c:pt>
                <c:pt idx="14286">
                  <c:v>71730</c:v>
                </c:pt>
                <c:pt idx="14287">
                  <c:v>71735</c:v>
                </c:pt>
                <c:pt idx="14288">
                  <c:v>71740</c:v>
                </c:pt>
                <c:pt idx="14289">
                  <c:v>71745</c:v>
                </c:pt>
                <c:pt idx="14290">
                  <c:v>71750</c:v>
                </c:pt>
                <c:pt idx="14291">
                  <c:v>71755</c:v>
                </c:pt>
                <c:pt idx="14292">
                  <c:v>71760</c:v>
                </c:pt>
                <c:pt idx="14293">
                  <c:v>71765</c:v>
                </c:pt>
                <c:pt idx="14294">
                  <c:v>71770</c:v>
                </c:pt>
                <c:pt idx="14295">
                  <c:v>71775</c:v>
                </c:pt>
                <c:pt idx="14296">
                  <c:v>71780</c:v>
                </c:pt>
                <c:pt idx="14297">
                  <c:v>71785</c:v>
                </c:pt>
                <c:pt idx="14298">
                  <c:v>71790</c:v>
                </c:pt>
                <c:pt idx="14299">
                  <c:v>71795</c:v>
                </c:pt>
                <c:pt idx="14300">
                  <c:v>71800</c:v>
                </c:pt>
                <c:pt idx="14301">
                  <c:v>71805</c:v>
                </c:pt>
                <c:pt idx="14302">
                  <c:v>71810</c:v>
                </c:pt>
                <c:pt idx="14303">
                  <c:v>71815</c:v>
                </c:pt>
                <c:pt idx="14304">
                  <c:v>71820</c:v>
                </c:pt>
                <c:pt idx="14305">
                  <c:v>71825</c:v>
                </c:pt>
                <c:pt idx="14306">
                  <c:v>71830</c:v>
                </c:pt>
                <c:pt idx="14307">
                  <c:v>71835</c:v>
                </c:pt>
                <c:pt idx="14308">
                  <c:v>71840</c:v>
                </c:pt>
                <c:pt idx="14309">
                  <c:v>71845</c:v>
                </c:pt>
                <c:pt idx="14310">
                  <c:v>71850</c:v>
                </c:pt>
                <c:pt idx="14311">
                  <c:v>71855</c:v>
                </c:pt>
                <c:pt idx="14312">
                  <c:v>71860</c:v>
                </c:pt>
                <c:pt idx="14313">
                  <c:v>71865</c:v>
                </c:pt>
                <c:pt idx="14314">
                  <c:v>71870</c:v>
                </c:pt>
                <c:pt idx="14315">
                  <c:v>71875</c:v>
                </c:pt>
                <c:pt idx="14316">
                  <c:v>71880</c:v>
                </c:pt>
                <c:pt idx="14317">
                  <c:v>71885</c:v>
                </c:pt>
                <c:pt idx="14318">
                  <c:v>71890</c:v>
                </c:pt>
                <c:pt idx="14319">
                  <c:v>71895</c:v>
                </c:pt>
                <c:pt idx="14320">
                  <c:v>71900</c:v>
                </c:pt>
                <c:pt idx="14321">
                  <c:v>71905</c:v>
                </c:pt>
                <c:pt idx="14322">
                  <c:v>71910</c:v>
                </c:pt>
                <c:pt idx="14323">
                  <c:v>71915</c:v>
                </c:pt>
                <c:pt idx="14324">
                  <c:v>71920</c:v>
                </c:pt>
                <c:pt idx="14325">
                  <c:v>71925</c:v>
                </c:pt>
                <c:pt idx="14326">
                  <c:v>71930</c:v>
                </c:pt>
                <c:pt idx="14327">
                  <c:v>71935</c:v>
                </c:pt>
                <c:pt idx="14328">
                  <c:v>71940</c:v>
                </c:pt>
                <c:pt idx="14329">
                  <c:v>71945</c:v>
                </c:pt>
                <c:pt idx="14330">
                  <c:v>71950</c:v>
                </c:pt>
                <c:pt idx="14331">
                  <c:v>71955</c:v>
                </c:pt>
                <c:pt idx="14332">
                  <c:v>71960</c:v>
                </c:pt>
                <c:pt idx="14333">
                  <c:v>71965</c:v>
                </c:pt>
                <c:pt idx="14334">
                  <c:v>71970</c:v>
                </c:pt>
                <c:pt idx="14335">
                  <c:v>71975</c:v>
                </c:pt>
                <c:pt idx="14336">
                  <c:v>71980</c:v>
                </c:pt>
                <c:pt idx="14337">
                  <c:v>71985</c:v>
                </c:pt>
                <c:pt idx="14338">
                  <c:v>71990</c:v>
                </c:pt>
                <c:pt idx="14339">
                  <c:v>71995</c:v>
                </c:pt>
                <c:pt idx="14340">
                  <c:v>72000</c:v>
                </c:pt>
                <c:pt idx="14341">
                  <c:v>72005</c:v>
                </c:pt>
                <c:pt idx="14342">
                  <c:v>72010</c:v>
                </c:pt>
                <c:pt idx="14343">
                  <c:v>72015</c:v>
                </c:pt>
                <c:pt idx="14344">
                  <c:v>72020</c:v>
                </c:pt>
                <c:pt idx="14345">
                  <c:v>72025</c:v>
                </c:pt>
                <c:pt idx="14346">
                  <c:v>72030</c:v>
                </c:pt>
                <c:pt idx="14347">
                  <c:v>72035</c:v>
                </c:pt>
                <c:pt idx="14348">
                  <c:v>72040</c:v>
                </c:pt>
                <c:pt idx="14349">
                  <c:v>72045</c:v>
                </c:pt>
                <c:pt idx="14350">
                  <c:v>72050</c:v>
                </c:pt>
                <c:pt idx="14351">
                  <c:v>72055</c:v>
                </c:pt>
                <c:pt idx="14352">
                  <c:v>72060</c:v>
                </c:pt>
                <c:pt idx="14353">
                  <c:v>72065</c:v>
                </c:pt>
                <c:pt idx="14354">
                  <c:v>72070</c:v>
                </c:pt>
                <c:pt idx="14355">
                  <c:v>72075</c:v>
                </c:pt>
                <c:pt idx="14356">
                  <c:v>72080</c:v>
                </c:pt>
                <c:pt idx="14357">
                  <c:v>72085</c:v>
                </c:pt>
                <c:pt idx="14358">
                  <c:v>72090</c:v>
                </c:pt>
                <c:pt idx="14359">
                  <c:v>72095</c:v>
                </c:pt>
                <c:pt idx="14360">
                  <c:v>72100</c:v>
                </c:pt>
                <c:pt idx="14361">
                  <c:v>72105</c:v>
                </c:pt>
                <c:pt idx="14362">
                  <c:v>72110</c:v>
                </c:pt>
                <c:pt idx="14363">
                  <c:v>72115</c:v>
                </c:pt>
                <c:pt idx="14364">
                  <c:v>72120</c:v>
                </c:pt>
                <c:pt idx="14365">
                  <c:v>72125</c:v>
                </c:pt>
                <c:pt idx="14366">
                  <c:v>72130</c:v>
                </c:pt>
                <c:pt idx="14367">
                  <c:v>72135</c:v>
                </c:pt>
                <c:pt idx="14368">
                  <c:v>72140</c:v>
                </c:pt>
                <c:pt idx="14369">
                  <c:v>72145</c:v>
                </c:pt>
                <c:pt idx="14370">
                  <c:v>72150</c:v>
                </c:pt>
                <c:pt idx="14371">
                  <c:v>72155</c:v>
                </c:pt>
                <c:pt idx="14372">
                  <c:v>72160</c:v>
                </c:pt>
                <c:pt idx="14373">
                  <c:v>72165</c:v>
                </c:pt>
                <c:pt idx="14374">
                  <c:v>72170</c:v>
                </c:pt>
                <c:pt idx="14375">
                  <c:v>72175</c:v>
                </c:pt>
                <c:pt idx="14376">
                  <c:v>72180</c:v>
                </c:pt>
                <c:pt idx="14377">
                  <c:v>72185</c:v>
                </c:pt>
                <c:pt idx="14378">
                  <c:v>72190</c:v>
                </c:pt>
                <c:pt idx="14379">
                  <c:v>72195</c:v>
                </c:pt>
                <c:pt idx="14380">
                  <c:v>72200</c:v>
                </c:pt>
                <c:pt idx="14381">
                  <c:v>72205</c:v>
                </c:pt>
                <c:pt idx="14382">
                  <c:v>72210</c:v>
                </c:pt>
                <c:pt idx="14383">
                  <c:v>72215</c:v>
                </c:pt>
                <c:pt idx="14384">
                  <c:v>72220</c:v>
                </c:pt>
                <c:pt idx="14385">
                  <c:v>72225</c:v>
                </c:pt>
                <c:pt idx="14386">
                  <c:v>72230</c:v>
                </c:pt>
                <c:pt idx="14387">
                  <c:v>72235</c:v>
                </c:pt>
                <c:pt idx="14388">
                  <c:v>72240</c:v>
                </c:pt>
                <c:pt idx="14389">
                  <c:v>72245</c:v>
                </c:pt>
                <c:pt idx="14390">
                  <c:v>72250</c:v>
                </c:pt>
                <c:pt idx="14391">
                  <c:v>72255</c:v>
                </c:pt>
                <c:pt idx="14392">
                  <c:v>72260</c:v>
                </c:pt>
                <c:pt idx="14393">
                  <c:v>72265</c:v>
                </c:pt>
                <c:pt idx="14394">
                  <c:v>72270</c:v>
                </c:pt>
                <c:pt idx="14395">
                  <c:v>72275</c:v>
                </c:pt>
                <c:pt idx="14396">
                  <c:v>72280</c:v>
                </c:pt>
                <c:pt idx="14397">
                  <c:v>72285</c:v>
                </c:pt>
                <c:pt idx="14398">
                  <c:v>72290</c:v>
                </c:pt>
                <c:pt idx="14399">
                  <c:v>72295</c:v>
                </c:pt>
                <c:pt idx="14400">
                  <c:v>72300</c:v>
                </c:pt>
                <c:pt idx="14401">
                  <c:v>72305</c:v>
                </c:pt>
                <c:pt idx="14402">
                  <c:v>72310</c:v>
                </c:pt>
                <c:pt idx="14403">
                  <c:v>72315</c:v>
                </c:pt>
                <c:pt idx="14404">
                  <c:v>72320</c:v>
                </c:pt>
                <c:pt idx="14405">
                  <c:v>72325</c:v>
                </c:pt>
                <c:pt idx="14406">
                  <c:v>72330</c:v>
                </c:pt>
                <c:pt idx="14407">
                  <c:v>72335</c:v>
                </c:pt>
                <c:pt idx="14408">
                  <c:v>72340</c:v>
                </c:pt>
                <c:pt idx="14409">
                  <c:v>72345</c:v>
                </c:pt>
                <c:pt idx="14410">
                  <c:v>72350</c:v>
                </c:pt>
                <c:pt idx="14411">
                  <c:v>72355</c:v>
                </c:pt>
                <c:pt idx="14412">
                  <c:v>72360</c:v>
                </c:pt>
                <c:pt idx="14413">
                  <c:v>72365</c:v>
                </c:pt>
                <c:pt idx="14414">
                  <c:v>72370</c:v>
                </c:pt>
                <c:pt idx="14415">
                  <c:v>72375</c:v>
                </c:pt>
                <c:pt idx="14416">
                  <c:v>72380</c:v>
                </c:pt>
                <c:pt idx="14417">
                  <c:v>72385</c:v>
                </c:pt>
                <c:pt idx="14418">
                  <c:v>72390</c:v>
                </c:pt>
                <c:pt idx="14419">
                  <c:v>72395</c:v>
                </c:pt>
                <c:pt idx="14420">
                  <c:v>72400</c:v>
                </c:pt>
                <c:pt idx="14421">
                  <c:v>72405</c:v>
                </c:pt>
                <c:pt idx="14422">
                  <c:v>72410</c:v>
                </c:pt>
                <c:pt idx="14423">
                  <c:v>72415</c:v>
                </c:pt>
                <c:pt idx="14424">
                  <c:v>72420</c:v>
                </c:pt>
                <c:pt idx="14425">
                  <c:v>72425</c:v>
                </c:pt>
                <c:pt idx="14426">
                  <c:v>72430</c:v>
                </c:pt>
                <c:pt idx="14427">
                  <c:v>72435</c:v>
                </c:pt>
                <c:pt idx="14428">
                  <c:v>72440</c:v>
                </c:pt>
                <c:pt idx="14429">
                  <c:v>72445</c:v>
                </c:pt>
                <c:pt idx="14430">
                  <c:v>72450</c:v>
                </c:pt>
                <c:pt idx="14431">
                  <c:v>72455</c:v>
                </c:pt>
                <c:pt idx="14432">
                  <c:v>72460</c:v>
                </c:pt>
                <c:pt idx="14433">
                  <c:v>72465</c:v>
                </c:pt>
                <c:pt idx="14434">
                  <c:v>72470</c:v>
                </c:pt>
                <c:pt idx="14435">
                  <c:v>72475</c:v>
                </c:pt>
                <c:pt idx="14436">
                  <c:v>72480</c:v>
                </c:pt>
                <c:pt idx="14437">
                  <c:v>72485</c:v>
                </c:pt>
                <c:pt idx="14438">
                  <c:v>72490</c:v>
                </c:pt>
                <c:pt idx="14439">
                  <c:v>72495</c:v>
                </c:pt>
                <c:pt idx="14440">
                  <c:v>72500</c:v>
                </c:pt>
                <c:pt idx="14441">
                  <c:v>72505</c:v>
                </c:pt>
                <c:pt idx="14442">
                  <c:v>72510</c:v>
                </c:pt>
                <c:pt idx="14443">
                  <c:v>72515</c:v>
                </c:pt>
                <c:pt idx="14444">
                  <c:v>72520</c:v>
                </c:pt>
                <c:pt idx="14445">
                  <c:v>72525</c:v>
                </c:pt>
                <c:pt idx="14446">
                  <c:v>72530</c:v>
                </c:pt>
                <c:pt idx="14447">
                  <c:v>72535</c:v>
                </c:pt>
                <c:pt idx="14448">
                  <c:v>72540</c:v>
                </c:pt>
                <c:pt idx="14449">
                  <c:v>72545</c:v>
                </c:pt>
                <c:pt idx="14450">
                  <c:v>72550</c:v>
                </c:pt>
                <c:pt idx="14451">
                  <c:v>72555</c:v>
                </c:pt>
                <c:pt idx="14452">
                  <c:v>72560</c:v>
                </c:pt>
                <c:pt idx="14453">
                  <c:v>72565</c:v>
                </c:pt>
                <c:pt idx="14454">
                  <c:v>72570</c:v>
                </c:pt>
                <c:pt idx="14455">
                  <c:v>72575</c:v>
                </c:pt>
                <c:pt idx="14456">
                  <c:v>72580</c:v>
                </c:pt>
                <c:pt idx="14457">
                  <c:v>72585</c:v>
                </c:pt>
                <c:pt idx="14458">
                  <c:v>72590</c:v>
                </c:pt>
                <c:pt idx="14459">
                  <c:v>72595</c:v>
                </c:pt>
                <c:pt idx="14460">
                  <c:v>72600</c:v>
                </c:pt>
                <c:pt idx="14461">
                  <c:v>72605</c:v>
                </c:pt>
                <c:pt idx="14462">
                  <c:v>72610</c:v>
                </c:pt>
                <c:pt idx="14463">
                  <c:v>72615</c:v>
                </c:pt>
                <c:pt idx="14464">
                  <c:v>72620</c:v>
                </c:pt>
                <c:pt idx="14465">
                  <c:v>72625</c:v>
                </c:pt>
                <c:pt idx="14466">
                  <c:v>72630</c:v>
                </c:pt>
                <c:pt idx="14467">
                  <c:v>72635</c:v>
                </c:pt>
                <c:pt idx="14468">
                  <c:v>72640</c:v>
                </c:pt>
                <c:pt idx="14469">
                  <c:v>72645</c:v>
                </c:pt>
                <c:pt idx="14470">
                  <c:v>72650</c:v>
                </c:pt>
                <c:pt idx="14471">
                  <c:v>72655</c:v>
                </c:pt>
                <c:pt idx="14472">
                  <c:v>72660</c:v>
                </c:pt>
                <c:pt idx="14473">
                  <c:v>72665</c:v>
                </c:pt>
                <c:pt idx="14474">
                  <c:v>72670</c:v>
                </c:pt>
                <c:pt idx="14475">
                  <c:v>72675</c:v>
                </c:pt>
                <c:pt idx="14476">
                  <c:v>72680</c:v>
                </c:pt>
                <c:pt idx="14477">
                  <c:v>72685</c:v>
                </c:pt>
                <c:pt idx="14478">
                  <c:v>72690</c:v>
                </c:pt>
                <c:pt idx="14479">
                  <c:v>72695</c:v>
                </c:pt>
                <c:pt idx="14480">
                  <c:v>72700</c:v>
                </c:pt>
                <c:pt idx="14481">
                  <c:v>72705</c:v>
                </c:pt>
                <c:pt idx="14482">
                  <c:v>72710</c:v>
                </c:pt>
                <c:pt idx="14483">
                  <c:v>72715</c:v>
                </c:pt>
                <c:pt idx="14484">
                  <c:v>72720</c:v>
                </c:pt>
                <c:pt idx="14485">
                  <c:v>72725</c:v>
                </c:pt>
                <c:pt idx="14486">
                  <c:v>72730</c:v>
                </c:pt>
                <c:pt idx="14487">
                  <c:v>72735</c:v>
                </c:pt>
                <c:pt idx="14488">
                  <c:v>72740</c:v>
                </c:pt>
                <c:pt idx="14489">
                  <c:v>72745</c:v>
                </c:pt>
                <c:pt idx="14490">
                  <c:v>72750</c:v>
                </c:pt>
                <c:pt idx="14491">
                  <c:v>72755</c:v>
                </c:pt>
                <c:pt idx="14492">
                  <c:v>72760</c:v>
                </c:pt>
                <c:pt idx="14493">
                  <c:v>72765</c:v>
                </c:pt>
                <c:pt idx="14494">
                  <c:v>72770</c:v>
                </c:pt>
                <c:pt idx="14495">
                  <c:v>72775</c:v>
                </c:pt>
                <c:pt idx="14496">
                  <c:v>72780</c:v>
                </c:pt>
                <c:pt idx="14497">
                  <c:v>72785</c:v>
                </c:pt>
                <c:pt idx="14498">
                  <c:v>72790</c:v>
                </c:pt>
                <c:pt idx="14499">
                  <c:v>72795</c:v>
                </c:pt>
                <c:pt idx="14500">
                  <c:v>72800</c:v>
                </c:pt>
                <c:pt idx="14501">
                  <c:v>72805</c:v>
                </c:pt>
                <c:pt idx="14502">
                  <c:v>72810</c:v>
                </c:pt>
                <c:pt idx="14503">
                  <c:v>72815</c:v>
                </c:pt>
                <c:pt idx="14504">
                  <c:v>72820</c:v>
                </c:pt>
                <c:pt idx="14505">
                  <c:v>72825</c:v>
                </c:pt>
                <c:pt idx="14506">
                  <c:v>72830</c:v>
                </c:pt>
                <c:pt idx="14507">
                  <c:v>72835</c:v>
                </c:pt>
                <c:pt idx="14508">
                  <c:v>72840</c:v>
                </c:pt>
                <c:pt idx="14509">
                  <c:v>72845</c:v>
                </c:pt>
                <c:pt idx="14510">
                  <c:v>72850</c:v>
                </c:pt>
                <c:pt idx="14511">
                  <c:v>72855</c:v>
                </c:pt>
                <c:pt idx="14512">
                  <c:v>72860</c:v>
                </c:pt>
                <c:pt idx="14513">
                  <c:v>72865</c:v>
                </c:pt>
                <c:pt idx="14514">
                  <c:v>72870</c:v>
                </c:pt>
                <c:pt idx="14515">
                  <c:v>72875</c:v>
                </c:pt>
                <c:pt idx="14516">
                  <c:v>72880</c:v>
                </c:pt>
                <c:pt idx="14517">
                  <c:v>72885</c:v>
                </c:pt>
                <c:pt idx="14518">
                  <c:v>72890</c:v>
                </c:pt>
                <c:pt idx="14519">
                  <c:v>72895</c:v>
                </c:pt>
                <c:pt idx="14520">
                  <c:v>72900</c:v>
                </c:pt>
                <c:pt idx="14521">
                  <c:v>72905</c:v>
                </c:pt>
                <c:pt idx="14522">
                  <c:v>72910</c:v>
                </c:pt>
                <c:pt idx="14523">
                  <c:v>72915</c:v>
                </c:pt>
                <c:pt idx="14524">
                  <c:v>72920</c:v>
                </c:pt>
                <c:pt idx="14525">
                  <c:v>72925</c:v>
                </c:pt>
                <c:pt idx="14526">
                  <c:v>72930</c:v>
                </c:pt>
                <c:pt idx="14527">
                  <c:v>72935</c:v>
                </c:pt>
                <c:pt idx="14528">
                  <c:v>72940</c:v>
                </c:pt>
                <c:pt idx="14529">
                  <c:v>72945</c:v>
                </c:pt>
                <c:pt idx="14530">
                  <c:v>72950</c:v>
                </c:pt>
                <c:pt idx="14531">
                  <c:v>72955</c:v>
                </c:pt>
                <c:pt idx="14532">
                  <c:v>72960</c:v>
                </c:pt>
                <c:pt idx="14533">
                  <c:v>72965</c:v>
                </c:pt>
                <c:pt idx="14534">
                  <c:v>72970</c:v>
                </c:pt>
                <c:pt idx="14535">
                  <c:v>72975</c:v>
                </c:pt>
                <c:pt idx="14536">
                  <c:v>72980</c:v>
                </c:pt>
                <c:pt idx="14537">
                  <c:v>72985</c:v>
                </c:pt>
                <c:pt idx="14538">
                  <c:v>72990</c:v>
                </c:pt>
                <c:pt idx="14539">
                  <c:v>72995</c:v>
                </c:pt>
                <c:pt idx="14540">
                  <c:v>73000</c:v>
                </c:pt>
                <c:pt idx="14541">
                  <c:v>73005</c:v>
                </c:pt>
                <c:pt idx="14542">
                  <c:v>73010</c:v>
                </c:pt>
                <c:pt idx="14543">
                  <c:v>73015</c:v>
                </c:pt>
                <c:pt idx="14544">
                  <c:v>73020</c:v>
                </c:pt>
                <c:pt idx="14545">
                  <c:v>73025</c:v>
                </c:pt>
                <c:pt idx="14546">
                  <c:v>73030</c:v>
                </c:pt>
                <c:pt idx="14547">
                  <c:v>73035</c:v>
                </c:pt>
                <c:pt idx="14548">
                  <c:v>73040</c:v>
                </c:pt>
                <c:pt idx="14549">
                  <c:v>73045</c:v>
                </c:pt>
                <c:pt idx="14550">
                  <c:v>73050</c:v>
                </c:pt>
                <c:pt idx="14551">
                  <c:v>73055</c:v>
                </c:pt>
                <c:pt idx="14552">
                  <c:v>73060</c:v>
                </c:pt>
                <c:pt idx="14553">
                  <c:v>73065</c:v>
                </c:pt>
                <c:pt idx="14554">
                  <c:v>73070</c:v>
                </c:pt>
                <c:pt idx="14555">
                  <c:v>73075</c:v>
                </c:pt>
                <c:pt idx="14556">
                  <c:v>73080</c:v>
                </c:pt>
                <c:pt idx="14557">
                  <c:v>73085</c:v>
                </c:pt>
                <c:pt idx="14558">
                  <c:v>73090</c:v>
                </c:pt>
                <c:pt idx="14559">
                  <c:v>73095</c:v>
                </c:pt>
                <c:pt idx="14560">
                  <c:v>73100</c:v>
                </c:pt>
                <c:pt idx="14561">
                  <c:v>73105</c:v>
                </c:pt>
                <c:pt idx="14562">
                  <c:v>73110</c:v>
                </c:pt>
                <c:pt idx="14563">
                  <c:v>73115</c:v>
                </c:pt>
                <c:pt idx="14564">
                  <c:v>73120</c:v>
                </c:pt>
                <c:pt idx="14565">
                  <c:v>73125</c:v>
                </c:pt>
                <c:pt idx="14566">
                  <c:v>73130</c:v>
                </c:pt>
                <c:pt idx="14567">
                  <c:v>73135</c:v>
                </c:pt>
                <c:pt idx="14568">
                  <c:v>73140</c:v>
                </c:pt>
                <c:pt idx="14569">
                  <c:v>73145</c:v>
                </c:pt>
                <c:pt idx="14570">
                  <c:v>73150</c:v>
                </c:pt>
                <c:pt idx="14571">
                  <c:v>73155</c:v>
                </c:pt>
                <c:pt idx="14572">
                  <c:v>73160</c:v>
                </c:pt>
                <c:pt idx="14573">
                  <c:v>73165</c:v>
                </c:pt>
                <c:pt idx="14574">
                  <c:v>73170</c:v>
                </c:pt>
                <c:pt idx="14575">
                  <c:v>73175</c:v>
                </c:pt>
                <c:pt idx="14576">
                  <c:v>73180</c:v>
                </c:pt>
                <c:pt idx="14577">
                  <c:v>73185</c:v>
                </c:pt>
                <c:pt idx="14578">
                  <c:v>73190</c:v>
                </c:pt>
                <c:pt idx="14579">
                  <c:v>73195</c:v>
                </c:pt>
                <c:pt idx="14580">
                  <c:v>73200</c:v>
                </c:pt>
                <c:pt idx="14581">
                  <c:v>73205</c:v>
                </c:pt>
                <c:pt idx="14582">
                  <c:v>73210</c:v>
                </c:pt>
                <c:pt idx="14583">
                  <c:v>73215</c:v>
                </c:pt>
                <c:pt idx="14584">
                  <c:v>73220</c:v>
                </c:pt>
                <c:pt idx="14585">
                  <c:v>73225</c:v>
                </c:pt>
                <c:pt idx="14586">
                  <c:v>73230</c:v>
                </c:pt>
                <c:pt idx="14587">
                  <c:v>73235</c:v>
                </c:pt>
                <c:pt idx="14588">
                  <c:v>73240</c:v>
                </c:pt>
                <c:pt idx="14589">
                  <c:v>73245</c:v>
                </c:pt>
                <c:pt idx="14590">
                  <c:v>73250</c:v>
                </c:pt>
                <c:pt idx="14591">
                  <c:v>73255</c:v>
                </c:pt>
                <c:pt idx="14592">
                  <c:v>73260</c:v>
                </c:pt>
                <c:pt idx="14593">
                  <c:v>73265</c:v>
                </c:pt>
                <c:pt idx="14594">
                  <c:v>73270</c:v>
                </c:pt>
                <c:pt idx="14595">
                  <c:v>73275</c:v>
                </c:pt>
                <c:pt idx="14596">
                  <c:v>73280</c:v>
                </c:pt>
                <c:pt idx="14597">
                  <c:v>73285</c:v>
                </c:pt>
                <c:pt idx="14598">
                  <c:v>73290</c:v>
                </c:pt>
                <c:pt idx="14599">
                  <c:v>73295</c:v>
                </c:pt>
                <c:pt idx="14600">
                  <c:v>73300</c:v>
                </c:pt>
                <c:pt idx="14601">
                  <c:v>73305</c:v>
                </c:pt>
                <c:pt idx="14602">
                  <c:v>73310</c:v>
                </c:pt>
                <c:pt idx="14603">
                  <c:v>73315</c:v>
                </c:pt>
                <c:pt idx="14604">
                  <c:v>73320</c:v>
                </c:pt>
                <c:pt idx="14605">
                  <c:v>73325</c:v>
                </c:pt>
                <c:pt idx="14606">
                  <c:v>73330</c:v>
                </c:pt>
                <c:pt idx="14607">
                  <c:v>73335</c:v>
                </c:pt>
                <c:pt idx="14608">
                  <c:v>73340</c:v>
                </c:pt>
                <c:pt idx="14609">
                  <c:v>73345</c:v>
                </c:pt>
                <c:pt idx="14610">
                  <c:v>73350</c:v>
                </c:pt>
                <c:pt idx="14611">
                  <c:v>73355</c:v>
                </c:pt>
                <c:pt idx="14612">
                  <c:v>73360</c:v>
                </c:pt>
                <c:pt idx="14613">
                  <c:v>73365</c:v>
                </c:pt>
                <c:pt idx="14614">
                  <c:v>73370</c:v>
                </c:pt>
                <c:pt idx="14615">
                  <c:v>73375</c:v>
                </c:pt>
                <c:pt idx="14616">
                  <c:v>73380</c:v>
                </c:pt>
                <c:pt idx="14617">
                  <c:v>73385</c:v>
                </c:pt>
                <c:pt idx="14618">
                  <c:v>73390</c:v>
                </c:pt>
                <c:pt idx="14619">
                  <c:v>73395</c:v>
                </c:pt>
                <c:pt idx="14620">
                  <c:v>73400</c:v>
                </c:pt>
                <c:pt idx="14621">
                  <c:v>73405</c:v>
                </c:pt>
                <c:pt idx="14622">
                  <c:v>73410</c:v>
                </c:pt>
                <c:pt idx="14623">
                  <c:v>73415</c:v>
                </c:pt>
                <c:pt idx="14624">
                  <c:v>73420</c:v>
                </c:pt>
                <c:pt idx="14625">
                  <c:v>73425</c:v>
                </c:pt>
                <c:pt idx="14626">
                  <c:v>73430</c:v>
                </c:pt>
                <c:pt idx="14627">
                  <c:v>73435</c:v>
                </c:pt>
                <c:pt idx="14628">
                  <c:v>73440</c:v>
                </c:pt>
                <c:pt idx="14629">
                  <c:v>73445</c:v>
                </c:pt>
                <c:pt idx="14630">
                  <c:v>73450</c:v>
                </c:pt>
                <c:pt idx="14631">
                  <c:v>73455</c:v>
                </c:pt>
                <c:pt idx="14632">
                  <c:v>73460</c:v>
                </c:pt>
                <c:pt idx="14633">
                  <c:v>73465</c:v>
                </c:pt>
                <c:pt idx="14634">
                  <c:v>73470</c:v>
                </c:pt>
                <c:pt idx="14635">
                  <c:v>73475</c:v>
                </c:pt>
                <c:pt idx="14636">
                  <c:v>73480</c:v>
                </c:pt>
                <c:pt idx="14637">
                  <c:v>73485</c:v>
                </c:pt>
                <c:pt idx="14638">
                  <c:v>73490</c:v>
                </c:pt>
                <c:pt idx="14639">
                  <c:v>73495</c:v>
                </c:pt>
                <c:pt idx="14640">
                  <c:v>73500</c:v>
                </c:pt>
                <c:pt idx="14641">
                  <c:v>73505</c:v>
                </c:pt>
                <c:pt idx="14642">
                  <c:v>73510</c:v>
                </c:pt>
                <c:pt idx="14643">
                  <c:v>73515</c:v>
                </c:pt>
                <c:pt idx="14644">
                  <c:v>73520</c:v>
                </c:pt>
                <c:pt idx="14645">
                  <c:v>73525</c:v>
                </c:pt>
                <c:pt idx="14646">
                  <c:v>73530</c:v>
                </c:pt>
                <c:pt idx="14647">
                  <c:v>73535</c:v>
                </c:pt>
                <c:pt idx="14648">
                  <c:v>73540</c:v>
                </c:pt>
                <c:pt idx="14649">
                  <c:v>73545</c:v>
                </c:pt>
                <c:pt idx="14650">
                  <c:v>73550</c:v>
                </c:pt>
                <c:pt idx="14651">
                  <c:v>73555</c:v>
                </c:pt>
                <c:pt idx="14652">
                  <c:v>73560</c:v>
                </c:pt>
                <c:pt idx="14653">
                  <c:v>73565</c:v>
                </c:pt>
                <c:pt idx="14654">
                  <c:v>73570</c:v>
                </c:pt>
                <c:pt idx="14655">
                  <c:v>73575</c:v>
                </c:pt>
                <c:pt idx="14656">
                  <c:v>73580</c:v>
                </c:pt>
                <c:pt idx="14657">
                  <c:v>73585</c:v>
                </c:pt>
                <c:pt idx="14658">
                  <c:v>73590</c:v>
                </c:pt>
                <c:pt idx="14659">
                  <c:v>73595</c:v>
                </c:pt>
                <c:pt idx="14660">
                  <c:v>73600</c:v>
                </c:pt>
                <c:pt idx="14661">
                  <c:v>73605</c:v>
                </c:pt>
                <c:pt idx="14662">
                  <c:v>73610</c:v>
                </c:pt>
                <c:pt idx="14663">
                  <c:v>73615</c:v>
                </c:pt>
                <c:pt idx="14664">
                  <c:v>73620</c:v>
                </c:pt>
                <c:pt idx="14665">
                  <c:v>73625</c:v>
                </c:pt>
                <c:pt idx="14666">
                  <c:v>73630</c:v>
                </c:pt>
                <c:pt idx="14667">
                  <c:v>73635</c:v>
                </c:pt>
                <c:pt idx="14668">
                  <c:v>73640</c:v>
                </c:pt>
                <c:pt idx="14669">
                  <c:v>73645</c:v>
                </c:pt>
                <c:pt idx="14670">
                  <c:v>73650</c:v>
                </c:pt>
                <c:pt idx="14671">
                  <c:v>73655</c:v>
                </c:pt>
                <c:pt idx="14672">
                  <c:v>73660</c:v>
                </c:pt>
                <c:pt idx="14673">
                  <c:v>73665</c:v>
                </c:pt>
                <c:pt idx="14674">
                  <c:v>73670</c:v>
                </c:pt>
                <c:pt idx="14675">
                  <c:v>73675</c:v>
                </c:pt>
                <c:pt idx="14676">
                  <c:v>73680</c:v>
                </c:pt>
                <c:pt idx="14677">
                  <c:v>73685</c:v>
                </c:pt>
                <c:pt idx="14678">
                  <c:v>73690</c:v>
                </c:pt>
                <c:pt idx="14679">
                  <c:v>73695</c:v>
                </c:pt>
                <c:pt idx="14680">
                  <c:v>73700</c:v>
                </c:pt>
                <c:pt idx="14681">
                  <c:v>73705</c:v>
                </c:pt>
                <c:pt idx="14682">
                  <c:v>73710</c:v>
                </c:pt>
                <c:pt idx="14683">
                  <c:v>73715</c:v>
                </c:pt>
                <c:pt idx="14684">
                  <c:v>73720</c:v>
                </c:pt>
                <c:pt idx="14685">
                  <c:v>73725</c:v>
                </c:pt>
                <c:pt idx="14686">
                  <c:v>73730</c:v>
                </c:pt>
                <c:pt idx="14687">
                  <c:v>73735</c:v>
                </c:pt>
                <c:pt idx="14688">
                  <c:v>73740</c:v>
                </c:pt>
                <c:pt idx="14689">
                  <c:v>73745</c:v>
                </c:pt>
                <c:pt idx="14690">
                  <c:v>73750</c:v>
                </c:pt>
                <c:pt idx="14691">
                  <c:v>73755</c:v>
                </c:pt>
                <c:pt idx="14692">
                  <c:v>73760</c:v>
                </c:pt>
                <c:pt idx="14693">
                  <c:v>73765</c:v>
                </c:pt>
                <c:pt idx="14694">
                  <c:v>73770</c:v>
                </c:pt>
                <c:pt idx="14695">
                  <c:v>73775</c:v>
                </c:pt>
                <c:pt idx="14696">
                  <c:v>73780</c:v>
                </c:pt>
                <c:pt idx="14697">
                  <c:v>73785</c:v>
                </c:pt>
                <c:pt idx="14698">
                  <c:v>73790</c:v>
                </c:pt>
                <c:pt idx="14699">
                  <c:v>73795</c:v>
                </c:pt>
                <c:pt idx="14700">
                  <c:v>73800</c:v>
                </c:pt>
                <c:pt idx="14701">
                  <c:v>73805</c:v>
                </c:pt>
                <c:pt idx="14702">
                  <c:v>73810</c:v>
                </c:pt>
                <c:pt idx="14703">
                  <c:v>73815</c:v>
                </c:pt>
                <c:pt idx="14704">
                  <c:v>73820</c:v>
                </c:pt>
                <c:pt idx="14705">
                  <c:v>73825</c:v>
                </c:pt>
                <c:pt idx="14706">
                  <c:v>73830</c:v>
                </c:pt>
                <c:pt idx="14707">
                  <c:v>73835</c:v>
                </c:pt>
                <c:pt idx="14708">
                  <c:v>73840</c:v>
                </c:pt>
                <c:pt idx="14709">
                  <c:v>73845</c:v>
                </c:pt>
                <c:pt idx="14710">
                  <c:v>73850</c:v>
                </c:pt>
                <c:pt idx="14711">
                  <c:v>73855</c:v>
                </c:pt>
                <c:pt idx="14712">
                  <c:v>73860</c:v>
                </c:pt>
                <c:pt idx="14713">
                  <c:v>73865</c:v>
                </c:pt>
                <c:pt idx="14714">
                  <c:v>73870</c:v>
                </c:pt>
                <c:pt idx="14715">
                  <c:v>73875</c:v>
                </c:pt>
                <c:pt idx="14716">
                  <c:v>73880</c:v>
                </c:pt>
                <c:pt idx="14717">
                  <c:v>73885</c:v>
                </c:pt>
                <c:pt idx="14718">
                  <c:v>73890</c:v>
                </c:pt>
                <c:pt idx="14719">
                  <c:v>73895</c:v>
                </c:pt>
                <c:pt idx="14720">
                  <c:v>73900</c:v>
                </c:pt>
                <c:pt idx="14721">
                  <c:v>73905</c:v>
                </c:pt>
                <c:pt idx="14722">
                  <c:v>73910</c:v>
                </c:pt>
                <c:pt idx="14723">
                  <c:v>73915</c:v>
                </c:pt>
                <c:pt idx="14724">
                  <c:v>73920</c:v>
                </c:pt>
                <c:pt idx="14725">
                  <c:v>73925</c:v>
                </c:pt>
                <c:pt idx="14726">
                  <c:v>73930</c:v>
                </c:pt>
                <c:pt idx="14727">
                  <c:v>73935</c:v>
                </c:pt>
                <c:pt idx="14728">
                  <c:v>73940</c:v>
                </c:pt>
                <c:pt idx="14729">
                  <c:v>73945</c:v>
                </c:pt>
                <c:pt idx="14730">
                  <c:v>73950</c:v>
                </c:pt>
                <c:pt idx="14731">
                  <c:v>73955</c:v>
                </c:pt>
                <c:pt idx="14732">
                  <c:v>73960</c:v>
                </c:pt>
                <c:pt idx="14733">
                  <c:v>73965</c:v>
                </c:pt>
                <c:pt idx="14734">
                  <c:v>73970</c:v>
                </c:pt>
                <c:pt idx="14735">
                  <c:v>73975</c:v>
                </c:pt>
                <c:pt idx="14736">
                  <c:v>73980</c:v>
                </c:pt>
                <c:pt idx="14737">
                  <c:v>73985</c:v>
                </c:pt>
                <c:pt idx="14738">
                  <c:v>73990</c:v>
                </c:pt>
                <c:pt idx="14739">
                  <c:v>73995</c:v>
                </c:pt>
                <c:pt idx="14740">
                  <c:v>74000</c:v>
                </c:pt>
                <c:pt idx="14741">
                  <c:v>74005</c:v>
                </c:pt>
                <c:pt idx="14742">
                  <c:v>74010</c:v>
                </c:pt>
                <c:pt idx="14743">
                  <c:v>74015</c:v>
                </c:pt>
                <c:pt idx="14744">
                  <c:v>74020</c:v>
                </c:pt>
                <c:pt idx="14745">
                  <c:v>74025</c:v>
                </c:pt>
                <c:pt idx="14746">
                  <c:v>74030</c:v>
                </c:pt>
                <c:pt idx="14747">
                  <c:v>74035</c:v>
                </c:pt>
                <c:pt idx="14748">
                  <c:v>74040</c:v>
                </c:pt>
                <c:pt idx="14749">
                  <c:v>74045</c:v>
                </c:pt>
                <c:pt idx="14750">
                  <c:v>74050</c:v>
                </c:pt>
                <c:pt idx="14751">
                  <c:v>74055</c:v>
                </c:pt>
                <c:pt idx="14752">
                  <c:v>74060</c:v>
                </c:pt>
                <c:pt idx="14753">
                  <c:v>74065</c:v>
                </c:pt>
                <c:pt idx="14754">
                  <c:v>74070</c:v>
                </c:pt>
                <c:pt idx="14755">
                  <c:v>74075</c:v>
                </c:pt>
                <c:pt idx="14756">
                  <c:v>74080</c:v>
                </c:pt>
                <c:pt idx="14757">
                  <c:v>74085</c:v>
                </c:pt>
                <c:pt idx="14758">
                  <c:v>74090</c:v>
                </c:pt>
                <c:pt idx="14759">
                  <c:v>74095</c:v>
                </c:pt>
                <c:pt idx="14760">
                  <c:v>74100</c:v>
                </c:pt>
                <c:pt idx="14761">
                  <c:v>74105</c:v>
                </c:pt>
                <c:pt idx="14762">
                  <c:v>74110</c:v>
                </c:pt>
                <c:pt idx="14763">
                  <c:v>74115</c:v>
                </c:pt>
                <c:pt idx="14764">
                  <c:v>74120</c:v>
                </c:pt>
                <c:pt idx="14765">
                  <c:v>74125</c:v>
                </c:pt>
                <c:pt idx="14766">
                  <c:v>74130</c:v>
                </c:pt>
                <c:pt idx="14767">
                  <c:v>74135</c:v>
                </c:pt>
                <c:pt idx="14768">
                  <c:v>74140</c:v>
                </c:pt>
                <c:pt idx="14769">
                  <c:v>74145</c:v>
                </c:pt>
                <c:pt idx="14770">
                  <c:v>74150</c:v>
                </c:pt>
                <c:pt idx="14771">
                  <c:v>74155</c:v>
                </c:pt>
                <c:pt idx="14772">
                  <c:v>74160</c:v>
                </c:pt>
                <c:pt idx="14773">
                  <c:v>74165</c:v>
                </c:pt>
                <c:pt idx="14774">
                  <c:v>74170</c:v>
                </c:pt>
                <c:pt idx="14775">
                  <c:v>74175</c:v>
                </c:pt>
                <c:pt idx="14776">
                  <c:v>74180</c:v>
                </c:pt>
                <c:pt idx="14777">
                  <c:v>74185</c:v>
                </c:pt>
                <c:pt idx="14778">
                  <c:v>74190</c:v>
                </c:pt>
                <c:pt idx="14779">
                  <c:v>74195</c:v>
                </c:pt>
                <c:pt idx="14780">
                  <c:v>74200</c:v>
                </c:pt>
                <c:pt idx="14781">
                  <c:v>74205</c:v>
                </c:pt>
                <c:pt idx="14782">
                  <c:v>74210</c:v>
                </c:pt>
                <c:pt idx="14783">
                  <c:v>74215</c:v>
                </c:pt>
                <c:pt idx="14784">
                  <c:v>74220</c:v>
                </c:pt>
                <c:pt idx="14785">
                  <c:v>74225</c:v>
                </c:pt>
                <c:pt idx="14786">
                  <c:v>74230</c:v>
                </c:pt>
                <c:pt idx="14787">
                  <c:v>74235</c:v>
                </c:pt>
                <c:pt idx="14788">
                  <c:v>74240</c:v>
                </c:pt>
                <c:pt idx="14789">
                  <c:v>74245</c:v>
                </c:pt>
                <c:pt idx="14790">
                  <c:v>74250</c:v>
                </c:pt>
                <c:pt idx="14791">
                  <c:v>74255</c:v>
                </c:pt>
                <c:pt idx="14792">
                  <c:v>74260</c:v>
                </c:pt>
                <c:pt idx="14793">
                  <c:v>74265</c:v>
                </c:pt>
                <c:pt idx="14794">
                  <c:v>74270</c:v>
                </c:pt>
                <c:pt idx="14795">
                  <c:v>74275</c:v>
                </c:pt>
                <c:pt idx="14796">
                  <c:v>74280</c:v>
                </c:pt>
                <c:pt idx="14797">
                  <c:v>74285</c:v>
                </c:pt>
                <c:pt idx="14798">
                  <c:v>74290</c:v>
                </c:pt>
                <c:pt idx="14799">
                  <c:v>74295</c:v>
                </c:pt>
                <c:pt idx="14800">
                  <c:v>74300</c:v>
                </c:pt>
                <c:pt idx="14801">
                  <c:v>74305</c:v>
                </c:pt>
                <c:pt idx="14802">
                  <c:v>74310</c:v>
                </c:pt>
                <c:pt idx="14803">
                  <c:v>74315</c:v>
                </c:pt>
                <c:pt idx="14804">
                  <c:v>74320</c:v>
                </c:pt>
                <c:pt idx="14805">
                  <c:v>74325</c:v>
                </c:pt>
                <c:pt idx="14806">
                  <c:v>74330</c:v>
                </c:pt>
                <c:pt idx="14807">
                  <c:v>74335</c:v>
                </c:pt>
                <c:pt idx="14808">
                  <c:v>74340</c:v>
                </c:pt>
                <c:pt idx="14809">
                  <c:v>74345</c:v>
                </c:pt>
                <c:pt idx="14810">
                  <c:v>74350</c:v>
                </c:pt>
                <c:pt idx="14811">
                  <c:v>74355</c:v>
                </c:pt>
                <c:pt idx="14812">
                  <c:v>74360</c:v>
                </c:pt>
                <c:pt idx="14813">
                  <c:v>74365</c:v>
                </c:pt>
                <c:pt idx="14814">
                  <c:v>74370</c:v>
                </c:pt>
                <c:pt idx="14815">
                  <c:v>74375</c:v>
                </c:pt>
                <c:pt idx="14816">
                  <c:v>74380</c:v>
                </c:pt>
                <c:pt idx="14817">
                  <c:v>74385</c:v>
                </c:pt>
                <c:pt idx="14818">
                  <c:v>74390</c:v>
                </c:pt>
                <c:pt idx="14819">
                  <c:v>74395</c:v>
                </c:pt>
                <c:pt idx="14820">
                  <c:v>74400</c:v>
                </c:pt>
                <c:pt idx="14821">
                  <c:v>74405</c:v>
                </c:pt>
                <c:pt idx="14822">
                  <c:v>74410</c:v>
                </c:pt>
                <c:pt idx="14823">
                  <c:v>74415</c:v>
                </c:pt>
                <c:pt idx="14824">
                  <c:v>74420</c:v>
                </c:pt>
                <c:pt idx="14825">
                  <c:v>74425</c:v>
                </c:pt>
                <c:pt idx="14826">
                  <c:v>74430</c:v>
                </c:pt>
                <c:pt idx="14827">
                  <c:v>74435</c:v>
                </c:pt>
                <c:pt idx="14828">
                  <c:v>74440</c:v>
                </c:pt>
                <c:pt idx="14829">
                  <c:v>74445</c:v>
                </c:pt>
                <c:pt idx="14830">
                  <c:v>74450</c:v>
                </c:pt>
                <c:pt idx="14831">
                  <c:v>74455</c:v>
                </c:pt>
                <c:pt idx="14832">
                  <c:v>74460</c:v>
                </c:pt>
                <c:pt idx="14833">
                  <c:v>74465</c:v>
                </c:pt>
                <c:pt idx="14834">
                  <c:v>74470</c:v>
                </c:pt>
                <c:pt idx="14835">
                  <c:v>74475</c:v>
                </c:pt>
                <c:pt idx="14836">
                  <c:v>74480</c:v>
                </c:pt>
                <c:pt idx="14837">
                  <c:v>74485</c:v>
                </c:pt>
                <c:pt idx="14838">
                  <c:v>74490</c:v>
                </c:pt>
                <c:pt idx="14839">
                  <c:v>74495</c:v>
                </c:pt>
                <c:pt idx="14840">
                  <c:v>74500</c:v>
                </c:pt>
                <c:pt idx="14841">
                  <c:v>74505</c:v>
                </c:pt>
                <c:pt idx="14842">
                  <c:v>74510</c:v>
                </c:pt>
                <c:pt idx="14843">
                  <c:v>74515</c:v>
                </c:pt>
                <c:pt idx="14844">
                  <c:v>74520</c:v>
                </c:pt>
                <c:pt idx="14845">
                  <c:v>74525</c:v>
                </c:pt>
                <c:pt idx="14846">
                  <c:v>74530</c:v>
                </c:pt>
                <c:pt idx="14847">
                  <c:v>74535</c:v>
                </c:pt>
                <c:pt idx="14848">
                  <c:v>74540</c:v>
                </c:pt>
                <c:pt idx="14849">
                  <c:v>74545</c:v>
                </c:pt>
                <c:pt idx="14850">
                  <c:v>74550</c:v>
                </c:pt>
                <c:pt idx="14851">
                  <c:v>74555</c:v>
                </c:pt>
                <c:pt idx="14852">
                  <c:v>74560</c:v>
                </c:pt>
                <c:pt idx="14853">
                  <c:v>74565</c:v>
                </c:pt>
                <c:pt idx="14854">
                  <c:v>74570</c:v>
                </c:pt>
                <c:pt idx="14855">
                  <c:v>74575</c:v>
                </c:pt>
                <c:pt idx="14856">
                  <c:v>74580</c:v>
                </c:pt>
                <c:pt idx="14857">
                  <c:v>74585</c:v>
                </c:pt>
                <c:pt idx="14858">
                  <c:v>74590</c:v>
                </c:pt>
                <c:pt idx="14859">
                  <c:v>74595</c:v>
                </c:pt>
                <c:pt idx="14860">
                  <c:v>74600</c:v>
                </c:pt>
                <c:pt idx="14861">
                  <c:v>74605</c:v>
                </c:pt>
                <c:pt idx="14862">
                  <c:v>74610</c:v>
                </c:pt>
                <c:pt idx="14863">
                  <c:v>74615</c:v>
                </c:pt>
                <c:pt idx="14864">
                  <c:v>74620</c:v>
                </c:pt>
                <c:pt idx="14865">
                  <c:v>74625</c:v>
                </c:pt>
                <c:pt idx="14866">
                  <c:v>74630</c:v>
                </c:pt>
                <c:pt idx="14867">
                  <c:v>74635</c:v>
                </c:pt>
                <c:pt idx="14868">
                  <c:v>74640</c:v>
                </c:pt>
                <c:pt idx="14869">
                  <c:v>74645</c:v>
                </c:pt>
                <c:pt idx="14870">
                  <c:v>74650</c:v>
                </c:pt>
                <c:pt idx="14871">
                  <c:v>74655</c:v>
                </c:pt>
                <c:pt idx="14872">
                  <c:v>74660</c:v>
                </c:pt>
                <c:pt idx="14873">
                  <c:v>74665</c:v>
                </c:pt>
                <c:pt idx="14874">
                  <c:v>74670</c:v>
                </c:pt>
                <c:pt idx="14875">
                  <c:v>74675</c:v>
                </c:pt>
                <c:pt idx="14876">
                  <c:v>74680</c:v>
                </c:pt>
                <c:pt idx="14877">
                  <c:v>74685</c:v>
                </c:pt>
                <c:pt idx="14878">
                  <c:v>74690</c:v>
                </c:pt>
                <c:pt idx="14879">
                  <c:v>74695</c:v>
                </c:pt>
                <c:pt idx="14880">
                  <c:v>74700</c:v>
                </c:pt>
                <c:pt idx="14881">
                  <c:v>74705</c:v>
                </c:pt>
                <c:pt idx="14882">
                  <c:v>74710</c:v>
                </c:pt>
                <c:pt idx="14883">
                  <c:v>74715</c:v>
                </c:pt>
                <c:pt idx="14884">
                  <c:v>74720</c:v>
                </c:pt>
                <c:pt idx="14885">
                  <c:v>74725</c:v>
                </c:pt>
                <c:pt idx="14886">
                  <c:v>74730</c:v>
                </c:pt>
                <c:pt idx="14887">
                  <c:v>74735</c:v>
                </c:pt>
                <c:pt idx="14888">
                  <c:v>74740</c:v>
                </c:pt>
                <c:pt idx="14889">
                  <c:v>74745</c:v>
                </c:pt>
                <c:pt idx="14890">
                  <c:v>74750</c:v>
                </c:pt>
                <c:pt idx="14891">
                  <c:v>74755</c:v>
                </c:pt>
                <c:pt idx="14892">
                  <c:v>74760</c:v>
                </c:pt>
                <c:pt idx="14893">
                  <c:v>74765</c:v>
                </c:pt>
                <c:pt idx="14894">
                  <c:v>74770</c:v>
                </c:pt>
                <c:pt idx="14895">
                  <c:v>74775</c:v>
                </c:pt>
                <c:pt idx="14896">
                  <c:v>74780</c:v>
                </c:pt>
                <c:pt idx="14897">
                  <c:v>74785</c:v>
                </c:pt>
                <c:pt idx="14898">
                  <c:v>74790</c:v>
                </c:pt>
                <c:pt idx="14899">
                  <c:v>74795</c:v>
                </c:pt>
                <c:pt idx="14900">
                  <c:v>74800</c:v>
                </c:pt>
                <c:pt idx="14901">
                  <c:v>74805</c:v>
                </c:pt>
                <c:pt idx="14902">
                  <c:v>74810</c:v>
                </c:pt>
                <c:pt idx="14903">
                  <c:v>74815</c:v>
                </c:pt>
                <c:pt idx="14904">
                  <c:v>74820</c:v>
                </c:pt>
                <c:pt idx="14905">
                  <c:v>74825</c:v>
                </c:pt>
                <c:pt idx="14906">
                  <c:v>74830</c:v>
                </c:pt>
                <c:pt idx="14907">
                  <c:v>74835</c:v>
                </c:pt>
                <c:pt idx="14908">
                  <c:v>74840</c:v>
                </c:pt>
                <c:pt idx="14909">
                  <c:v>74845</c:v>
                </c:pt>
                <c:pt idx="14910">
                  <c:v>74850</c:v>
                </c:pt>
                <c:pt idx="14911">
                  <c:v>74855</c:v>
                </c:pt>
                <c:pt idx="14912">
                  <c:v>74860</c:v>
                </c:pt>
                <c:pt idx="14913">
                  <c:v>74865</c:v>
                </c:pt>
                <c:pt idx="14914">
                  <c:v>74870</c:v>
                </c:pt>
                <c:pt idx="14915">
                  <c:v>74875</c:v>
                </c:pt>
                <c:pt idx="14916">
                  <c:v>74880</c:v>
                </c:pt>
                <c:pt idx="14917">
                  <c:v>74885</c:v>
                </c:pt>
                <c:pt idx="14918">
                  <c:v>74890</c:v>
                </c:pt>
                <c:pt idx="14919">
                  <c:v>74895</c:v>
                </c:pt>
                <c:pt idx="14920">
                  <c:v>74900</c:v>
                </c:pt>
                <c:pt idx="14921">
                  <c:v>74905</c:v>
                </c:pt>
                <c:pt idx="14922">
                  <c:v>74910</c:v>
                </c:pt>
                <c:pt idx="14923">
                  <c:v>74915</c:v>
                </c:pt>
                <c:pt idx="14924">
                  <c:v>74920</c:v>
                </c:pt>
                <c:pt idx="14925">
                  <c:v>74925</c:v>
                </c:pt>
                <c:pt idx="14926">
                  <c:v>74930</c:v>
                </c:pt>
                <c:pt idx="14927">
                  <c:v>74935</c:v>
                </c:pt>
                <c:pt idx="14928">
                  <c:v>74940</c:v>
                </c:pt>
                <c:pt idx="14929">
                  <c:v>74945</c:v>
                </c:pt>
                <c:pt idx="14930">
                  <c:v>74950</c:v>
                </c:pt>
                <c:pt idx="14931">
                  <c:v>74955</c:v>
                </c:pt>
                <c:pt idx="14932">
                  <c:v>74960</c:v>
                </c:pt>
                <c:pt idx="14933">
                  <c:v>74965</c:v>
                </c:pt>
                <c:pt idx="14934">
                  <c:v>74970</c:v>
                </c:pt>
                <c:pt idx="14935">
                  <c:v>74975</c:v>
                </c:pt>
                <c:pt idx="14936">
                  <c:v>74980</c:v>
                </c:pt>
                <c:pt idx="14937">
                  <c:v>74985</c:v>
                </c:pt>
                <c:pt idx="14938">
                  <c:v>74990</c:v>
                </c:pt>
                <c:pt idx="14939">
                  <c:v>74995</c:v>
                </c:pt>
                <c:pt idx="14940">
                  <c:v>75000</c:v>
                </c:pt>
                <c:pt idx="14941">
                  <c:v>75005</c:v>
                </c:pt>
                <c:pt idx="14942">
                  <c:v>75010</c:v>
                </c:pt>
                <c:pt idx="14943">
                  <c:v>75015</c:v>
                </c:pt>
                <c:pt idx="14944">
                  <c:v>75020</c:v>
                </c:pt>
                <c:pt idx="14945">
                  <c:v>75025</c:v>
                </c:pt>
                <c:pt idx="14946">
                  <c:v>75030</c:v>
                </c:pt>
                <c:pt idx="14947">
                  <c:v>75035</c:v>
                </c:pt>
                <c:pt idx="14948">
                  <c:v>75040</c:v>
                </c:pt>
                <c:pt idx="14949">
                  <c:v>75045</c:v>
                </c:pt>
                <c:pt idx="14950">
                  <c:v>75050</c:v>
                </c:pt>
                <c:pt idx="14951">
                  <c:v>75055</c:v>
                </c:pt>
                <c:pt idx="14952">
                  <c:v>75060</c:v>
                </c:pt>
                <c:pt idx="14953">
                  <c:v>75065</c:v>
                </c:pt>
                <c:pt idx="14954">
                  <c:v>75070</c:v>
                </c:pt>
                <c:pt idx="14955">
                  <c:v>75075</c:v>
                </c:pt>
                <c:pt idx="14956">
                  <c:v>75080</c:v>
                </c:pt>
                <c:pt idx="14957">
                  <c:v>75085</c:v>
                </c:pt>
                <c:pt idx="14958">
                  <c:v>75090</c:v>
                </c:pt>
                <c:pt idx="14959">
                  <c:v>75095</c:v>
                </c:pt>
                <c:pt idx="14960">
                  <c:v>75100</c:v>
                </c:pt>
                <c:pt idx="14961">
                  <c:v>75105</c:v>
                </c:pt>
                <c:pt idx="14962">
                  <c:v>75110</c:v>
                </c:pt>
                <c:pt idx="14963">
                  <c:v>75115</c:v>
                </c:pt>
                <c:pt idx="14964">
                  <c:v>75120</c:v>
                </c:pt>
                <c:pt idx="14965">
                  <c:v>75125</c:v>
                </c:pt>
                <c:pt idx="14966">
                  <c:v>75130</c:v>
                </c:pt>
                <c:pt idx="14967">
                  <c:v>75135</c:v>
                </c:pt>
                <c:pt idx="14968">
                  <c:v>75140</c:v>
                </c:pt>
                <c:pt idx="14969">
                  <c:v>75145</c:v>
                </c:pt>
                <c:pt idx="14970">
                  <c:v>75150</c:v>
                </c:pt>
                <c:pt idx="14971">
                  <c:v>75155</c:v>
                </c:pt>
                <c:pt idx="14972">
                  <c:v>75160</c:v>
                </c:pt>
                <c:pt idx="14973">
                  <c:v>75165</c:v>
                </c:pt>
                <c:pt idx="14974">
                  <c:v>75170</c:v>
                </c:pt>
                <c:pt idx="14975">
                  <c:v>75175</c:v>
                </c:pt>
                <c:pt idx="14976">
                  <c:v>75180</c:v>
                </c:pt>
                <c:pt idx="14977">
                  <c:v>75185</c:v>
                </c:pt>
                <c:pt idx="14978">
                  <c:v>75190</c:v>
                </c:pt>
                <c:pt idx="14979">
                  <c:v>75195</c:v>
                </c:pt>
                <c:pt idx="14980">
                  <c:v>75200</c:v>
                </c:pt>
                <c:pt idx="14981">
                  <c:v>75205</c:v>
                </c:pt>
                <c:pt idx="14982">
                  <c:v>75210</c:v>
                </c:pt>
                <c:pt idx="14983">
                  <c:v>75215</c:v>
                </c:pt>
                <c:pt idx="14984">
                  <c:v>75220</c:v>
                </c:pt>
                <c:pt idx="14985">
                  <c:v>75225</c:v>
                </c:pt>
                <c:pt idx="14986">
                  <c:v>75230</c:v>
                </c:pt>
                <c:pt idx="14987">
                  <c:v>75235</c:v>
                </c:pt>
                <c:pt idx="14988">
                  <c:v>75240</c:v>
                </c:pt>
                <c:pt idx="14989">
                  <c:v>75245</c:v>
                </c:pt>
                <c:pt idx="14990">
                  <c:v>75250</c:v>
                </c:pt>
                <c:pt idx="14991">
                  <c:v>75255</c:v>
                </c:pt>
                <c:pt idx="14992">
                  <c:v>75260</c:v>
                </c:pt>
                <c:pt idx="14993">
                  <c:v>75265</c:v>
                </c:pt>
                <c:pt idx="14994">
                  <c:v>75270</c:v>
                </c:pt>
                <c:pt idx="14995">
                  <c:v>75275</c:v>
                </c:pt>
                <c:pt idx="14996">
                  <c:v>75280</c:v>
                </c:pt>
                <c:pt idx="14997">
                  <c:v>75285</c:v>
                </c:pt>
                <c:pt idx="14998">
                  <c:v>75290</c:v>
                </c:pt>
                <c:pt idx="14999">
                  <c:v>75295</c:v>
                </c:pt>
                <c:pt idx="15000">
                  <c:v>75300</c:v>
                </c:pt>
                <c:pt idx="15001">
                  <c:v>75305</c:v>
                </c:pt>
                <c:pt idx="15002">
                  <c:v>75310</c:v>
                </c:pt>
                <c:pt idx="15003">
                  <c:v>75315</c:v>
                </c:pt>
                <c:pt idx="15004">
                  <c:v>75320</c:v>
                </c:pt>
                <c:pt idx="15005">
                  <c:v>75325</c:v>
                </c:pt>
                <c:pt idx="15006">
                  <c:v>75330</c:v>
                </c:pt>
                <c:pt idx="15007">
                  <c:v>75335</c:v>
                </c:pt>
                <c:pt idx="15008">
                  <c:v>75340</c:v>
                </c:pt>
                <c:pt idx="15009">
                  <c:v>75345</c:v>
                </c:pt>
                <c:pt idx="15010">
                  <c:v>75350</c:v>
                </c:pt>
                <c:pt idx="15011">
                  <c:v>75355</c:v>
                </c:pt>
                <c:pt idx="15012">
                  <c:v>75360</c:v>
                </c:pt>
                <c:pt idx="15013">
                  <c:v>75365</c:v>
                </c:pt>
                <c:pt idx="15014">
                  <c:v>75370</c:v>
                </c:pt>
                <c:pt idx="15015">
                  <c:v>75375</c:v>
                </c:pt>
                <c:pt idx="15016">
                  <c:v>75380</c:v>
                </c:pt>
                <c:pt idx="15017">
                  <c:v>75385</c:v>
                </c:pt>
                <c:pt idx="15018">
                  <c:v>75390</c:v>
                </c:pt>
                <c:pt idx="15019">
                  <c:v>75395</c:v>
                </c:pt>
                <c:pt idx="15020">
                  <c:v>75400</c:v>
                </c:pt>
                <c:pt idx="15021">
                  <c:v>75405</c:v>
                </c:pt>
                <c:pt idx="15022">
                  <c:v>75410</c:v>
                </c:pt>
                <c:pt idx="15023">
                  <c:v>75415</c:v>
                </c:pt>
                <c:pt idx="15024">
                  <c:v>75420</c:v>
                </c:pt>
                <c:pt idx="15025">
                  <c:v>75425</c:v>
                </c:pt>
                <c:pt idx="15026">
                  <c:v>75430</c:v>
                </c:pt>
                <c:pt idx="15027">
                  <c:v>75435</c:v>
                </c:pt>
                <c:pt idx="15028">
                  <c:v>75440</c:v>
                </c:pt>
                <c:pt idx="15029">
                  <c:v>75445</c:v>
                </c:pt>
                <c:pt idx="15030">
                  <c:v>75450</c:v>
                </c:pt>
                <c:pt idx="15031">
                  <c:v>75455</c:v>
                </c:pt>
                <c:pt idx="15032">
                  <c:v>75460</c:v>
                </c:pt>
                <c:pt idx="15033">
                  <c:v>75465</c:v>
                </c:pt>
                <c:pt idx="15034">
                  <c:v>75470</c:v>
                </c:pt>
                <c:pt idx="15035">
                  <c:v>75475</c:v>
                </c:pt>
                <c:pt idx="15036">
                  <c:v>75480</c:v>
                </c:pt>
                <c:pt idx="15037">
                  <c:v>75485</c:v>
                </c:pt>
                <c:pt idx="15038">
                  <c:v>75490</c:v>
                </c:pt>
                <c:pt idx="15039">
                  <c:v>75495</c:v>
                </c:pt>
                <c:pt idx="15040">
                  <c:v>75500</c:v>
                </c:pt>
                <c:pt idx="15041">
                  <c:v>75505</c:v>
                </c:pt>
                <c:pt idx="15042">
                  <c:v>75510</c:v>
                </c:pt>
                <c:pt idx="15043">
                  <c:v>75515</c:v>
                </c:pt>
                <c:pt idx="15044">
                  <c:v>75520</c:v>
                </c:pt>
                <c:pt idx="15045">
                  <c:v>75525</c:v>
                </c:pt>
                <c:pt idx="15046">
                  <c:v>75530</c:v>
                </c:pt>
                <c:pt idx="15047">
                  <c:v>75535</c:v>
                </c:pt>
                <c:pt idx="15048">
                  <c:v>75540</c:v>
                </c:pt>
                <c:pt idx="15049">
                  <c:v>75545</c:v>
                </c:pt>
                <c:pt idx="15050">
                  <c:v>75550</c:v>
                </c:pt>
                <c:pt idx="15051">
                  <c:v>75555</c:v>
                </c:pt>
                <c:pt idx="15052">
                  <c:v>75560</c:v>
                </c:pt>
                <c:pt idx="15053">
                  <c:v>75565</c:v>
                </c:pt>
                <c:pt idx="15054">
                  <c:v>75570</c:v>
                </c:pt>
                <c:pt idx="15055">
                  <c:v>75575</c:v>
                </c:pt>
                <c:pt idx="15056">
                  <c:v>75580</c:v>
                </c:pt>
                <c:pt idx="15057">
                  <c:v>75585</c:v>
                </c:pt>
                <c:pt idx="15058">
                  <c:v>75590</c:v>
                </c:pt>
                <c:pt idx="15059">
                  <c:v>75595</c:v>
                </c:pt>
                <c:pt idx="15060">
                  <c:v>75600</c:v>
                </c:pt>
                <c:pt idx="15061">
                  <c:v>75605</c:v>
                </c:pt>
                <c:pt idx="15062">
                  <c:v>75610</c:v>
                </c:pt>
                <c:pt idx="15063">
                  <c:v>75615</c:v>
                </c:pt>
                <c:pt idx="15064">
                  <c:v>75620</c:v>
                </c:pt>
                <c:pt idx="15065">
                  <c:v>75625</c:v>
                </c:pt>
                <c:pt idx="15066">
                  <c:v>75630</c:v>
                </c:pt>
                <c:pt idx="15067">
                  <c:v>75635</c:v>
                </c:pt>
                <c:pt idx="15068">
                  <c:v>75640</c:v>
                </c:pt>
                <c:pt idx="15069">
                  <c:v>75645</c:v>
                </c:pt>
                <c:pt idx="15070">
                  <c:v>75650</c:v>
                </c:pt>
                <c:pt idx="15071">
                  <c:v>75655</c:v>
                </c:pt>
                <c:pt idx="15072">
                  <c:v>75660</c:v>
                </c:pt>
                <c:pt idx="15073">
                  <c:v>75665</c:v>
                </c:pt>
                <c:pt idx="15074">
                  <c:v>75670</c:v>
                </c:pt>
                <c:pt idx="15075">
                  <c:v>75675</c:v>
                </c:pt>
                <c:pt idx="15076">
                  <c:v>75680</c:v>
                </c:pt>
                <c:pt idx="15077">
                  <c:v>75685</c:v>
                </c:pt>
                <c:pt idx="15078">
                  <c:v>75690</c:v>
                </c:pt>
                <c:pt idx="15079">
                  <c:v>75695</c:v>
                </c:pt>
                <c:pt idx="15080">
                  <c:v>75700</c:v>
                </c:pt>
                <c:pt idx="15081">
                  <c:v>75705</c:v>
                </c:pt>
                <c:pt idx="15082">
                  <c:v>75710</c:v>
                </c:pt>
                <c:pt idx="15083">
                  <c:v>75715</c:v>
                </c:pt>
                <c:pt idx="15084">
                  <c:v>75720</c:v>
                </c:pt>
                <c:pt idx="15085">
                  <c:v>75725</c:v>
                </c:pt>
                <c:pt idx="15086">
                  <c:v>75730</c:v>
                </c:pt>
                <c:pt idx="15087">
                  <c:v>75735</c:v>
                </c:pt>
                <c:pt idx="15088">
                  <c:v>75740</c:v>
                </c:pt>
                <c:pt idx="15089">
                  <c:v>75745</c:v>
                </c:pt>
                <c:pt idx="15090">
                  <c:v>75750</c:v>
                </c:pt>
                <c:pt idx="15091">
                  <c:v>75755</c:v>
                </c:pt>
                <c:pt idx="15092">
                  <c:v>75760</c:v>
                </c:pt>
                <c:pt idx="15093">
                  <c:v>75765</c:v>
                </c:pt>
                <c:pt idx="15094">
                  <c:v>75770</c:v>
                </c:pt>
                <c:pt idx="15095">
                  <c:v>75775</c:v>
                </c:pt>
                <c:pt idx="15096">
                  <c:v>75780</c:v>
                </c:pt>
                <c:pt idx="15097">
                  <c:v>75785</c:v>
                </c:pt>
                <c:pt idx="15098">
                  <c:v>75790</c:v>
                </c:pt>
                <c:pt idx="15099">
                  <c:v>75795</c:v>
                </c:pt>
                <c:pt idx="15100">
                  <c:v>75800</c:v>
                </c:pt>
                <c:pt idx="15101">
                  <c:v>75805</c:v>
                </c:pt>
                <c:pt idx="15102">
                  <c:v>75810</c:v>
                </c:pt>
                <c:pt idx="15103">
                  <c:v>75815</c:v>
                </c:pt>
                <c:pt idx="15104">
                  <c:v>75820</c:v>
                </c:pt>
                <c:pt idx="15105">
                  <c:v>75825</c:v>
                </c:pt>
                <c:pt idx="15106">
                  <c:v>75830</c:v>
                </c:pt>
                <c:pt idx="15107">
                  <c:v>75835</c:v>
                </c:pt>
                <c:pt idx="15108">
                  <c:v>75840</c:v>
                </c:pt>
                <c:pt idx="15109">
                  <c:v>75845</c:v>
                </c:pt>
                <c:pt idx="15110">
                  <c:v>75850</c:v>
                </c:pt>
                <c:pt idx="15111">
                  <c:v>75855</c:v>
                </c:pt>
                <c:pt idx="15112">
                  <c:v>75860</c:v>
                </c:pt>
                <c:pt idx="15113">
                  <c:v>75865</c:v>
                </c:pt>
                <c:pt idx="15114">
                  <c:v>75870</c:v>
                </c:pt>
                <c:pt idx="15115">
                  <c:v>75875</c:v>
                </c:pt>
                <c:pt idx="15116">
                  <c:v>75880</c:v>
                </c:pt>
                <c:pt idx="15117">
                  <c:v>75885</c:v>
                </c:pt>
                <c:pt idx="15118">
                  <c:v>75890</c:v>
                </c:pt>
                <c:pt idx="15119">
                  <c:v>75895</c:v>
                </c:pt>
                <c:pt idx="15120">
                  <c:v>75900</c:v>
                </c:pt>
                <c:pt idx="15121">
                  <c:v>75905</c:v>
                </c:pt>
                <c:pt idx="15122">
                  <c:v>75910</c:v>
                </c:pt>
                <c:pt idx="15123">
                  <c:v>75915</c:v>
                </c:pt>
                <c:pt idx="15124">
                  <c:v>75920</c:v>
                </c:pt>
                <c:pt idx="15125">
                  <c:v>75925</c:v>
                </c:pt>
                <c:pt idx="15126">
                  <c:v>75930</c:v>
                </c:pt>
                <c:pt idx="15127">
                  <c:v>75935</c:v>
                </c:pt>
                <c:pt idx="15128">
                  <c:v>75940</c:v>
                </c:pt>
                <c:pt idx="15129">
                  <c:v>75945</c:v>
                </c:pt>
                <c:pt idx="15130">
                  <c:v>75950</c:v>
                </c:pt>
                <c:pt idx="15131">
                  <c:v>75955</c:v>
                </c:pt>
                <c:pt idx="15132">
                  <c:v>75960</c:v>
                </c:pt>
                <c:pt idx="15133">
                  <c:v>75965</c:v>
                </c:pt>
                <c:pt idx="15134">
                  <c:v>75970</c:v>
                </c:pt>
                <c:pt idx="15135">
                  <c:v>75975</c:v>
                </c:pt>
                <c:pt idx="15136">
                  <c:v>75980</c:v>
                </c:pt>
                <c:pt idx="15137">
                  <c:v>75985</c:v>
                </c:pt>
                <c:pt idx="15138">
                  <c:v>75990</c:v>
                </c:pt>
                <c:pt idx="15139">
                  <c:v>75995</c:v>
                </c:pt>
                <c:pt idx="15140">
                  <c:v>76000</c:v>
                </c:pt>
                <c:pt idx="15141">
                  <c:v>76005</c:v>
                </c:pt>
                <c:pt idx="15142">
                  <c:v>76010</c:v>
                </c:pt>
                <c:pt idx="15143">
                  <c:v>76015</c:v>
                </c:pt>
                <c:pt idx="15144">
                  <c:v>76020</c:v>
                </c:pt>
                <c:pt idx="15145">
                  <c:v>76025</c:v>
                </c:pt>
                <c:pt idx="15146">
                  <c:v>76030</c:v>
                </c:pt>
                <c:pt idx="15147">
                  <c:v>76035</c:v>
                </c:pt>
                <c:pt idx="15148">
                  <c:v>76040</c:v>
                </c:pt>
                <c:pt idx="15149">
                  <c:v>76045</c:v>
                </c:pt>
                <c:pt idx="15150">
                  <c:v>76050</c:v>
                </c:pt>
                <c:pt idx="15151">
                  <c:v>76055</c:v>
                </c:pt>
                <c:pt idx="15152">
                  <c:v>76060</c:v>
                </c:pt>
                <c:pt idx="15153">
                  <c:v>76065</c:v>
                </c:pt>
                <c:pt idx="15154">
                  <c:v>76070</c:v>
                </c:pt>
                <c:pt idx="15155">
                  <c:v>76075</c:v>
                </c:pt>
                <c:pt idx="15156">
                  <c:v>76080</c:v>
                </c:pt>
                <c:pt idx="15157">
                  <c:v>76085</c:v>
                </c:pt>
                <c:pt idx="15158">
                  <c:v>76090</c:v>
                </c:pt>
                <c:pt idx="15159">
                  <c:v>76095</c:v>
                </c:pt>
                <c:pt idx="15160">
                  <c:v>76100</c:v>
                </c:pt>
                <c:pt idx="15161">
                  <c:v>76105</c:v>
                </c:pt>
                <c:pt idx="15162">
                  <c:v>76110</c:v>
                </c:pt>
                <c:pt idx="15163">
                  <c:v>76115</c:v>
                </c:pt>
                <c:pt idx="15164">
                  <c:v>76120</c:v>
                </c:pt>
                <c:pt idx="15165">
                  <c:v>76125</c:v>
                </c:pt>
                <c:pt idx="15166">
                  <c:v>76130</c:v>
                </c:pt>
                <c:pt idx="15167">
                  <c:v>76135</c:v>
                </c:pt>
                <c:pt idx="15168">
                  <c:v>76140</c:v>
                </c:pt>
                <c:pt idx="15169">
                  <c:v>76145</c:v>
                </c:pt>
                <c:pt idx="15170">
                  <c:v>76150</c:v>
                </c:pt>
                <c:pt idx="15171">
                  <c:v>76155</c:v>
                </c:pt>
                <c:pt idx="15172">
                  <c:v>76160</c:v>
                </c:pt>
                <c:pt idx="15173">
                  <c:v>76165</c:v>
                </c:pt>
                <c:pt idx="15174">
                  <c:v>76170</c:v>
                </c:pt>
                <c:pt idx="15175">
                  <c:v>76175</c:v>
                </c:pt>
                <c:pt idx="15176">
                  <c:v>76180</c:v>
                </c:pt>
                <c:pt idx="15177">
                  <c:v>76185</c:v>
                </c:pt>
                <c:pt idx="15178">
                  <c:v>76190</c:v>
                </c:pt>
                <c:pt idx="15179">
                  <c:v>76195</c:v>
                </c:pt>
                <c:pt idx="15180">
                  <c:v>76200</c:v>
                </c:pt>
                <c:pt idx="15181">
                  <c:v>76205</c:v>
                </c:pt>
                <c:pt idx="15182">
                  <c:v>76210</c:v>
                </c:pt>
                <c:pt idx="15183">
                  <c:v>76215</c:v>
                </c:pt>
                <c:pt idx="15184">
                  <c:v>76220</c:v>
                </c:pt>
                <c:pt idx="15185">
                  <c:v>76225</c:v>
                </c:pt>
                <c:pt idx="15186">
                  <c:v>76230</c:v>
                </c:pt>
                <c:pt idx="15187">
                  <c:v>76235</c:v>
                </c:pt>
                <c:pt idx="15188">
                  <c:v>76240</c:v>
                </c:pt>
                <c:pt idx="15189">
                  <c:v>76245</c:v>
                </c:pt>
                <c:pt idx="15190">
                  <c:v>76250</c:v>
                </c:pt>
                <c:pt idx="15191">
                  <c:v>76255</c:v>
                </c:pt>
                <c:pt idx="15192">
                  <c:v>76260</c:v>
                </c:pt>
                <c:pt idx="15193">
                  <c:v>76265</c:v>
                </c:pt>
                <c:pt idx="15194">
                  <c:v>76270</c:v>
                </c:pt>
                <c:pt idx="15195">
                  <c:v>76275</c:v>
                </c:pt>
                <c:pt idx="15196">
                  <c:v>76280</c:v>
                </c:pt>
                <c:pt idx="15197">
                  <c:v>76285</c:v>
                </c:pt>
                <c:pt idx="15198">
                  <c:v>76290</c:v>
                </c:pt>
                <c:pt idx="15199">
                  <c:v>76295</c:v>
                </c:pt>
                <c:pt idx="15200">
                  <c:v>76300</c:v>
                </c:pt>
                <c:pt idx="15201">
                  <c:v>76305</c:v>
                </c:pt>
                <c:pt idx="15202">
                  <c:v>76310</c:v>
                </c:pt>
                <c:pt idx="15203">
                  <c:v>76315</c:v>
                </c:pt>
                <c:pt idx="15204">
                  <c:v>76320</c:v>
                </c:pt>
                <c:pt idx="15205">
                  <c:v>76325</c:v>
                </c:pt>
                <c:pt idx="15206">
                  <c:v>76330</c:v>
                </c:pt>
                <c:pt idx="15207">
                  <c:v>76335</c:v>
                </c:pt>
                <c:pt idx="15208">
                  <c:v>76340</c:v>
                </c:pt>
                <c:pt idx="15209">
                  <c:v>76345</c:v>
                </c:pt>
                <c:pt idx="15210">
                  <c:v>76350</c:v>
                </c:pt>
                <c:pt idx="15211">
                  <c:v>76355</c:v>
                </c:pt>
                <c:pt idx="15212">
                  <c:v>76360</c:v>
                </c:pt>
                <c:pt idx="15213">
                  <c:v>76365</c:v>
                </c:pt>
                <c:pt idx="15214">
                  <c:v>76370</c:v>
                </c:pt>
                <c:pt idx="15215">
                  <c:v>76375</c:v>
                </c:pt>
                <c:pt idx="15216">
                  <c:v>76380</c:v>
                </c:pt>
                <c:pt idx="15217">
                  <c:v>76385</c:v>
                </c:pt>
                <c:pt idx="15218">
                  <c:v>76390</c:v>
                </c:pt>
                <c:pt idx="15219">
                  <c:v>76395</c:v>
                </c:pt>
                <c:pt idx="15220">
                  <c:v>76400</c:v>
                </c:pt>
                <c:pt idx="15221">
                  <c:v>76405</c:v>
                </c:pt>
                <c:pt idx="15222">
                  <c:v>76410</c:v>
                </c:pt>
                <c:pt idx="15223">
                  <c:v>76415</c:v>
                </c:pt>
                <c:pt idx="15224">
                  <c:v>76420</c:v>
                </c:pt>
                <c:pt idx="15225">
                  <c:v>76425</c:v>
                </c:pt>
                <c:pt idx="15226">
                  <c:v>76430</c:v>
                </c:pt>
                <c:pt idx="15227">
                  <c:v>76435</c:v>
                </c:pt>
                <c:pt idx="15228">
                  <c:v>76440</c:v>
                </c:pt>
                <c:pt idx="15229">
                  <c:v>76445</c:v>
                </c:pt>
                <c:pt idx="15230">
                  <c:v>76450</c:v>
                </c:pt>
                <c:pt idx="15231">
                  <c:v>76455</c:v>
                </c:pt>
                <c:pt idx="15232">
                  <c:v>76460</c:v>
                </c:pt>
                <c:pt idx="15233">
                  <c:v>76465</c:v>
                </c:pt>
                <c:pt idx="15234">
                  <c:v>76470</c:v>
                </c:pt>
                <c:pt idx="15235">
                  <c:v>76475</c:v>
                </c:pt>
                <c:pt idx="15236">
                  <c:v>76480</c:v>
                </c:pt>
                <c:pt idx="15237">
                  <c:v>76485</c:v>
                </c:pt>
                <c:pt idx="15238">
                  <c:v>76490</c:v>
                </c:pt>
                <c:pt idx="15239">
                  <c:v>76495</c:v>
                </c:pt>
                <c:pt idx="15240">
                  <c:v>76500</c:v>
                </c:pt>
                <c:pt idx="15241">
                  <c:v>76505</c:v>
                </c:pt>
                <c:pt idx="15242">
                  <c:v>76510</c:v>
                </c:pt>
                <c:pt idx="15243">
                  <c:v>76515</c:v>
                </c:pt>
                <c:pt idx="15244">
                  <c:v>76520</c:v>
                </c:pt>
                <c:pt idx="15245">
                  <c:v>76525</c:v>
                </c:pt>
                <c:pt idx="15246">
                  <c:v>76530</c:v>
                </c:pt>
                <c:pt idx="15247">
                  <c:v>76535</c:v>
                </c:pt>
                <c:pt idx="15248">
                  <c:v>76540</c:v>
                </c:pt>
                <c:pt idx="15249">
                  <c:v>76545</c:v>
                </c:pt>
                <c:pt idx="15250">
                  <c:v>76550</c:v>
                </c:pt>
                <c:pt idx="15251">
                  <c:v>76555</c:v>
                </c:pt>
                <c:pt idx="15252">
                  <c:v>76560</c:v>
                </c:pt>
                <c:pt idx="15253">
                  <c:v>76565</c:v>
                </c:pt>
                <c:pt idx="15254">
                  <c:v>76570</c:v>
                </c:pt>
                <c:pt idx="15255">
                  <c:v>76575</c:v>
                </c:pt>
                <c:pt idx="15256">
                  <c:v>76580</c:v>
                </c:pt>
                <c:pt idx="15257">
                  <c:v>76585</c:v>
                </c:pt>
                <c:pt idx="15258">
                  <c:v>76590</c:v>
                </c:pt>
                <c:pt idx="15259">
                  <c:v>76595</c:v>
                </c:pt>
                <c:pt idx="15260">
                  <c:v>76600</c:v>
                </c:pt>
                <c:pt idx="15261">
                  <c:v>76605</c:v>
                </c:pt>
                <c:pt idx="15262">
                  <c:v>76610</c:v>
                </c:pt>
                <c:pt idx="15263">
                  <c:v>76615</c:v>
                </c:pt>
                <c:pt idx="15264">
                  <c:v>76620</c:v>
                </c:pt>
                <c:pt idx="15265">
                  <c:v>76625</c:v>
                </c:pt>
                <c:pt idx="15266">
                  <c:v>76630</c:v>
                </c:pt>
                <c:pt idx="15267">
                  <c:v>76635</c:v>
                </c:pt>
                <c:pt idx="15268">
                  <c:v>76640</c:v>
                </c:pt>
                <c:pt idx="15269">
                  <c:v>76645</c:v>
                </c:pt>
                <c:pt idx="15270">
                  <c:v>76650</c:v>
                </c:pt>
                <c:pt idx="15271">
                  <c:v>76655</c:v>
                </c:pt>
                <c:pt idx="15272">
                  <c:v>76660</c:v>
                </c:pt>
                <c:pt idx="15273">
                  <c:v>76665</c:v>
                </c:pt>
                <c:pt idx="15274">
                  <c:v>76670</c:v>
                </c:pt>
                <c:pt idx="15275">
                  <c:v>76675</c:v>
                </c:pt>
                <c:pt idx="15276">
                  <c:v>76680</c:v>
                </c:pt>
                <c:pt idx="15277">
                  <c:v>76685</c:v>
                </c:pt>
                <c:pt idx="15278">
                  <c:v>76690</c:v>
                </c:pt>
                <c:pt idx="15279">
                  <c:v>76695</c:v>
                </c:pt>
                <c:pt idx="15280">
                  <c:v>76700</c:v>
                </c:pt>
                <c:pt idx="15281">
                  <c:v>76705</c:v>
                </c:pt>
                <c:pt idx="15282">
                  <c:v>76710</c:v>
                </c:pt>
                <c:pt idx="15283">
                  <c:v>76715</c:v>
                </c:pt>
                <c:pt idx="15284">
                  <c:v>76720</c:v>
                </c:pt>
                <c:pt idx="15285">
                  <c:v>76725</c:v>
                </c:pt>
                <c:pt idx="15286">
                  <c:v>76730</c:v>
                </c:pt>
                <c:pt idx="15287">
                  <c:v>76735</c:v>
                </c:pt>
                <c:pt idx="15288">
                  <c:v>76740</c:v>
                </c:pt>
                <c:pt idx="15289">
                  <c:v>76745</c:v>
                </c:pt>
                <c:pt idx="15290">
                  <c:v>76750</c:v>
                </c:pt>
                <c:pt idx="15291">
                  <c:v>76755</c:v>
                </c:pt>
                <c:pt idx="15292">
                  <c:v>76760</c:v>
                </c:pt>
                <c:pt idx="15293">
                  <c:v>76765</c:v>
                </c:pt>
                <c:pt idx="15294">
                  <c:v>76770</c:v>
                </c:pt>
                <c:pt idx="15295">
                  <c:v>76775</c:v>
                </c:pt>
                <c:pt idx="15296">
                  <c:v>76780</c:v>
                </c:pt>
                <c:pt idx="15297">
                  <c:v>76785</c:v>
                </c:pt>
                <c:pt idx="15298">
                  <c:v>76790</c:v>
                </c:pt>
                <c:pt idx="15299">
                  <c:v>76795</c:v>
                </c:pt>
                <c:pt idx="15300">
                  <c:v>76800</c:v>
                </c:pt>
                <c:pt idx="15301">
                  <c:v>76805</c:v>
                </c:pt>
                <c:pt idx="15302">
                  <c:v>76810</c:v>
                </c:pt>
                <c:pt idx="15303">
                  <c:v>76815</c:v>
                </c:pt>
                <c:pt idx="15304">
                  <c:v>76820</c:v>
                </c:pt>
                <c:pt idx="15305">
                  <c:v>76825</c:v>
                </c:pt>
                <c:pt idx="15306">
                  <c:v>76830</c:v>
                </c:pt>
                <c:pt idx="15307">
                  <c:v>76835</c:v>
                </c:pt>
                <c:pt idx="15308">
                  <c:v>76840</c:v>
                </c:pt>
                <c:pt idx="15309">
                  <c:v>76845</c:v>
                </c:pt>
                <c:pt idx="15310">
                  <c:v>76850</c:v>
                </c:pt>
                <c:pt idx="15311">
                  <c:v>76855</c:v>
                </c:pt>
                <c:pt idx="15312">
                  <c:v>76860</c:v>
                </c:pt>
                <c:pt idx="15313">
                  <c:v>76865</c:v>
                </c:pt>
                <c:pt idx="15314">
                  <c:v>76870</c:v>
                </c:pt>
                <c:pt idx="15315">
                  <c:v>76875</c:v>
                </c:pt>
                <c:pt idx="15316">
                  <c:v>76880</c:v>
                </c:pt>
                <c:pt idx="15317">
                  <c:v>76885</c:v>
                </c:pt>
                <c:pt idx="15318">
                  <c:v>76890</c:v>
                </c:pt>
                <c:pt idx="15319">
                  <c:v>76895</c:v>
                </c:pt>
                <c:pt idx="15320">
                  <c:v>76900</c:v>
                </c:pt>
                <c:pt idx="15321">
                  <c:v>76905</c:v>
                </c:pt>
                <c:pt idx="15322">
                  <c:v>76910</c:v>
                </c:pt>
                <c:pt idx="15323">
                  <c:v>76915</c:v>
                </c:pt>
                <c:pt idx="15324">
                  <c:v>76920</c:v>
                </c:pt>
                <c:pt idx="15325">
                  <c:v>76925</c:v>
                </c:pt>
                <c:pt idx="15326">
                  <c:v>76930</c:v>
                </c:pt>
                <c:pt idx="15327">
                  <c:v>76935</c:v>
                </c:pt>
                <c:pt idx="15328">
                  <c:v>76940</c:v>
                </c:pt>
                <c:pt idx="15329">
                  <c:v>76945</c:v>
                </c:pt>
                <c:pt idx="15330">
                  <c:v>76950</c:v>
                </c:pt>
                <c:pt idx="15331">
                  <c:v>76955</c:v>
                </c:pt>
                <c:pt idx="15332">
                  <c:v>76960</c:v>
                </c:pt>
                <c:pt idx="15333">
                  <c:v>76965</c:v>
                </c:pt>
                <c:pt idx="15334">
                  <c:v>76970</c:v>
                </c:pt>
                <c:pt idx="15335">
                  <c:v>76975</c:v>
                </c:pt>
                <c:pt idx="15336">
                  <c:v>76980</c:v>
                </c:pt>
                <c:pt idx="15337">
                  <c:v>76985</c:v>
                </c:pt>
                <c:pt idx="15338">
                  <c:v>76990</c:v>
                </c:pt>
                <c:pt idx="15339">
                  <c:v>76995</c:v>
                </c:pt>
                <c:pt idx="15340">
                  <c:v>77000</c:v>
                </c:pt>
                <c:pt idx="15341">
                  <c:v>77005</c:v>
                </c:pt>
                <c:pt idx="15342">
                  <c:v>77010</c:v>
                </c:pt>
                <c:pt idx="15343">
                  <c:v>77015</c:v>
                </c:pt>
                <c:pt idx="15344">
                  <c:v>77020</c:v>
                </c:pt>
                <c:pt idx="15345">
                  <c:v>77025</c:v>
                </c:pt>
                <c:pt idx="15346">
                  <c:v>77030</c:v>
                </c:pt>
                <c:pt idx="15347">
                  <c:v>77035</c:v>
                </c:pt>
                <c:pt idx="15348">
                  <c:v>77040</c:v>
                </c:pt>
                <c:pt idx="15349">
                  <c:v>77045</c:v>
                </c:pt>
                <c:pt idx="15350">
                  <c:v>77050</c:v>
                </c:pt>
                <c:pt idx="15351">
                  <c:v>77055</c:v>
                </c:pt>
                <c:pt idx="15352">
                  <c:v>77060</c:v>
                </c:pt>
                <c:pt idx="15353">
                  <c:v>77065</c:v>
                </c:pt>
                <c:pt idx="15354">
                  <c:v>77070</c:v>
                </c:pt>
                <c:pt idx="15355">
                  <c:v>77075</c:v>
                </c:pt>
                <c:pt idx="15356">
                  <c:v>77080</c:v>
                </c:pt>
                <c:pt idx="15357">
                  <c:v>77085</c:v>
                </c:pt>
                <c:pt idx="15358">
                  <c:v>77090</c:v>
                </c:pt>
                <c:pt idx="15359">
                  <c:v>77095</c:v>
                </c:pt>
                <c:pt idx="15360">
                  <c:v>77100</c:v>
                </c:pt>
                <c:pt idx="15361">
                  <c:v>77105</c:v>
                </c:pt>
                <c:pt idx="15362">
                  <c:v>77110</c:v>
                </c:pt>
                <c:pt idx="15363">
                  <c:v>77115</c:v>
                </c:pt>
                <c:pt idx="15364">
                  <c:v>77120</c:v>
                </c:pt>
                <c:pt idx="15365">
                  <c:v>77125</c:v>
                </c:pt>
                <c:pt idx="15366">
                  <c:v>77130</c:v>
                </c:pt>
                <c:pt idx="15367">
                  <c:v>77135</c:v>
                </c:pt>
                <c:pt idx="15368">
                  <c:v>77140</c:v>
                </c:pt>
                <c:pt idx="15369">
                  <c:v>77145</c:v>
                </c:pt>
                <c:pt idx="15370">
                  <c:v>77150</c:v>
                </c:pt>
                <c:pt idx="15371">
                  <c:v>77155</c:v>
                </c:pt>
                <c:pt idx="15372">
                  <c:v>77160</c:v>
                </c:pt>
                <c:pt idx="15373">
                  <c:v>77165</c:v>
                </c:pt>
                <c:pt idx="15374">
                  <c:v>77170</c:v>
                </c:pt>
                <c:pt idx="15375">
                  <c:v>77175</c:v>
                </c:pt>
                <c:pt idx="15376">
                  <c:v>77180</c:v>
                </c:pt>
                <c:pt idx="15377">
                  <c:v>77185</c:v>
                </c:pt>
                <c:pt idx="15378">
                  <c:v>77190</c:v>
                </c:pt>
                <c:pt idx="15379">
                  <c:v>77195</c:v>
                </c:pt>
                <c:pt idx="15380">
                  <c:v>77200</c:v>
                </c:pt>
                <c:pt idx="15381">
                  <c:v>77205</c:v>
                </c:pt>
                <c:pt idx="15382">
                  <c:v>77210</c:v>
                </c:pt>
                <c:pt idx="15383">
                  <c:v>77215</c:v>
                </c:pt>
                <c:pt idx="15384">
                  <c:v>77220</c:v>
                </c:pt>
                <c:pt idx="15385">
                  <c:v>77225</c:v>
                </c:pt>
                <c:pt idx="15386">
                  <c:v>77230</c:v>
                </c:pt>
                <c:pt idx="15387">
                  <c:v>77235</c:v>
                </c:pt>
                <c:pt idx="15388">
                  <c:v>77240</c:v>
                </c:pt>
                <c:pt idx="15389">
                  <c:v>77245</c:v>
                </c:pt>
                <c:pt idx="15390">
                  <c:v>77250</c:v>
                </c:pt>
                <c:pt idx="15391">
                  <c:v>77255</c:v>
                </c:pt>
                <c:pt idx="15392">
                  <c:v>77260</c:v>
                </c:pt>
                <c:pt idx="15393">
                  <c:v>77265</c:v>
                </c:pt>
                <c:pt idx="15394">
                  <c:v>77270</c:v>
                </c:pt>
                <c:pt idx="15395">
                  <c:v>77275</c:v>
                </c:pt>
                <c:pt idx="15396">
                  <c:v>77280</c:v>
                </c:pt>
                <c:pt idx="15397">
                  <c:v>77285</c:v>
                </c:pt>
                <c:pt idx="15398">
                  <c:v>77290</c:v>
                </c:pt>
                <c:pt idx="15399">
                  <c:v>77295</c:v>
                </c:pt>
                <c:pt idx="15400">
                  <c:v>77300</c:v>
                </c:pt>
                <c:pt idx="15401">
                  <c:v>77305</c:v>
                </c:pt>
                <c:pt idx="15402">
                  <c:v>77310</c:v>
                </c:pt>
                <c:pt idx="15403">
                  <c:v>77315</c:v>
                </c:pt>
                <c:pt idx="15404">
                  <c:v>77320</c:v>
                </c:pt>
                <c:pt idx="15405">
                  <c:v>77325</c:v>
                </c:pt>
                <c:pt idx="15406">
                  <c:v>77330</c:v>
                </c:pt>
                <c:pt idx="15407">
                  <c:v>77335</c:v>
                </c:pt>
                <c:pt idx="15408">
                  <c:v>77340</c:v>
                </c:pt>
                <c:pt idx="15409">
                  <c:v>77345</c:v>
                </c:pt>
                <c:pt idx="15410">
                  <c:v>77350</c:v>
                </c:pt>
                <c:pt idx="15411">
                  <c:v>77355</c:v>
                </c:pt>
                <c:pt idx="15412">
                  <c:v>77360</c:v>
                </c:pt>
                <c:pt idx="15413">
                  <c:v>77365</c:v>
                </c:pt>
                <c:pt idx="15414">
                  <c:v>77370</c:v>
                </c:pt>
                <c:pt idx="15415">
                  <c:v>77375</c:v>
                </c:pt>
                <c:pt idx="15416">
                  <c:v>77380</c:v>
                </c:pt>
                <c:pt idx="15417">
                  <c:v>77385</c:v>
                </c:pt>
                <c:pt idx="15418">
                  <c:v>77390</c:v>
                </c:pt>
                <c:pt idx="15419">
                  <c:v>77395</c:v>
                </c:pt>
                <c:pt idx="15420">
                  <c:v>77400</c:v>
                </c:pt>
                <c:pt idx="15421">
                  <c:v>77405</c:v>
                </c:pt>
                <c:pt idx="15422">
                  <c:v>77410</c:v>
                </c:pt>
                <c:pt idx="15423">
                  <c:v>77415</c:v>
                </c:pt>
                <c:pt idx="15424">
                  <c:v>77420</c:v>
                </c:pt>
                <c:pt idx="15425">
                  <c:v>77425</c:v>
                </c:pt>
                <c:pt idx="15426">
                  <c:v>77430</c:v>
                </c:pt>
                <c:pt idx="15427">
                  <c:v>77435</c:v>
                </c:pt>
                <c:pt idx="15428">
                  <c:v>77440</c:v>
                </c:pt>
                <c:pt idx="15429">
                  <c:v>77445</c:v>
                </c:pt>
                <c:pt idx="15430">
                  <c:v>77450</c:v>
                </c:pt>
                <c:pt idx="15431">
                  <c:v>77455</c:v>
                </c:pt>
                <c:pt idx="15432">
                  <c:v>77460</c:v>
                </c:pt>
                <c:pt idx="15433">
                  <c:v>77465</c:v>
                </c:pt>
                <c:pt idx="15434">
                  <c:v>77470</c:v>
                </c:pt>
                <c:pt idx="15435">
                  <c:v>77475</c:v>
                </c:pt>
                <c:pt idx="15436">
                  <c:v>77480</c:v>
                </c:pt>
                <c:pt idx="15437">
                  <c:v>77485</c:v>
                </c:pt>
                <c:pt idx="15438">
                  <c:v>77490</c:v>
                </c:pt>
                <c:pt idx="15439">
                  <c:v>77495</c:v>
                </c:pt>
                <c:pt idx="15440">
                  <c:v>77500</c:v>
                </c:pt>
                <c:pt idx="15441">
                  <c:v>77505</c:v>
                </c:pt>
                <c:pt idx="15442">
                  <c:v>77510</c:v>
                </c:pt>
                <c:pt idx="15443">
                  <c:v>77515</c:v>
                </c:pt>
                <c:pt idx="15444">
                  <c:v>77520</c:v>
                </c:pt>
                <c:pt idx="15445">
                  <c:v>77525</c:v>
                </c:pt>
                <c:pt idx="15446">
                  <c:v>77530</c:v>
                </c:pt>
                <c:pt idx="15447">
                  <c:v>77535</c:v>
                </c:pt>
                <c:pt idx="15448">
                  <c:v>77540</c:v>
                </c:pt>
                <c:pt idx="15449">
                  <c:v>77545</c:v>
                </c:pt>
                <c:pt idx="15450">
                  <c:v>77550</c:v>
                </c:pt>
                <c:pt idx="15451">
                  <c:v>77555</c:v>
                </c:pt>
                <c:pt idx="15452">
                  <c:v>77560</c:v>
                </c:pt>
                <c:pt idx="15453">
                  <c:v>77565</c:v>
                </c:pt>
                <c:pt idx="15454">
                  <c:v>77570</c:v>
                </c:pt>
                <c:pt idx="15455">
                  <c:v>77575</c:v>
                </c:pt>
                <c:pt idx="15456">
                  <c:v>77580</c:v>
                </c:pt>
                <c:pt idx="15457">
                  <c:v>77585</c:v>
                </c:pt>
                <c:pt idx="15458">
                  <c:v>77590</c:v>
                </c:pt>
                <c:pt idx="15459">
                  <c:v>77595</c:v>
                </c:pt>
                <c:pt idx="15460">
                  <c:v>77600</c:v>
                </c:pt>
                <c:pt idx="15461">
                  <c:v>77605</c:v>
                </c:pt>
                <c:pt idx="15462">
                  <c:v>77610</c:v>
                </c:pt>
                <c:pt idx="15463">
                  <c:v>77615</c:v>
                </c:pt>
                <c:pt idx="15464">
                  <c:v>77620</c:v>
                </c:pt>
                <c:pt idx="15465">
                  <c:v>77625</c:v>
                </c:pt>
                <c:pt idx="15466">
                  <c:v>77630</c:v>
                </c:pt>
                <c:pt idx="15467">
                  <c:v>77635</c:v>
                </c:pt>
                <c:pt idx="15468">
                  <c:v>77640</c:v>
                </c:pt>
                <c:pt idx="15469">
                  <c:v>77645</c:v>
                </c:pt>
                <c:pt idx="15470">
                  <c:v>77650</c:v>
                </c:pt>
                <c:pt idx="15471">
                  <c:v>77655</c:v>
                </c:pt>
                <c:pt idx="15472">
                  <c:v>77660</c:v>
                </c:pt>
                <c:pt idx="15473">
                  <c:v>77665</c:v>
                </c:pt>
                <c:pt idx="15474">
                  <c:v>77670</c:v>
                </c:pt>
                <c:pt idx="15475">
                  <c:v>77675</c:v>
                </c:pt>
                <c:pt idx="15476">
                  <c:v>77680</c:v>
                </c:pt>
                <c:pt idx="15477">
                  <c:v>77685</c:v>
                </c:pt>
                <c:pt idx="15478">
                  <c:v>77690</c:v>
                </c:pt>
                <c:pt idx="15479">
                  <c:v>77695</c:v>
                </c:pt>
                <c:pt idx="15480">
                  <c:v>77700</c:v>
                </c:pt>
                <c:pt idx="15481">
                  <c:v>77705</c:v>
                </c:pt>
                <c:pt idx="15482">
                  <c:v>77710</c:v>
                </c:pt>
                <c:pt idx="15483">
                  <c:v>77715</c:v>
                </c:pt>
                <c:pt idx="15484">
                  <c:v>77720</c:v>
                </c:pt>
                <c:pt idx="15485">
                  <c:v>77725</c:v>
                </c:pt>
                <c:pt idx="15486">
                  <c:v>77730</c:v>
                </c:pt>
                <c:pt idx="15487">
                  <c:v>77735</c:v>
                </c:pt>
                <c:pt idx="15488">
                  <c:v>77740</c:v>
                </c:pt>
                <c:pt idx="15489">
                  <c:v>77745</c:v>
                </c:pt>
                <c:pt idx="15490">
                  <c:v>77750</c:v>
                </c:pt>
                <c:pt idx="15491">
                  <c:v>77755</c:v>
                </c:pt>
                <c:pt idx="15492">
                  <c:v>77760</c:v>
                </c:pt>
                <c:pt idx="15493">
                  <c:v>77765</c:v>
                </c:pt>
                <c:pt idx="15494">
                  <c:v>77770</c:v>
                </c:pt>
                <c:pt idx="15495">
                  <c:v>77775</c:v>
                </c:pt>
                <c:pt idx="15496">
                  <c:v>77780</c:v>
                </c:pt>
                <c:pt idx="15497">
                  <c:v>77785</c:v>
                </c:pt>
                <c:pt idx="15498">
                  <c:v>77790</c:v>
                </c:pt>
                <c:pt idx="15499">
                  <c:v>77795</c:v>
                </c:pt>
                <c:pt idx="15500">
                  <c:v>77800</c:v>
                </c:pt>
                <c:pt idx="15501">
                  <c:v>77805</c:v>
                </c:pt>
                <c:pt idx="15502">
                  <c:v>77810</c:v>
                </c:pt>
                <c:pt idx="15503">
                  <c:v>77815</c:v>
                </c:pt>
                <c:pt idx="15504">
                  <c:v>77820</c:v>
                </c:pt>
                <c:pt idx="15505">
                  <c:v>77825</c:v>
                </c:pt>
                <c:pt idx="15506">
                  <c:v>77830</c:v>
                </c:pt>
                <c:pt idx="15507">
                  <c:v>77835</c:v>
                </c:pt>
                <c:pt idx="15508">
                  <c:v>77840</c:v>
                </c:pt>
                <c:pt idx="15509">
                  <c:v>77845</c:v>
                </c:pt>
                <c:pt idx="15510">
                  <c:v>77850</c:v>
                </c:pt>
                <c:pt idx="15511">
                  <c:v>77855</c:v>
                </c:pt>
                <c:pt idx="15512">
                  <c:v>77860</c:v>
                </c:pt>
                <c:pt idx="15513">
                  <c:v>77865</c:v>
                </c:pt>
                <c:pt idx="15514">
                  <c:v>77870</c:v>
                </c:pt>
                <c:pt idx="15515">
                  <c:v>77875</c:v>
                </c:pt>
                <c:pt idx="15516">
                  <c:v>77880</c:v>
                </c:pt>
                <c:pt idx="15517">
                  <c:v>77885</c:v>
                </c:pt>
                <c:pt idx="15518">
                  <c:v>77890</c:v>
                </c:pt>
                <c:pt idx="15519">
                  <c:v>77895</c:v>
                </c:pt>
                <c:pt idx="15520">
                  <c:v>77900</c:v>
                </c:pt>
                <c:pt idx="15521">
                  <c:v>77905</c:v>
                </c:pt>
                <c:pt idx="15522">
                  <c:v>77910</c:v>
                </c:pt>
                <c:pt idx="15523">
                  <c:v>77915</c:v>
                </c:pt>
                <c:pt idx="15524">
                  <c:v>77920</c:v>
                </c:pt>
                <c:pt idx="15525">
                  <c:v>77925</c:v>
                </c:pt>
                <c:pt idx="15526">
                  <c:v>77930</c:v>
                </c:pt>
                <c:pt idx="15527">
                  <c:v>77935</c:v>
                </c:pt>
                <c:pt idx="15528">
                  <c:v>77940</c:v>
                </c:pt>
                <c:pt idx="15529">
                  <c:v>77945</c:v>
                </c:pt>
                <c:pt idx="15530">
                  <c:v>77950</c:v>
                </c:pt>
                <c:pt idx="15531">
                  <c:v>77955</c:v>
                </c:pt>
                <c:pt idx="15532">
                  <c:v>77960</c:v>
                </c:pt>
                <c:pt idx="15533">
                  <c:v>77965</c:v>
                </c:pt>
                <c:pt idx="15534">
                  <c:v>77970</c:v>
                </c:pt>
                <c:pt idx="15535">
                  <c:v>77975</c:v>
                </c:pt>
                <c:pt idx="15536">
                  <c:v>77980</c:v>
                </c:pt>
                <c:pt idx="15537">
                  <c:v>77985</c:v>
                </c:pt>
                <c:pt idx="15538">
                  <c:v>77990</c:v>
                </c:pt>
                <c:pt idx="15539">
                  <c:v>77995</c:v>
                </c:pt>
                <c:pt idx="15540">
                  <c:v>78000</c:v>
                </c:pt>
                <c:pt idx="15541">
                  <c:v>78005</c:v>
                </c:pt>
                <c:pt idx="15542">
                  <c:v>78010</c:v>
                </c:pt>
                <c:pt idx="15543">
                  <c:v>78015</c:v>
                </c:pt>
                <c:pt idx="15544">
                  <c:v>78020</c:v>
                </c:pt>
                <c:pt idx="15545">
                  <c:v>78025</c:v>
                </c:pt>
                <c:pt idx="15546">
                  <c:v>78030</c:v>
                </c:pt>
                <c:pt idx="15547">
                  <c:v>78035</c:v>
                </c:pt>
                <c:pt idx="15548">
                  <c:v>78040</c:v>
                </c:pt>
                <c:pt idx="15549">
                  <c:v>78045</c:v>
                </c:pt>
                <c:pt idx="15550">
                  <c:v>78050</c:v>
                </c:pt>
                <c:pt idx="15551">
                  <c:v>78055</c:v>
                </c:pt>
                <c:pt idx="15552">
                  <c:v>78060</c:v>
                </c:pt>
                <c:pt idx="15553">
                  <c:v>78065</c:v>
                </c:pt>
                <c:pt idx="15554">
                  <c:v>78070</c:v>
                </c:pt>
                <c:pt idx="15555">
                  <c:v>78075</c:v>
                </c:pt>
                <c:pt idx="15556">
                  <c:v>78080</c:v>
                </c:pt>
                <c:pt idx="15557">
                  <c:v>78085</c:v>
                </c:pt>
                <c:pt idx="15558">
                  <c:v>78090</c:v>
                </c:pt>
                <c:pt idx="15559">
                  <c:v>78095</c:v>
                </c:pt>
                <c:pt idx="15560">
                  <c:v>78100</c:v>
                </c:pt>
                <c:pt idx="15561">
                  <c:v>78105</c:v>
                </c:pt>
                <c:pt idx="15562">
                  <c:v>78110</c:v>
                </c:pt>
                <c:pt idx="15563">
                  <c:v>78115</c:v>
                </c:pt>
                <c:pt idx="15564">
                  <c:v>78120</c:v>
                </c:pt>
                <c:pt idx="15565">
                  <c:v>78125</c:v>
                </c:pt>
                <c:pt idx="15566">
                  <c:v>78130</c:v>
                </c:pt>
                <c:pt idx="15567">
                  <c:v>78135</c:v>
                </c:pt>
                <c:pt idx="15568">
                  <c:v>78140</c:v>
                </c:pt>
                <c:pt idx="15569">
                  <c:v>78145</c:v>
                </c:pt>
                <c:pt idx="15570">
                  <c:v>78150</c:v>
                </c:pt>
                <c:pt idx="15571">
                  <c:v>78155</c:v>
                </c:pt>
                <c:pt idx="15572">
                  <c:v>78160</c:v>
                </c:pt>
                <c:pt idx="15573">
                  <c:v>78165</c:v>
                </c:pt>
                <c:pt idx="15574">
                  <c:v>78170</c:v>
                </c:pt>
                <c:pt idx="15575">
                  <c:v>78175</c:v>
                </c:pt>
                <c:pt idx="15576">
                  <c:v>78180</c:v>
                </c:pt>
                <c:pt idx="15577">
                  <c:v>78185</c:v>
                </c:pt>
                <c:pt idx="15578">
                  <c:v>78190</c:v>
                </c:pt>
                <c:pt idx="15579">
                  <c:v>78195</c:v>
                </c:pt>
                <c:pt idx="15580">
                  <c:v>78200</c:v>
                </c:pt>
                <c:pt idx="15581">
                  <c:v>78205</c:v>
                </c:pt>
                <c:pt idx="15582">
                  <c:v>78210</c:v>
                </c:pt>
                <c:pt idx="15583">
                  <c:v>78215</c:v>
                </c:pt>
                <c:pt idx="15584">
                  <c:v>78220</c:v>
                </c:pt>
                <c:pt idx="15585">
                  <c:v>78225</c:v>
                </c:pt>
                <c:pt idx="15586">
                  <c:v>78230</c:v>
                </c:pt>
                <c:pt idx="15587">
                  <c:v>78235</c:v>
                </c:pt>
                <c:pt idx="15588">
                  <c:v>78240</c:v>
                </c:pt>
                <c:pt idx="15589">
                  <c:v>78245</c:v>
                </c:pt>
                <c:pt idx="15590">
                  <c:v>78250</c:v>
                </c:pt>
                <c:pt idx="15591">
                  <c:v>78255</c:v>
                </c:pt>
                <c:pt idx="15592">
                  <c:v>78260</c:v>
                </c:pt>
                <c:pt idx="15593">
                  <c:v>78265</c:v>
                </c:pt>
                <c:pt idx="15594">
                  <c:v>78270</c:v>
                </c:pt>
                <c:pt idx="15595">
                  <c:v>78275</c:v>
                </c:pt>
                <c:pt idx="15596">
                  <c:v>78280</c:v>
                </c:pt>
                <c:pt idx="15597">
                  <c:v>78285</c:v>
                </c:pt>
                <c:pt idx="15598">
                  <c:v>78290</c:v>
                </c:pt>
                <c:pt idx="15599">
                  <c:v>78295</c:v>
                </c:pt>
                <c:pt idx="15600">
                  <c:v>78300</c:v>
                </c:pt>
                <c:pt idx="15601">
                  <c:v>78305</c:v>
                </c:pt>
                <c:pt idx="15602">
                  <c:v>78310</c:v>
                </c:pt>
                <c:pt idx="15603">
                  <c:v>78315</c:v>
                </c:pt>
                <c:pt idx="15604">
                  <c:v>78320</c:v>
                </c:pt>
                <c:pt idx="15605">
                  <c:v>78325</c:v>
                </c:pt>
                <c:pt idx="15606">
                  <c:v>78330</c:v>
                </c:pt>
                <c:pt idx="15607">
                  <c:v>78335</c:v>
                </c:pt>
                <c:pt idx="15608">
                  <c:v>78340</c:v>
                </c:pt>
                <c:pt idx="15609">
                  <c:v>78345</c:v>
                </c:pt>
                <c:pt idx="15610">
                  <c:v>78350</c:v>
                </c:pt>
                <c:pt idx="15611">
                  <c:v>78355</c:v>
                </c:pt>
                <c:pt idx="15612">
                  <c:v>78360</c:v>
                </c:pt>
                <c:pt idx="15613">
                  <c:v>78365</c:v>
                </c:pt>
                <c:pt idx="15614">
                  <c:v>78370</c:v>
                </c:pt>
                <c:pt idx="15615">
                  <c:v>78375</c:v>
                </c:pt>
                <c:pt idx="15616">
                  <c:v>78380</c:v>
                </c:pt>
                <c:pt idx="15617">
                  <c:v>78385</c:v>
                </c:pt>
                <c:pt idx="15618">
                  <c:v>78390</c:v>
                </c:pt>
                <c:pt idx="15619">
                  <c:v>78395</c:v>
                </c:pt>
                <c:pt idx="15620">
                  <c:v>78400</c:v>
                </c:pt>
                <c:pt idx="15621">
                  <c:v>78405</c:v>
                </c:pt>
                <c:pt idx="15622">
                  <c:v>78410</c:v>
                </c:pt>
                <c:pt idx="15623">
                  <c:v>78415</c:v>
                </c:pt>
                <c:pt idx="15624">
                  <c:v>78420</c:v>
                </c:pt>
                <c:pt idx="15625">
                  <c:v>78425</c:v>
                </c:pt>
                <c:pt idx="15626">
                  <c:v>78430</c:v>
                </c:pt>
                <c:pt idx="15627">
                  <c:v>78435</c:v>
                </c:pt>
                <c:pt idx="15628">
                  <c:v>78440</c:v>
                </c:pt>
                <c:pt idx="15629">
                  <c:v>78445</c:v>
                </c:pt>
                <c:pt idx="15630">
                  <c:v>78450</c:v>
                </c:pt>
                <c:pt idx="15631">
                  <c:v>78455</c:v>
                </c:pt>
                <c:pt idx="15632">
                  <c:v>78460</c:v>
                </c:pt>
                <c:pt idx="15633">
                  <c:v>78465</c:v>
                </c:pt>
                <c:pt idx="15634">
                  <c:v>78470</c:v>
                </c:pt>
                <c:pt idx="15635">
                  <c:v>78475</c:v>
                </c:pt>
                <c:pt idx="15636">
                  <c:v>78480</c:v>
                </c:pt>
                <c:pt idx="15637">
                  <c:v>78485</c:v>
                </c:pt>
                <c:pt idx="15638">
                  <c:v>78490</c:v>
                </c:pt>
                <c:pt idx="15639">
                  <c:v>78495</c:v>
                </c:pt>
                <c:pt idx="15640">
                  <c:v>78500</c:v>
                </c:pt>
                <c:pt idx="15641">
                  <c:v>78505</c:v>
                </c:pt>
                <c:pt idx="15642">
                  <c:v>78510</c:v>
                </c:pt>
                <c:pt idx="15643">
                  <c:v>78515</c:v>
                </c:pt>
                <c:pt idx="15644">
                  <c:v>78520</c:v>
                </c:pt>
                <c:pt idx="15645">
                  <c:v>78525</c:v>
                </c:pt>
                <c:pt idx="15646">
                  <c:v>78530</c:v>
                </c:pt>
                <c:pt idx="15647">
                  <c:v>78535</c:v>
                </c:pt>
                <c:pt idx="15648">
                  <c:v>78540</c:v>
                </c:pt>
                <c:pt idx="15649">
                  <c:v>78545</c:v>
                </c:pt>
                <c:pt idx="15650">
                  <c:v>78550</c:v>
                </c:pt>
                <c:pt idx="15651">
                  <c:v>78555</c:v>
                </c:pt>
                <c:pt idx="15652">
                  <c:v>78560</c:v>
                </c:pt>
                <c:pt idx="15653">
                  <c:v>78565</c:v>
                </c:pt>
                <c:pt idx="15654">
                  <c:v>78570</c:v>
                </c:pt>
                <c:pt idx="15655">
                  <c:v>78575</c:v>
                </c:pt>
                <c:pt idx="15656">
                  <c:v>78580</c:v>
                </c:pt>
                <c:pt idx="15657">
                  <c:v>78585</c:v>
                </c:pt>
                <c:pt idx="15658">
                  <c:v>78590</c:v>
                </c:pt>
                <c:pt idx="15659">
                  <c:v>78595</c:v>
                </c:pt>
                <c:pt idx="15660">
                  <c:v>78600</c:v>
                </c:pt>
                <c:pt idx="15661">
                  <c:v>78605</c:v>
                </c:pt>
                <c:pt idx="15662">
                  <c:v>78610</c:v>
                </c:pt>
                <c:pt idx="15663">
                  <c:v>78615</c:v>
                </c:pt>
                <c:pt idx="15664">
                  <c:v>78620</c:v>
                </c:pt>
                <c:pt idx="15665">
                  <c:v>78625</c:v>
                </c:pt>
                <c:pt idx="15666">
                  <c:v>78630</c:v>
                </c:pt>
                <c:pt idx="15667">
                  <c:v>78635</c:v>
                </c:pt>
                <c:pt idx="15668">
                  <c:v>78640</c:v>
                </c:pt>
                <c:pt idx="15669">
                  <c:v>78645</c:v>
                </c:pt>
                <c:pt idx="15670">
                  <c:v>78650</c:v>
                </c:pt>
                <c:pt idx="15671">
                  <c:v>78655</c:v>
                </c:pt>
                <c:pt idx="15672">
                  <c:v>78660</c:v>
                </c:pt>
                <c:pt idx="15673">
                  <c:v>78665</c:v>
                </c:pt>
                <c:pt idx="15674">
                  <c:v>78670</c:v>
                </c:pt>
                <c:pt idx="15675">
                  <c:v>78675</c:v>
                </c:pt>
                <c:pt idx="15676">
                  <c:v>78680</c:v>
                </c:pt>
                <c:pt idx="15677">
                  <c:v>78685</c:v>
                </c:pt>
                <c:pt idx="15678">
                  <c:v>78690</c:v>
                </c:pt>
                <c:pt idx="15679">
                  <c:v>78695</c:v>
                </c:pt>
                <c:pt idx="15680">
                  <c:v>78700</c:v>
                </c:pt>
                <c:pt idx="15681">
                  <c:v>78705</c:v>
                </c:pt>
                <c:pt idx="15682">
                  <c:v>78710</c:v>
                </c:pt>
                <c:pt idx="15683">
                  <c:v>78715</c:v>
                </c:pt>
                <c:pt idx="15684">
                  <c:v>78720</c:v>
                </c:pt>
                <c:pt idx="15685">
                  <c:v>78725</c:v>
                </c:pt>
                <c:pt idx="15686">
                  <c:v>78730</c:v>
                </c:pt>
                <c:pt idx="15687">
                  <c:v>78735</c:v>
                </c:pt>
                <c:pt idx="15688">
                  <c:v>78740</c:v>
                </c:pt>
                <c:pt idx="15689">
                  <c:v>78745</c:v>
                </c:pt>
                <c:pt idx="15690">
                  <c:v>78750</c:v>
                </c:pt>
                <c:pt idx="15691">
                  <c:v>78755</c:v>
                </c:pt>
                <c:pt idx="15692">
                  <c:v>78760</c:v>
                </c:pt>
                <c:pt idx="15693">
                  <c:v>78765</c:v>
                </c:pt>
                <c:pt idx="15694">
                  <c:v>78770</c:v>
                </c:pt>
                <c:pt idx="15695">
                  <c:v>78775</c:v>
                </c:pt>
                <c:pt idx="15696">
                  <c:v>78780</c:v>
                </c:pt>
                <c:pt idx="15697">
                  <c:v>78785</c:v>
                </c:pt>
                <c:pt idx="15698">
                  <c:v>78790</c:v>
                </c:pt>
                <c:pt idx="15699">
                  <c:v>78795</c:v>
                </c:pt>
                <c:pt idx="15700">
                  <c:v>78800</c:v>
                </c:pt>
                <c:pt idx="15701">
                  <c:v>78805</c:v>
                </c:pt>
                <c:pt idx="15702">
                  <c:v>78810</c:v>
                </c:pt>
                <c:pt idx="15703">
                  <c:v>78815</c:v>
                </c:pt>
                <c:pt idx="15704">
                  <c:v>78820</c:v>
                </c:pt>
                <c:pt idx="15705">
                  <c:v>78825</c:v>
                </c:pt>
                <c:pt idx="15706">
                  <c:v>78830</c:v>
                </c:pt>
                <c:pt idx="15707">
                  <c:v>78835</c:v>
                </c:pt>
                <c:pt idx="15708">
                  <c:v>78840</c:v>
                </c:pt>
                <c:pt idx="15709">
                  <c:v>78845</c:v>
                </c:pt>
                <c:pt idx="15710">
                  <c:v>78850</c:v>
                </c:pt>
                <c:pt idx="15711">
                  <c:v>78855</c:v>
                </c:pt>
                <c:pt idx="15712">
                  <c:v>78860</c:v>
                </c:pt>
                <c:pt idx="15713">
                  <c:v>78865</c:v>
                </c:pt>
                <c:pt idx="15714">
                  <c:v>78870</c:v>
                </c:pt>
                <c:pt idx="15715">
                  <c:v>78875</c:v>
                </c:pt>
                <c:pt idx="15716">
                  <c:v>78880</c:v>
                </c:pt>
                <c:pt idx="15717">
                  <c:v>78885</c:v>
                </c:pt>
                <c:pt idx="15718">
                  <c:v>78890</c:v>
                </c:pt>
                <c:pt idx="15719">
                  <c:v>78895</c:v>
                </c:pt>
                <c:pt idx="15720">
                  <c:v>78900</c:v>
                </c:pt>
                <c:pt idx="15721">
                  <c:v>78905</c:v>
                </c:pt>
                <c:pt idx="15722">
                  <c:v>78910</c:v>
                </c:pt>
                <c:pt idx="15723">
                  <c:v>78915</c:v>
                </c:pt>
                <c:pt idx="15724">
                  <c:v>78920</c:v>
                </c:pt>
                <c:pt idx="15725">
                  <c:v>78925</c:v>
                </c:pt>
                <c:pt idx="15726">
                  <c:v>78930</c:v>
                </c:pt>
                <c:pt idx="15727">
                  <c:v>78935</c:v>
                </c:pt>
                <c:pt idx="15728">
                  <c:v>78940</c:v>
                </c:pt>
                <c:pt idx="15729">
                  <c:v>78945</c:v>
                </c:pt>
                <c:pt idx="15730">
                  <c:v>78950</c:v>
                </c:pt>
                <c:pt idx="15731">
                  <c:v>78955</c:v>
                </c:pt>
                <c:pt idx="15732">
                  <c:v>78960</c:v>
                </c:pt>
                <c:pt idx="15733">
                  <c:v>78965</c:v>
                </c:pt>
                <c:pt idx="15734">
                  <c:v>78970</c:v>
                </c:pt>
                <c:pt idx="15735">
                  <c:v>78975</c:v>
                </c:pt>
                <c:pt idx="15736">
                  <c:v>78980</c:v>
                </c:pt>
                <c:pt idx="15737">
                  <c:v>78985</c:v>
                </c:pt>
                <c:pt idx="15738">
                  <c:v>78990</c:v>
                </c:pt>
                <c:pt idx="15739">
                  <c:v>78995</c:v>
                </c:pt>
                <c:pt idx="15740">
                  <c:v>79000</c:v>
                </c:pt>
                <c:pt idx="15741">
                  <c:v>79005</c:v>
                </c:pt>
                <c:pt idx="15742">
                  <c:v>79010</c:v>
                </c:pt>
                <c:pt idx="15743">
                  <c:v>79015</c:v>
                </c:pt>
                <c:pt idx="15744">
                  <c:v>79020</c:v>
                </c:pt>
                <c:pt idx="15745">
                  <c:v>79025</c:v>
                </c:pt>
                <c:pt idx="15746">
                  <c:v>79030</c:v>
                </c:pt>
                <c:pt idx="15747">
                  <c:v>79035</c:v>
                </c:pt>
                <c:pt idx="15748">
                  <c:v>79040</c:v>
                </c:pt>
                <c:pt idx="15749">
                  <c:v>79045</c:v>
                </c:pt>
                <c:pt idx="15750">
                  <c:v>79050</c:v>
                </c:pt>
                <c:pt idx="15751">
                  <c:v>79055</c:v>
                </c:pt>
                <c:pt idx="15752">
                  <c:v>79060</c:v>
                </c:pt>
                <c:pt idx="15753">
                  <c:v>79065</c:v>
                </c:pt>
                <c:pt idx="15754">
                  <c:v>79070</c:v>
                </c:pt>
                <c:pt idx="15755">
                  <c:v>79075</c:v>
                </c:pt>
                <c:pt idx="15756">
                  <c:v>79080</c:v>
                </c:pt>
                <c:pt idx="15757">
                  <c:v>79085</c:v>
                </c:pt>
                <c:pt idx="15758">
                  <c:v>79090</c:v>
                </c:pt>
                <c:pt idx="15759">
                  <c:v>79095</c:v>
                </c:pt>
                <c:pt idx="15760">
                  <c:v>79100</c:v>
                </c:pt>
                <c:pt idx="15761">
                  <c:v>79105</c:v>
                </c:pt>
                <c:pt idx="15762">
                  <c:v>79110</c:v>
                </c:pt>
                <c:pt idx="15763">
                  <c:v>79115</c:v>
                </c:pt>
                <c:pt idx="15764">
                  <c:v>79120</c:v>
                </c:pt>
                <c:pt idx="15765">
                  <c:v>79125</c:v>
                </c:pt>
                <c:pt idx="15766">
                  <c:v>79130</c:v>
                </c:pt>
                <c:pt idx="15767">
                  <c:v>79135</c:v>
                </c:pt>
                <c:pt idx="15768">
                  <c:v>79140</c:v>
                </c:pt>
                <c:pt idx="15769">
                  <c:v>79145</c:v>
                </c:pt>
                <c:pt idx="15770">
                  <c:v>79150</c:v>
                </c:pt>
                <c:pt idx="15771">
                  <c:v>79155</c:v>
                </c:pt>
                <c:pt idx="15772">
                  <c:v>79160</c:v>
                </c:pt>
                <c:pt idx="15773">
                  <c:v>79165</c:v>
                </c:pt>
                <c:pt idx="15774">
                  <c:v>79170</c:v>
                </c:pt>
                <c:pt idx="15775">
                  <c:v>79175</c:v>
                </c:pt>
                <c:pt idx="15776">
                  <c:v>79180</c:v>
                </c:pt>
                <c:pt idx="15777">
                  <c:v>79185</c:v>
                </c:pt>
                <c:pt idx="15778">
                  <c:v>79190</c:v>
                </c:pt>
                <c:pt idx="15779">
                  <c:v>79195</c:v>
                </c:pt>
                <c:pt idx="15780">
                  <c:v>79200</c:v>
                </c:pt>
                <c:pt idx="15781">
                  <c:v>79205</c:v>
                </c:pt>
                <c:pt idx="15782">
                  <c:v>79210</c:v>
                </c:pt>
                <c:pt idx="15783">
                  <c:v>79215</c:v>
                </c:pt>
                <c:pt idx="15784">
                  <c:v>79220</c:v>
                </c:pt>
                <c:pt idx="15785">
                  <c:v>79225</c:v>
                </c:pt>
                <c:pt idx="15786">
                  <c:v>79230</c:v>
                </c:pt>
                <c:pt idx="15787">
                  <c:v>79235</c:v>
                </c:pt>
                <c:pt idx="15788">
                  <c:v>79240</c:v>
                </c:pt>
                <c:pt idx="15789">
                  <c:v>79245</c:v>
                </c:pt>
                <c:pt idx="15790">
                  <c:v>79250</c:v>
                </c:pt>
                <c:pt idx="15791">
                  <c:v>79255</c:v>
                </c:pt>
                <c:pt idx="15792">
                  <c:v>79260</c:v>
                </c:pt>
                <c:pt idx="15793">
                  <c:v>79265</c:v>
                </c:pt>
                <c:pt idx="15794">
                  <c:v>79270</c:v>
                </c:pt>
                <c:pt idx="15795">
                  <c:v>79275</c:v>
                </c:pt>
                <c:pt idx="15796">
                  <c:v>79280</c:v>
                </c:pt>
                <c:pt idx="15797">
                  <c:v>79285</c:v>
                </c:pt>
                <c:pt idx="15798">
                  <c:v>79290</c:v>
                </c:pt>
                <c:pt idx="15799">
                  <c:v>79295</c:v>
                </c:pt>
                <c:pt idx="15800">
                  <c:v>79300</c:v>
                </c:pt>
                <c:pt idx="15801">
                  <c:v>79305</c:v>
                </c:pt>
                <c:pt idx="15802">
                  <c:v>79310</c:v>
                </c:pt>
                <c:pt idx="15803">
                  <c:v>79315</c:v>
                </c:pt>
                <c:pt idx="15804">
                  <c:v>79320</c:v>
                </c:pt>
                <c:pt idx="15805">
                  <c:v>79325</c:v>
                </c:pt>
                <c:pt idx="15806">
                  <c:v>79330</c:v>
                </c:pt>
                <c:pt idx="15807">
                  <c:v>79335</c:v>
                </c:pt>
                <c:pt idx="15808">
                  <c:v>79340</c:v>
                </c:pt>
                <c:pt idx="15809">
                  <c:v>79345</c:v>
                </c:pt>
                <c:pt idx="15810">
                  <c:v>79350</c:v>
                </c:pt>
                <c:pt idx="15811">
                  <c:v>79355</c:v>
                </c:pt>
                <c:pt idx="15812">
                  <c:v>79360</c:v>
                </c:pt>
                <c:pt idx="15813">
                  <c:v>79365</c:v>
                </c:pt>
                <c:pt idx="15814">
                  <c:v>79370</c:v>
                </c:pt>
                <c:pt idx="15815">
                  <c:v>79375</c:v>
                </c:pt>
                <c:pt idx="15816">
                  <c:v>79380</c:v>
                </c:pt>
                <c:pt idx="15817">
                  <c:v>79385</c:v>
                </c:pt>
                <c:pt idx="15818">
                  <c:v>79390</c:v>
                </c:pt>
                <c:pt idx="15819">
                  <c:v>79395</c:v>
                </c:pt>
                <c:pt idx="15820">
                  <c:v>79400</c:v>
                </c:pt>
                <c:pt idx="15821">
                  <c:v>79405</c:v>
                </c:pt>
                <c:pt idx="15822">
                  <c:v>79410</c:v>
                </c:pt>
                <c:pt idx="15823">
                  <c:v>79415</c:v>
                </c:pt>
                <c:pt idx="15824">
                  <c:v>79420</c:v>
                </c:pt>
                <c:pt idx="15825">
                  <c:v>79425</c:v>
                </c:pt>
                <c:pt idx="15826">
                  <c:v>79430</c:v>
                </c:pt>
                <c:pt idx="15827">
                  <c:v>79435</c:v>
                </c:pt>
                <c:pt idx="15828">
                  <c:v>79440</c:v>
                </c:pt>
                <c:pt idx="15829">
                  <c:v>79445</c:v>
                </c:pt>
                <c:pt idx="15830">
                  <c:v>79450</c:v>
                </c:pt>
                <c:pt idx="15831">
                  <c:v>79455</c:v>
                </c:pt>
                <c:pt idx="15832">
                  <c:v>79460</c:v>
                </c:pt>
                <c:pt idx="15833">
                  <c:v>79465</c:v>
                </c:pt>
                <c:pt idx="15834">
                  <c:v>79470</c:v>
                </c:pt>
                <c:pt idx="15835">
                  <c:v>79475</c:v>
                </c:pt>
                <c:pt idx="15836">
                  <c:v>79480</c:v>
                </c:pt>
                <c:pt idx="15837">
                  <c:v>79485</c:v>
                </c:pt>
                <c:pt idx="15838">
                  <c:v>79490</c:v>
                </c:pt>
                <c:pt idx="15839">
                  <c:v>79495</c:v>
                </c:pt>
                <c:pt idx="15840">
                  <c:v>79500</c:v>
                </c:pt>
                <c:pt idx="15841">
                  <c:v>79505</c:v>
                </c:pt>
                <c:pt idx="15842">
                  <c:v>79510</c:v>
                </c:pt>
                <c:pt idx="15843">
                  <c:v>79515</c:v>
                </c:pt>
                <c:pt idx="15844">
                  <c:v>79520</c:v>
                </c:pt>
                <c:pt idx="15845">
                  <c:v>79525</c:v>
                </c:pt>
                <c:pt idx="15846">
                  <c:v>79530</c:v>
                </c:pt>
                <c:pt idx="15847">
                  <c:v>79535</c:v>
                </c:pt>
                <c:pt idx="15848">
                  <c:v>79540</c:v>
                </c:pt>
                <c:pt idx="15849">
                  <c:v>79545</c:v>
                </c:pt>
                <c:pt idx="15850">
                  <c:v>79550</c:v>
                </c:pt>
                <c:pt idx="15851">
                  <c:v>79555</c:v>
                </c:pt>
                <c:pt idx="15852">
                  <c:v>79560</c:v>
                </c:pt>
                <c:pt idx="15853">
                  <c:v>79565</c:v>
                </c:pt>
                <c:pt idx="15854">
                  <c:v>79570</c:v>
                </c:pt>
                <c:pt idx="15855">
                  <c:v>79575</c:v>
                </c:pt>
                <c:pt idx="15856">
                  <c:v>79580</c:v>
                </c:pt>
                <c:pt idx="15857">
                  <c:v>79585</c:v>
                </c:pt>
                <c:pt idx="15858">
                  <c:v>79590</c:v>
                </c:pt>
                <c:pt idx="15859">
                  <c:v>79595</c:v>
                </c:pt>
                <c:pt idx="15860">
                  <c:v>79600</c:v>
                </c:pt>
                <c:pt idx="15861">
                  <c:v>79605</c:v>
                </c:pt>
                <c:pt idx="15862">
                  <c:v>79610</c:v>
                </c:pt>
                <c:pt idx="15863">
                  <c:v>79615</c:v>
                </c:pt>
                <c:pt idx="15864">
                  <c:v>79620</c:v>
                </c:pt>
                <c:pt idx="15865">
                  <c:v>79625</c:v>
                </c:pt>
                <c:pt idx="15866">
                  <c:v>79630</c:v>
                </c:pt>
                <c:pt idx="15867">
                  <c:v>79635</c:v>
                </c:pt>
                <c:pt idx="15868">
                  <c:v>79640</c:v>
                </c:pt>
                <c:pt idx="15869">
                  <c:v>79645</c:v>
                </c:pt>
                <c:pt idx="15870">
                  <c:v>79650</c:v>
                </c:pt>
                <c:pt idx="15871">
                  <c:v>79655</c:v>
                </c:pt>
                <c:pt idx="15872">
                  <c:v>79660</c:v>
                </c:pt>
                <c:pt idx="15873">
                  <c:v>79665</c:v>
                </c:pt>
                <c:pt idx="15874">
                  <c:v>79670</c:v>
                </c:pt>
                <c:pt idx="15875">
                  <c:v>79675</c:v>
                </c:pt>
                <c:pt idx="15876">
                  <c:v>79680</c:v>
                </c:pt>
                <c:pt idx="15877">
                  <c:v>79685</c:v>
                </c:pt>
                <c:pt idx="15878">
                  <c:v>79690</c:v>
                </c:pt>
                <c:pt idx="15879">
                  <c:v>79695</c:v>
                </c:pt>
                <c:pt idx="15880">
                  <c:v>79700</c:v>
                </c:pt>
                <c:pt idx="15881">
                  <c:v>79705</c:v>
                </c:pt>
                <c:pt idx="15882">
                  <c:v>79710</c:v>
                </c:pt>
                <c:pt idx="15883">
                  <c:v>79715</c:v>
                </c:pt>
                <c:pt idx="15884">
                  <c:v>79720</c:v>
                </c:pt>
                <c:pt idx="15885">
                  <c:v>79725</c:v>
                </c:pt>
                <c:pt idx="15886">
                  <c:v>79730</c:v>
                </c:pt>
                <c:pt idx="15887">
                  <c:v>79735</c:v>
                </c:pt>
                <c:pt idx="15888">
                  <c:v>79740</c:v>
                </c:pt>
                <c:pt idx="15889">
                  <c:v>79745</c:v>
                </c:pt>
                <c:pt idx="15890">
                  <c:v>79750</c:v>
                </c:pt>
                <c:pt idx="15891">
                  <c:v>79755</c:v>
                </c:pt>
                <c:pt idx="15892">
                  <c:v>79760</c:v>
                </c:pt>
                <c:pt idx="15893">
                  <c:v>79765</c:v>
                </c:pt>
                <c:pt idx="15894">
                  <c:v>79770</c:v>
                </c:pt>
                <c:pt idx="15895">
                  <c:v>79775</c:v>
                </c:pt>
                <c:pt idx="15896">
                  <c:v>79780</c:v>
                </c:pt>
                <c:pt idx="15897">
                  <c:v>79785</c:v>
                </c:pt>
                <c:pt idx="15898">
                  <c:v>79790</c:v>
                </c:pt>
                <c:pt idx="15899">
                  <c:v>79795</c:v>
                </c:pt>
                <c:pt idx="15900">
                  <c:v>79800</c:v>
                </c:pt>
                <c:pt idx="15901">
                  <c:v>79805</c:v>
                </c:pt>
                <c:pt idx="15902">
                  <c:v>79810</c:v>
                </c:pt>
                <c:pt idx="15903">
                  <c:v>79815</c:v>
                </c:pt>
                <c:pt idx="15904">
                  <c:v>79820</c:v>
                </c:pt>
                <c:pt idx="15905">
                  <c:v>79825</c:v>
                </c:pt>
                <c:pt idx="15906">
                  <c:v>79830</c:v>
                </c:pt>
                <c:pt idx="15907">
                  <c:v>79835</c:v>
                </c:pt>
                <c:pt idx="15908">
                  <c:v>79840</c:v>
                </c:pt>
                <c:pt idx="15909">
                  <c:v>79845</c:v>
                </c:pt>
                <c:pt idx="15910">
                  <c:v>79850</c:v>
                </c:pt>
                <c:pt idx="15911">
                  <c:v>79855</c:v>
                </c:pt>
                <c:pt idx="15912">
                  <c:v>79860</c:v>
                </c:pt>
                <c:pt idx="15913">
                  <c:v>79865</c:v>
                </c:pt>
                <c:pt idx="15914">
                  <c:v>79870</c:v>
                </c:pt>
                <c:pt idx="15915">
                  <c:v>79875</c:v>
                </c:pt>
                <c:pt idx="15916">
                  <c:v>79880</c:v>
                </c:pt>
                <c:pt idx="15917">
                  <c:v>79885</c:v>
                </c:pt>
                <c:pt idx="15918">
                  <c:v>79890</c:v>
                </c:pt>
                <c:pt idx="15919">
                  <c:v>79895</c:v>
                </c:pt>
                <c:pt idx="15920">
                  <c:v>79900</c:v>
                </c:pt>
                <c:pt idx="15921">
                  <c:v>79905</c:v>
                </c:pt>
                <c:pt idx="15922">
                  <c:v>79910</c:v>
                </c:pt>
                <c:pt idx="15923">
                  <c:v>79915</c:v>
                </c:pt>
                <c:pt idx="15924">
                  <c:v>79920</c:v>
                </c:pt>
                <c:pt idx="15925">
                  <c:v>79925</c:v>
                </c:pt>
                <c:pt idx="15926">
                  <c:v>79930</c:v>
                </c:pt>
                <c:pt idx="15927">
                  <c:v>79935</c:v>
                </c:pt>
                <c:pt idx="15928">
                  <c:v>79940</c:v>
                </c:pt>
                <c:pt idx="15929">
                  <c:v>79945</c:v>
                </c:pt>
                <c:pt idx="15930">
                  <c:v>79950</c:v>
                </c:pt>
                <c:pt idx="15931">
                  <c:v>79955</c:v>
                </c:pt>
                <c:pt idx="15932">
                  <c:v>79960</c:v>
                </c:pt>
                <c:pt idx="15933">
                  <c:v>79965</c:v>
                </c:pt>
                <c:pt idx="15934">
                  <c:v>79970</c:v>
                </c:pt>
                <c:pt idx="15935">
                  <c:v>79975</c:v>
                </c:pt>
                <c:pt idx="15936">
                  <c:v>79980</c:v>
                </c:pt>
                <c:pt idx="15937">
                  <c:v>79985</c:v>
                </c:pt>
                <c:pt idx="15938">
                  <c:v>79990</c:v>
                </c:pt>
                <c:pt idx="15939">
                  <c:v>79995</c:v>
                </c:pt>
                <c:pt idx="15940">
                  <c:v>80000</c:v>
                </c:pt>
                <c:pt idx="15941">
                  <c:v>80005</c:v>
                </c:pt>
                <c:pt idx="15942">
                  <c:v>80010</c:v>
                </c:pt>
                <c:pt idx="15943">
                  <c:v>80015</c:v>
                </c:pt>
                <c:pt idx="15944">
                  <c:v>80020</c:v>
                </c:pt>
                <c:pt idx="15945">
                  <c:v>80025</c:v>
                </c:pt>
                <c:pt idx="15946">
                  <c:v>80030</c:v>
                </c:pt>
                <c:pt idx="15947">
                  <c:v>80035</c:v>
                </c:pt>
                <c:pt idx="15948">
                  <c:v>80040</c:v>
                </c:pt>
                <c:pt idx="15949">
                  <c:v>80045</c:v>
                </c:pt>
                <c:pt idx="15950">
                  <c:v>80050</c:v>
                </c:pt>
                <c:pt idx="15951">
                  <c:v>80055</c:v>
                </c:pt>
                <c:pt idx="15952">
                  <c:v>80060</c:v>
                </c:pt>
                <c:pt idx="15953">
                  <c:v>80065</c:v>
                </c:pt>
                <c:pt idx="15954">
                  <c:v>80070</c:v>
                </c:pt>
                <c:pt idx="15955">
                  <c:v>80075</c:v>
                </c:pt>
                <c:pt idx="15956">
                  <c:v>80080</c:v>
                </c:pt>
                <c:pt idx="15957">
                  <c:v>80085</c:v>
                </c:pt>
                <c:pt idx="15958">
                  <c:v>80090</c:v>
                </c:pt>
                <c:pt idx="15959">
                  <c:v>80095</c:v>
                </c:pt>
                <c:pt idx="15960">
                  <c:v>80100</c:v>
                </c:pt>
                <c:pt idx="15961">
                  <c:v>80105</c:v>
                </c:pt>
                <c:pt idx="15962">
                  <c:v>80110</c:v>
                </c:pt>
                <c:pt idx="15963">
                  <c:v>80115</c:v>
                </c:pt>
                <c:pt idx="15964">
                  <c:v>80120</c:v>
                </c:pt>
                <c:pt idx="15965">
                  <c:v>80125</c:v>
                </c:pt>
                <c:pt idx="15966">
                  <c:v>80130</c:v>
                </c:pt>
                <c:pt idx="15967">
                  <c:v>80135</c:v>
                </c:pt>
                <c:pt idx="15968">
                  <c:v>80140</c:v>
                </c:pt>
                <c:pt idx="15969">
                  <c:v>80145</c:v>
                </c:pt>
                <c:pt idx="15970">
                  <c:v>80150</c:v>
                </c:pt>
                <c:pt idx="15971">
                  <c:v>80155</c:v>
                </c:pt>
                <c:pt idx="15972">
                  <c:v>80160</c:v>
                </c:pt>
                <c:pt idx="15973">
                  <c:v>80165</c:v>
                </c:pt>
                <c:pt idx="15974">
                  <c:v>80170</c:v>
                </c:pt>
                <c:pt idx="15975">
                  <c:v>80175</c:v>
                </c:pt>
                <c:pt idx="15976">
                  <c:v>80180</c:v>
                </c:pt>
                <c:pt idx="15977">
                  <c:v>80185</c:v>
                </c:pt>
                <c:pt idx="15978">
                  <c:v>80190</c:v>
                </c:pt>
                <c:pt idx="15979">
                  <c:v>80195</c:v>
                </c:pt>
                <c:pt idx="15980">
                  <c:v>80200</c:v>
                </c:pt>
                <c:pt idx="15981">
                  <c:v>80205</c:v>
                </c:pt>
                <c:pt idx="15982">
                  <c:v>80210</c:v>
                </c:pt>
                <c:pt idx="15983">
                  <c:v>80215</c:v>
                </c:pt>
                <c:pt idx="15984">
                  <c:v>80220</c:v>
                </c:pt>
                <c:pt idx="15985">
                  <c:v>80225</c:v>
                </c:pt>
                <c:pt idx="15986">
                  <c:v>80230</c:v>
                </c:pt>
                <c:pt idx="15987">
                  <c:v>80235</c:v>
                </c:pt>
                <c:pt idx="15988">
                  <c:v>80240</c:v>
                </c:pt>
                <c:pt idx="15989">
                  <c:v>80245</c:v>
                </c:pt>
                <c:pt idx="15990">
                  <c:v>80250</c:v>
                </c:pt>
                <c:pt idx="15991">
                  <c:v>80255</c:v>
                </c:pt>
                <c:pt idx="15992">
                  <c:v>80260</c:v>
                </c:pt>
                <c:pt idx="15993">
                  <c:v>80265</c:v>
                </c:pt>
                <c:pt idx="15994">
                  <c:v>80270</c:v>
                </c:pt>
                <c:pt idx="15995">
                  <c:v>80275</c:v>
                </c:pt>
                <c:pt idx="15996">
                  <c:v>80280</c:v>
                </c:pt>
                <c:pt idx="15997">
                  <c:v>80285</c:v>
                </c:pt>
                <c:pt idx="15998">
                  <c:v>80290</c:v>
                </c:pt>
                <c:pt idx="15999">
                  <c:v>80295</c:v>
                </c:pt>
                <c:pt idx="16000">
                  <c:v>80300</c:v>
                </c:pt>
                <c:pt idx="16001">
                  <c:v>80305</c:v>
                </c:pt>
                <c:pt idx="16002">
                  <c:v>80310</c:v>
                </c:pt>
                <c:pt idx="16003">
                  <c:v>80315</c:v>
                </c:pt>
                <c:pt idx="16004">
                  <c:v>80320</c:v>
                </c:pt>
                <c:pt idx="16005">
                  <c:v>80325</c:v>
                </c:pt>
                <c:pt idx="16006">
                  <c:v>80330</c:v>
                </c:pt>
                <c:pt idx="16007">
                  <c:v>80335</c:v>
                </c:pt>
                <c:pt idx="16008">
                  <c:v>80340</c:v>
                </c:pt>
                <c:pt idx="16009">
                  <c:v>80345</c:v>
                </c:pt>
                <c:pt idx="16010">
                  <c:v>80350</c:v>
                </c:pt>
                <c:pt idx="16011">
                  <c:v>80355</c:v>
                </c:pt>
                <c:pt idx="16012">
                  <c:v>80360</c:v>
                </c:pt>
                <c:pt idx="16013">
                  <c:v>80365</c:v>
                </c:pt>
                <c:pt idx="16014">
                  <c:v>80370</c:v>
                </c:pt>
                <c:pt idx="16015">
                  <c:v>80375</c:v>
                </c:pt>
                <c:pt idx="16016">
                  <c:v>80380</c:v>
                </c:pt>
                <c:pt idx="16017">
                  <c:v>80385</c:v>
                </c:pt>
                <c:pt idx="16018">
                  <c:v>80390</c:v>
                </c:pt>
                <c:pt idx="16019">
                  <c:v>80395</c:v>
                </c:pt>
                <c:pt idx="16020">
                  <c:v>80400</c:v>
                </c:pt>
                <c:pt idx="16021">
                  <c:v>80405</c:v>
                </c:pt>
                <c:pt idx="16022">
                  <c:v>80410</c:v>
                </c:pt>
                <c:pt idx="16023">
                  <c:v>80415</c:v>
                </c:pt>
                <c:pt idx="16024">
                  <c:v>80420</c:v>
                </c:pt>
                <c:pt idx="16025">
                  <c:v>80425</c:v>
                </c:pt>
                <c:pt idx="16026">
                  <c:v>80430</c:v>
                </c:pt>
                <c:pt idx="16027">
                  <c:v>80435</c:v>
                </c:pt>
                <c:pt idx="16028">
                  <c:v>80440</c:v>
                </c:pt>
                <c:pt idx="16029">
                  <c:v>80445</c:v>
                </c:pt>
                <c:pt idx="16030">
                  <c:v>80450</c:v>
                </c:pt>
                <c:pt idx="16031">
                  <c:v>80455</c:v>
                </c:pt>
                <c:pt idx="16032">
                  <c:v>80460</c:v>
                </c:pt>
                <c:pt idx="16033">
                  <c:v>80465</c:v>
                </c:pt>
                <c:pt idx="16034">
                  <c:v>80470</c:v>
                </c:pt>
                <c:pt idx="16035">
                  <c:v>80475</c:v>
                </c:pt>
                <c:pt idx="16036">
                  <c:v>80480</c:v>
                </c:pt>
                <c:pt idx="16037">
                  <c:v>80485</c:v>
                </c:pt>
                <c:pt idx="16038">
                  <c:v>80490</c:v>
                </c:pt>
                <c:pt idx="16039">
                  <c:v>80495</c:v>
                </c:pt>
                <c:pt idx="16040">
                  <c:v>80500</c:v>
                </c:pt>
                <c:pt idx="16041">
                  <c:v>80505</c:v>
                </c:pt>
                <c:pt idx="16042">
                  <c:v>80510</c:v>
                </c:pt>
                <c:pt idx="16043">
                  <c:v>80515</c:v>
                </c:pt>
                <c:pt idx="16044">
                  <c:v>80520</c:v>
                </c:pt>
                <c:pt idx="16045">
                  <c:v>80525</c:v>
                </c:pt>
                <c:pt idx="16046">
                  <c:v>80530</c:v>
                </c:pt>
                <c:pt idx="16047">
                  <c:v>80535</c:v>
                </c:pt>
                <c:pt idx="16048">
                  <c:v>80540</c:v>
                </c:pt>
                <c:pt idx="16049">
                  <c:v>80545</c:v>
                </c:pt>
                <c:pt idx="16050">
                  <c:v>80550</c:v>
                </c:pt>
                <c:pt idx="16051">
                  <c:v>80555</c:v>
                </c:pt>
                <c:pt idx="16052">
                  <c:v>80560</c:v>
                </c:pt>
                <c:pt idx="16053">
                  <c:v>80565</c:v>
                </c:pt>
                <c:pt idx="16054">
                  <c:v>80570</c:v>
                </c:pt>
                <c:pt idx="16055">
                  <c:v>80575</c:v>
                </c:pt>
                <c:pt idx="16056">
                  <c:v>80580</c:v>
                </c:pt>
                <c:pt idx="16057">
                  <c:v>80585</c:v>
                </c:pt>
                <c:pt idx="16058">
                  <c:v>80590</c:v>
                </c:pt>
                <c:pt idx="16059">
                  <c:v>80595</c:v>
                </c:pt>
                <c:pt idx="16060">
                  <c:v>80600</c:v>
                </c:pt>
                <c:pt idx="16061">
                  <c:v>80605</c:v>
                </c:pt>
                <c:pt idx="16062">
                  <c:v>80610</c:v>
                </c:pt>
                <c:pt idx="16063">
                  <c:v>80615</c:v>
                </c:pt>
                <c:pt idx="16064">
                  <c:v>80620</c:v>
                </c:pt>
                <c:pt idx="16065">
                  <c:v>80625</c:v>
                </c:pt>
                <c:pt idx="16066">
                  <c:v>80630</c:v>
                </c:pt>
                <c:pt idx="16067">
                  <c:v>80635</c:v>
                </c:pt>
                <c:pt idx="16068">
                  <c:v>80640</c:v>
                </c:pt>
                <c:pt idx="16069">
                  <c:v>80645</c:v>
                </c:pt>
                <c:pt idx="16070">
                  <c:v>80650</c:v>
                </c:pt>
                <c:pt idx="16071">
                  <c:v>80655</c:v>
                </c:pt>
                <c:pt idx="16072">
                  <c:v>80660</c:v>
                </c:pt>
                <c:pt idx="16073">
                  <c:v>80665</c:v>
                </c:pt>
                <c:pt idx="16074">
                  <c:v>80670</c:v>
                </c:pt>
                <c:pt idx="16075">
                  <c:v>80675</c:v>
                </c:pt>
                <c:pt idx="16076">
                  <c:v>80680</c:v>
                </c:pt>
                <c:pt idx="16077">
                  <c:v>80685</c:v>
                </c:pt>
                <c:pt idx="16078">
                  <c:v>80690</c:v>
                </c:pt>
                <c:pt idx="16079">
                  <c:v>80695</c:v>
                </c:pt>
                <c:pt idx="16080">
                  <c:v>80700</c:v>
                </c:pt>
                <c:pt idx="16081">
                  <c:v>80705</c:v>
                </c:pt>
                <c:pt idx="16082">
                  <c:v>80710</c:v>
                </c:pt>
                <c:pt idx="16083">
                  <c:v>80715</c:v>
                </c:pt>
                <c:pt idx="16084">
                  <c:v>80720</c:v>
                </c:pt>
                <c:pt idx="16085">
                  <c:v>80725</c:v>
                </c:pt>
                <c:pt idx="16086">
                  <c:v>80730</c:v>
                </c:pt>
                <c:pt idx="16087">
                  <c:v>80735</c:v>
                </c:pt>
                <c:pt idx="16088">
                  <c:v>80740</c:v>
                </c:pt>
                <c:pt idx="16089">
                  <c:v>80745</c:v>
                </c:pt>
                <c:pt idx="16090">
                  <c:v>80750</c:v>
                </c:pt>
                <c:pt idx="16091">
                  <c:v>80755</c:v>
                </c:pt>
                <c:pt idx="16092">
                  <c:v>80760</c:v>
                </c:pt>
                <c:pt idx="16093">
                  <c:v>80765</c:v>
                </c:pt>
                <c:pt idx="16094">
                  <c:v>80770</c:v>
                </c:pt>
                <c:pt idx="16095">
                  <c:v>80775</c:v>
                </c:pt>
                <c:pt idx="16096">
                  <c:v>80780</c:v>
                </c:pt>
                <c:pt idx="16097">
                  <c:v>80785</c:v>
                </c:pt>
                <c:pt idx="16098">
                  <c:v>80790</c:v>
                </c:pt>
                <c:pt idx="16099">
                  <c:v>80795</c:v>
                </c:pt>
                <c:pt idx="16100">
                  <c:v>80800</c:v>
                </c:pt>
                <c:pt idx="16101">
                  <c:v>80805</c:v>
                </c:pt>
                <c:pt idx="16102">
                  <c:v>80810</c:v>
                </c:pt>
                <c:pt idx="16103">
                  <c:v>80815</c:v>
                </c:pt>
                <c:pt idx="16104">
                  <c:v>80820</c:v>
                </c:pt>
                <c:pt idx="16105">
                  <c:v>80825</c:v>
                </c:pt>
                <c:pt idx="16106">
                  <c:v>80830</c:v>
                </c:pt>
                <c:pt idx="16107">
                  <c:v>80835</c:v>
                </c:pt>
                <c:pt idx="16108">
                  <c:v>80840</c:v>
                </c:pt>
                <c:pt idx="16109">
                  <c:v>80845</c:v>
                </c:pt>
                <c:pt idx="16110">
                  <c:v>80850</c:v>
                </c:pt>
                <c:pt idx="16111">
                  <c:v>80855</c:v>
                </c:pt>
                <c:pt idx="16112">
                  <c:v>80860</c:v>
                </c:pt>
                <c:pt idx="16113">
                  <c:v>80865</c:v>
                </c:pt>
                <c:pt idx="16114">
                  <c:v>80870</c:v>
                </c:pt>
                <c:pt idx="16115">
                  <c:v>80875</c:v>
                </c:pt>
                <c:pt idx="16116">
                  <c:v>80880</c:v>
                </c:pt>
                <c:pt idx="16117">
                  <c:v>80885</c:v>
                </c:pt>
                <c:pt idx="16118">
                  <c:v>80890</c:v>
                </c:pt>
                <c:pt idx="16119">
                  <c:v>80895</c:v>
                </c:pt>
                <c:pt idx="16120">
                  <c:v>80900</c:v>
                </c:pt>
                <c:pt idx="16121">
                  <c:v>80905</c:v>
                </c:pt>
                <c:pt idx="16122">
                  <c:v>80910</c:v>
                </c:pt>
                <c:pt idx="16123">
                  <c:v>80915</c:v>
                </c:pt>
                <c:pt idx="16124">
                  <c:v>80920</c:v>
                </c:pt>
                <c:pt idx="16125">
                  <c:v>80925</c:v>
                </c:pt>
                <c:pt idx="16126">
                  <c:v>80930</c:v>
                </c:pt>
                <c:pt idx="16127">
                  <c:v>80935</c:v>
                </c:pt>
                <c:pt idx="16128">
                  <c:v>80940</c:v>
                </c:pt>
                <c:pt idx="16129">
                  <c:v>80945</c:v>
                </c:pt>
                <c:pt idx="16130">
                  <c:v>80950</c:v>
                </c:pt>
                <c:pt idx="16131">
                  <c:v>80955</c:v>
                </c:pt>
                <c:pt idx="16132">
                  <c:v>80960</c:v>
                </c:pt>
                <c:pt idx="16133">
                  <c:v>80965</c:v>
                </c:pt>
                <c:pt idx="16134">
                  <c:v>80970</c:v>
                </c:pt>
                <c:pt idx="16135">
                  <c:v>80975</c:v>
                </c:pt>
                <c:pt idx="16136">
                  <c:v>80980</c:v>
                </c:pt>
                <c:pt idx="16137">
                  <c:v>80985</c:v>
                </c:pt>
                <c:pt idx="16138">
                  <c:v>80990</c:v>
                </c:pt>
                <c:pt idx="16139">
                  <c:v>80995</c:v>
                </c:pt>
                <c:pt idx="16140">
                  <c:v>81000</c:v>
                </c:pt>
                <c:pt idx="16141">
                  <c:v>81005</c:v>
                </c:pt>
                <c:pt idx="16142">
                  <c:v>81010</c:v>
                </c:pt>
                <c:pt idx="16143">
                  <c:v>81015</c:v>
                </c:pt>
                <c:pt idx="16144">
                  <c:v>81020</c:v>
                </c:pt>
                <c:pt idx="16145">
                  <c:v>81025</c:v>
                </c:pt>
                <c:pt idx="16146">
                  <c:v>81030</c:v>
                </c:pt>
                <c:pt idx="16147">
                  <c:v>81035</c:v>
                </c:pt>
                <c:pt idx="16148">
                  <c:v>81040</c:v>
                </c:pt>
                <c:pt idx="16149">
                  <c:v>81045</c:v>
                </c:pt>
                <c:pt idx="16150">
                  <c:v>81050</c:v>
                </c:pt>
                <c:pt idx="16151">
                  <c:v>81055</c:v>
                </c:pt>
                <c:pt idx="16152">
                  <c:v>81060</c:v>
                </c:pt>
                <c:pt idx="16153">
                  <c:v>81065</c:v>
                </c:pt>
                <c:pt idx="16154">
                  <c:v>81070</c:v>
                </c:pt>
                <c:pt idx="16155">
                  <c:v>81075</c:v>
                </c:pt>
                <c:pt idx="16156">
                  <c:v>81080</c:v>
                </c:pt>
                <c:pt idx="16157">
                  <c:v>81085</c:v>
                </c:pt>
                <c:pt idx="16158">
                  <c:v>81090</c:v>
                </c:pt>
                <c:pt idx="16159">
                  <c:v>81095</c:v>
                </c:pt>
                <c:pt idx="16160">
                  <c:v>81100</c:v>
                </c:pt>
                <c:pt idx="16161">
                  <c:v>81105</c:v>
                </c:pt>
                <c:pt idx="16162">
                  <c:v>81110</c:v>
                </c:pt>
                <c:pt idx="16163">
                  <c:v>81115</c:v>
                </c:pt>
                <c:pt idx="16164">
                  <c:v>81120</c:v>
                </c:pt>
                <c:pt idx="16165">
                  <c:v>81125</c:v>
                </c:pt>
                <c:pt idx="16166">
                  <c:v>81130</c:v>
                </c:pt>
                <c:pt idx="16167">
                  <c:v>81135</c:v>
                </c:pt>
                <c:pt idx="16168">
                  <c:v>81140</c:v>
                </c:pt>
                <c:pt idx="16169">
                  <c:v>81145</c:v>
                </c:pt>
                <c:pt idx="16170">
                  <c:v>81150</c:v>
                </c:pt>
                <c:pt idx="16171">
                  <c:v>81155</c:v>
                </c:pt>
                <c:pt idx="16172">
                  <c:v>81160</c:v>
                </c:pt>
                <c:pt idx="16173">
                  <c:v>81165</c:v>
                </c:pt>
                <c:pt idx="16174">
                  <c:v>81170</c:v>
                </c:pt>
                <c:pt idx="16175">
                  <c:v>81175</c:v>
                </c:pt>
                <c:pt idx="16176">
                  <c:v>81180</c:v>
                </c:pt>
                <c:pt idx="16177">
                  <c:v>81185</c:v>
                </c:pt>
                <c:pt idx="16178">
                  <c:v>81190</c:v>
                </c:pt>
                <c:pt idx="16179">
                  <c:v>81195</c:v>
                </c:pt>
                <c:pt idx="16180">
                  <c:v>81200</c:v>
                </c:pt>
                <c:pt idx="16181">
                  <c:v>81205</c:v>
                </c:pt>
                <c:pt idx="16182">
                  <c:v>81210</c:v>
                </c:pt>
                <c:pt idx="16183">
                  <c:v>81215</c:v>
                </c:pt>
                <c:pt idx="16184">
                  <c:v>81220</c:v>
                </c:pt>
                <c:pt idx="16185">
                  <c:v>81225</c:v>
                </c:pt>
                <c:pt idx="16186">
                  <c:v>81230</c:v>
                </c:pt>
                <c:pt idx="16187">
                  <c:v>81235</c:v>
                </c:pt>
                <c:pt idx="16188">
                  <c:v>81240</c:v>
                </c:pt>
                <c:pt idx="16189">
                  <c:v>81245</c:v>
                </c:pt>
                <c:pt idx="16190">
                  <c:v>81250</c:v>
                </c:pt>
                <c:pt idx="16191">
                  <c:v>81255</c:v>
                </c:pt>
                <c:pt idx="16192">
                  <c:v>81260</c:v>
                </c:pt>
                <c:pt idx="16193">
                  <c:v>81265</c:v>
                </c:pt>
                <c:pt idx="16194">
                  <c:v>81270</c:v>
                </c:pt>
                <c:pt idx="16195">
                  <c:v>81275</c:v>
                </c:pt>
                <c:pt idx="16196">
                  <c:v>81280</c:v>
                </c:pt>
                <c:pt idx="16197">
                  <c:v>81285</c:v>
                </c:pt>
                <c:pt idx="16198">
                  <c:v>81290</c:v>
                </c:pt>
                <c:pt idx="16199">
                  <c:v>81295</c:v>
                </c:pt>
                <c:pt idx="16200">
                  <c:v>81300</c:v>
                </c:pt>
                <c:pt idx="16201">
                  <c:v>81305</c:v>
                </c:pt>
                <c:pt idx="16202">
                  <c:v>81310</c:v>
                </c:pt>
                <c:pt idx="16203">
                  <c:v>81315</c:v>
                </c:pt>
                <c:pt idx="16204">
                  <c:v>81320</c:v>
                </c:pt>
                <c:pt idx="16205">
                  <c:v>81325</c:v>
                </c:pt>
                <c:pt idx="16206">
                  <c:v>81330</c:v>
                </c:pt>
                <c:pt idx="16207">
                  <c:v>81335</c:v>
                </c:pt>
                <c:pt idx="16208">
                  <c:v>81340</c:v>
                </c:pt>
                <c:pt idx="16209">
                  <c:v>81345</c:v>
                </c:pt>
                <c:pt idx="16210">
                  <c:v>81350</c:v>
                </c:pt>
                <c:pt idx="16211">
                  <c:v>81355</c:v>
                </c:pt>
                <c:pt idx="16212">
                  <c:v>81360</c:v>
                </c:pt>
                <c:pt idx="16213">
                  <c:v>81365</c:v>
                </c:pt>
                <c:pt idx="16214">
                  <c:v>81370</c:v>
                </c:pt>
                <c:pt idx="16215">
                  <c:v>81375</c:v>
                </c:pt>
                <c:pt idx="16216">
                  <c:v>81380</c:v>
                </c:pt>
                <c:pt idx="16217">
                  <c:v>81385</c:v>
                </c:pt>
                <c:pt idx="16218">
                  <c:v>81390</c:v>
                </c:pt>
                <c:pt idx="16219">
                  <c:v>81395</c:v>
                </c:pt>
                <c:pt idx="16220">
                  <c:v>81400</c:v>
                </c:pt>
                <c:pt idx="16221">
                  <c:v>81405</c:v>
                </c:pt>
                <c:pt idx="16222">
                  <c:v>81410</c:v>
                </c:pt>
                <c:pt idx="16223">
                  <c:v>81415</c:v>
                </c:pt>
                <c:pt idx="16224">
                  <c:v>81420</c:v>
                </c:pt>
                <c:pt idx="16225">
                  <c:v>81425</c:v>
                </c:pt>
                <c:pt idx="16226">
                  <c:v>81430</c:v>
                </c:pt>
                <c:pt idx="16227">
                  <c:v>81435</c:v>
                </c:pt>
                <c:pt idx="16228">
                  <c:v>81440</c:v>
                </c:pt>
                <c:pt idx="16229">
                  <c:v>81445</c:v>
                </c:pt>
                <c:pt idx="16230">
                  <c:v>81450</c:v>
                </c:pt>
                <c:pt idx="16231">
                  <c:v>81455</c:v>
                </c:pt>
                <c:pt idx="16232">
                  <c:v>81460</c:v>
                </c:pt>
                <c:pt idx="16233">
                  <c:v>81465</c:v>
                </c:pt>
                <c:pt idx="16234">
                  <c:v>81470</c:v>
                </c:pt>
                <c:pt idx="16235">
                  <c:v>81475</c:v>
                </c:pt>
                <c:pt idx="16236">
                  <c:v>81480</c:v>
                </c:pt>
                <c:pt idx="16237">
                  <c:v>81485</c:v>
                </c:pt>
                <c:pt idx="16238">
                  <c:v>81490</c:v>
                </c:pt>
                <c:pt idx="16239">
                  <c:v>81495</c:v>
                </c:pt>
                <c:pt idx="16240">
                  <c:v>81500</c:v>
                </c:pt>
                <c:pt idx="16241">
                  <c:v>81505</c:v>
                </c:pt>
                <c:pt idx="16242">
                  <c:v>81510</c:v>
                </c:pt>
                <c:pt idx="16243">
                  <c:v>81515</c:v>
                </c:pt>
                <c:pt idx="16244">
                  <c:v>81520</c:v>
                </c:pt>
                <c:pt idx="16245">
                  <c:v>81525</c:v>
                </c:pt>
                <c:pt idx="16246">
                  <c:v>81530</c:v>
                </c:pt>
                <c:pt idx="16247">
                  <c:v>81535</c:v>
                </c:pt>
                <c:pt idx="16248">
                  <c:v>81540</c:v>
                </c:pt>
                <c:pt idx="16249">
                  <c:v>81545</c:v>
                </c:pt>
                <c:pt idx="16250">
                  <c:v>81550</c:v>
                </c:pt>
                <c:pt idx="16251">
                  <c:v>81555</c:v>
                </c:pt>
                <c:pt idx="16252">
                  <c:v>81560</c:v>
                </c:pt>
                <c:pt idx="16253">
                  <c:v>81565</c:v>
                </c:pt>
                <c:pt idx="16254">
                  <c:v>81570</c:v>
                </c:pt>
                <c:pt idx="16255">
                  <c:v>81575</c:v>
                </c:pt>
                <c:pt idx="16256">
                  <c:v>81580</c:v>
                </c:pt>
                <c:pt idx="16257">
                  <c:v>81585</c:v>
                </c:pt>
                <c:pt idx="16258">
                  <c:v>81590</c:v>
                </c:pt>
                <c:pt idx="16259">
                  <c:v>81595</c:v>
                </c:pt>
                <c:pt idx="16260">
                  <c:v>81600</c:v>
                </c:pt>
                <c:pt idx="16261">
                  <c:v>81605</c:v>
                </c:pt>
                <c:pt idx="16262">
                  <c:v>81610</c:v>
                </c:pt>
                <c:pt idx="16263">
                  <c:v>81615</c:v>
                </c:pt>
                <c:pt idx="16264">
                  <c:v>81620</c:v>
                </c:pt>
                <c:pt idx="16265">
                  <c:v>81625</c:v>
                </c:pt>
                <c:pt idx="16266">
                  <c:v>81630</c:v>
                </c:pt>
                <c:pt idx="16267">
                  <c:v>81635</c:v>
                </c:pt>
                <c:pt idx="16268">
                  <c:v>81640</c:v>
                </c:pt>
                <c:pt idx="16269">
                  <c:v>81645</c:v>
                </c:pt>
                <c:pt idx="16270">
                  <c:v>81650</c:v>
                </c:pt>
                <c:pt idx="16271">
                  <c:v>81655</c:v>
                </c:pt>
                <c:pt idx="16272">
                  <c:v>81660</c:v>
                </c:pt>
                <c:pt idx="16273">
                  <c:v>81665</c:v>
                </c:pt>
                <c:pt idx="16274">
                  <c:v>81670</c:v>
                </c:pt>
                <c:pt idx="16275">
                  <c:v>81675</c:v>
                </c:pt>
                <c:pt idx="16276">
                  <c:v>81680</c:v>
                </c:pt>
                <c:pt idx="16277">
                  <c:v>81685</c:v>
                </c:pt>
                <c:pt idx="16278">
                  <c:v>81690</c:v>
                </c:pt>
                <c:pt idx="16279">
                  <c:v>81695</c:v>
                </c:pt>
                <c:pt idx="16280">
                  <c:v>81700</c:v>
                </c:pt>
                <c:pt idx="16281">
                  <c:v>81705</c:v>
                </c:pt>
                <c:pt idx="16282">
                  <c:v>81710</c:v>
                </c:pt>
                <c:pt idx="16283">
                  <c:v>81715</c:v>
                </c:pt>
                <c:pt idx="16284">
                  <c:v>81720</c:v>
                </c:pt>
                <c:pt idx="16285">
                  <c:v>81725</c:v>
                </c:pt>
                <c:pt idx="16286">
                  <c:v>81730</c:v>
                </c:pt>
                <c:pt idx="16287">
                  <c:v>81735</c:v>
                </c:pt>
                <c:pt idx="16288">
                  <c:v>81740</c:v>
                </c:pt>
                <c:pt idx="16289">
                  <c:v>81745</c:v>
                </c:pt>
                <c:pt idx="16290">
                  <c:v>81750</c:v>
                </c:pt>
                <c:pt idx="16291">
                  <c:v>81755</c:v>
                </c:pt>
                <c:pt idx="16292">
                  <c:v>81760</c:v>
                </c:pt>
                <c:pt idx="16293">
                  <c:v>81765</c:v>
                </c:pt>
                <c:pt idx="16294">
                  <c:v>81770</c:v>
                </c:pt>
                <c:pt idx="16295">
                  <c:v>81775</c:v>
                </c:pt>
                <c:pt idx="16296">
                  <c:v>81780</c:v>
                </c:pt>
                <c:pt idx="16297">
                  <c:v>81785</c:v>
                </c:pt>
                <c:pt idx="16298">
                  <c:v>81790</c:v>
                </c:pt>
                <c:pt idx="16299">
                  <c:v>81795</c:v>
                </c:pt>
                <c:pt idx="16300">
                  <c:v>81800</c:v>
                </c:pt>
                <c:pt idx="16301">
                  <c:v>81805</c:v>
                </c:pt>
                <c:pt idx="16302">
                  <c:v>81810</c:v>
                </c:pt>
                <c:pt idx="16303">
                  <c:v>81815</c:v>
                </c:pt>
                <c:pt idx="16304">
                  <c:v>81820</c:v>
                </c:pt>
                <c:pt idx="16305">
                  <c:v>81825</c:v>
                </c:pt>
                <c:pt idx="16306">
                  <c:v>81830</c:v>
                </c:pt>
                <c:pt idx="16307">
                  <c:v>81835</c:v>
                </c:pt>
                <c:pt idx="16308">
                  <c:v>81840</c:v>
                </c:pt>
                <c:pt idx="16309">
                  <c:v>81845</c:v>
                </c:pt>
                <c:pt idx="16310">
                  <c:v>81850</c:v>
                </c:pt>
                <c:pt idx="16311">
                  <c:v>81855</c:v>
                </c:pt>
                <c:pt idx="16312">
                  <c:v>81860</c:v>
                </c:pt>
                <c:pt idx="16313">
                  <c:v>81865</c:v>
                </c:pt>
                <c:pt idx="16314">
                  <c:v>81870</c:v>
                </c:pt>
                <c:pt idx="16315">
                  <c:v>81875</c:v>
                </c:pt>
                <c:pt idx="16316">
                  <c:v>81880</c:v>
                </c:pt>
                <c:pt idx="16317">
                  <c:v>81885</c:v>
                </c:pt>
                <c:pt idx="16318">
                  <c:v>81890</c:v>
                </c:pt>
                <c:pt idx="16319">
                  <c:v>81895</c:v>
                </c:pt>
                <c:pt idx="16320">
                  <c:v>81900</c:v>
                </c:pt>
                <c:pt idx="16321">
                  <c:v>81905</c:v>
                </c:pt>
                <c:pt idx="16322">
                  <c:v>81910</c:v>
                </c:pt>
                <c:pt idx="16323">
                  <c:v>81915</c:v>
                </c:pt>
                <c:pt idx="16324">
                  <c:v>81920</c:v>
                </c:pt>
                <c:pt idx="16325">
                  <c:v>81925</c:v>
                </c:pt>
                <c:pt idx="16326">
                  <c:v>81930</c:v>
                </c:pt>
                <c:pt idx="16327">
                  <c:v>81935</c:v>
                </c:pt>
                <c:pt idx="16328">
                  <c:v>81940</c:v>
                </c:pt>
                <c:pt idx="16329">
                  <c:v>81945</c:v>
                </c:pt>
                <c:pt idx="16330">
                  <c:v>81950</c:v>
                </c:pt>
                <c:pt idx="16331">
                  <c:v>81955</c:v>
                </c:pt>
                <c:pt idx="16332">
                  <c:v>81960</c:v>
                </c:pt>
                <c:pt idx="16333">
                  <c:v>81965</c:v>
                </c:pt>
                <c:pt idx="16334">
                  <c:v>81970</c:v>
                </c:pt>
                <c:pt idx="16335">
                  <c:v>81975</c:v>
                </c:pt>
                <c:pt idx="16336">
                  <c:v>81980</c:v>
                </c:pt>
                <c:pt idx="16337">
                  <c:v>81985</c:v>
                </c:pt>
                <c:pt idx="16338">
                  <c:v>81990</c:v>
                </c:pt>
                <c:pt idx="16339">
                  <c:v>81995</c:v>
                </c:pt>
                <c:pt idx="16340">
                  <c:v>82000</c:v>
                </c:pt>
                <c:pt idx="16341">
                  <c:v>82005</c:v>
                </c:pt>
                <c:pt idx="16342">
                  <c:v>82010</c:v>
                </c:pt>
                <c:pt idx="16343">
                  <c:v>82015</c:v>
                </c:pt>
                <c:pt idx="16344">
                  <c:v>82020</c:v>
                </c:pt>
                <c:pt idx="16345">
                  <c:v>82025</c:v>
                </c:pt>
                <c:pt idx="16346">
                  <c:v>82030</c:v>
                </c:pt>
                <c:pt idx="16347">
                  <c:v>82035</c:v>
                </c:pt>
                <c:pt idx="16348">
                  <c:v>82040</c:v>
                </c:pt>
                <c:pt idx="16349">
                  <c:v>82045</c:v>
                </c:pt>
                <c:pt idx="16350">
                  <c:v>82050</c:v>
                </c:pt>
                <c:pt idx="16351">
                  <c:v>82055</c:v>
                </c:pt>
                <c:pt idx="16352">
                  <c:v>82060</c:v>
                </c:pt>
                <c:pt idx="16353">
                  <c:v>82065</c:v>
                </c:pt>
                <c:pt idx="16354">
                  <c:v>82070</c:v>
                </c:pt>
                <c:pt idx="16355">
                  <c:v>82075</c:v>
                </c:pt>
                <c:pt idx="16356">
                  <c:v>82080</c:v>
                </c:pt>
                <c:pt idx="16357">
                  <c:v>82085</c:v>
                </c:pt>
                <c:pt idx="16358">
                  <c:v>82090</c:v>
                </c:pt>
                <c:pt idx="16359">
                  <c:v>82095</c:v>
                </c:pt>
                <c:pt idx="16360">
                  <c:v>82100</c:v>
                </c:pt>
                <c:pt idx="16361">
                  <c:v>82105</c:v>
                </c:pt>
                <c:pt idx="16362">
                  <c:v>82110</c:v>
                </c:pt>
                <c:pt idx="16363">
                  <c:v>82115</c:v>
                </c:pt>
                <c:pt idx="16364">
                  <c:v>82120</c:v>
                </c:pt>
                <c:pt idx="16365">
                  <c:v>82125</c:v>
                </c:pt>
                <c:pt idx="16366">
                  <c:v>82130</c:v>
                </c:pt>
                <c:pt idx="16367">
                  <c:v>82135</c:v>
                </c:pt>
                <c:pt idx="16368">
                  <c:v>82140</c:v>
                </c:pt>
                <c:pt idx="16369">
                  <c:v>82145</c:v>
                </c:pt>
                <c:pt idx="16370">
                  <c:v>82150</c:v>
                </c:pt>
                <c:pt idx="16371">
                  <c:v>82155</c:v>
                </c:pt>
                <c:pt idx="16372">
                  <c:v>82160</c:v>
                </c:pt>
                <c:pt idx="16373">
                  <c:v>82165</c:v>
                </c:pt>
                <c:pt idx="16374">
                  <c:v>82170</c:v>
                </c:pt>
                <c:pt idx="16375">
                  <c:v>82175</c:v>
                </c:pt>
                <c:pt idx="16376">
                  <c:v>82180</c:v>
                </c:pt>
                <c:pt idx="16377">
                  <c:v>82185</c:v>
                </c:pt>
                <c:pt idx="16378">
                  <c:v>82190</c:v>
                </c:pt>
                <c:pt idx="16379">
                  <c:v>82195</c:v>
                </c:pt>
                <c:pt idx="16380">
                  <c:v>82200</c:v>
                </c:pt>
                <c:pt idx="16381">
                  <c:v>82205</c:v>
                </c:pt>
                <c:pt idx="16382">
                  <c:v>82210</c:v>
                </c:pt>
                <c:pt idx="16383">
                  <c:v>82215</c:v>
                </c:pt>
                <c:pt idx="16384">
                  <c:v>82220</c:v>
                </c:pt>
                <c:pt idx="16385">
                  <c:v>82225</c:v>
                </c:pt>
                <c:pt idx="16386">
                  <c:v>82230</c:v>
                </c:pt>
                <c:pt idx="16387">
                  <c:v>82235</c:v>
                </c:pt>
                <c:pt idx="16388">
                  <c:v>82240</c:v>
                </c:pt>
                <c:pt idx="16389">
                  <c:v>82245</c:v>
                </c:pt>
                <c:pt idx="16390">
                  <c:v>82250</c:v>
                </c:pt>
                <c:pt idx="16391">
                  <c:v>82255</c:v>
                </c:pt>
                <c:pt idx="16392">
                  <c:v>82260</c:v>
                </c:pt>
                <c:pt idx="16393">
                  <c:v>82265</c:v>
                </c:pt>
                <c:pt idx="16394">
                  <c:v>82270</c:v>
                </c:pt>
                <c:pt idx="16395">
                  <c:v>82275</c:v>
                </c:pt>
                <c:pt idx="16396">
                  <c:v>82280</c:v>
                </c:pt>
                <c:pt idx="16397">
                  <c:v>82285</c:v>
                </c:pt>
                <c:pt idx="16398">
                  <c:v>82290</c:v>
                </c:pt>
                <c:pt idx="16399">
                  <c:v>82295</c:v>
                </c:pt>
                <c:pt idx="16400">
                  <c:v>82300</c:v>
                </c:pt>
                <c:pt idx="16401">
                  <c:v>82305</c:v>
                </c:pt>
                <c:pt idx="16402">
                  <c:v>82310</c:v>
                </c:pt>
                <c:pt idx="16403">
                  <c:v>82315</c:v>
                </c:pt>
                <c:pt idx="16404">
                  <c:v>82320</c:v>
                </c:pt>
                <c:pt idx="16405">
                  <c:v>82325</c:v>
                </c:pt>
                <c:pt idx="16406">
                  <c:v>82330</c:v>
                </c:pt>
                <c:pt idx="16407">
                  <c:v>82335</c:v>
                </c:pt>
                <c:pt idx="16408">
                  <c:v>82340</c:v>
                </c:pt>
                <c:pt idx="16409">
                  <c:v>82345</c:v>
                </c:pt>
                <c:pt idx="16410">
                  <c:v>82350</c:v>
                </c:pt>
                <c:pt idx="16411">
                  <c:v>82355</c:v>
                </c:pt>
                <c:pt idx="16412">
                  <c:v>82360</c:v>
                </c:pt>
                <c:pt idx="16413">
                  <c:v>82365</c:v>
                </c:pt>
                <c:pt idx="16414">
                  <c:v>82370</c:v>
                </c:pt>
                <c:pt idx="16415">
                  <c:v>82375</c:v>
                </c:pt>
                <c:pt idx="16416">
                  <c:v>82380</c:v>
                </c:pt>
                <c:pt idx="16417">
                  <c:v>82385</c:v>
                </c:pt>
                <c:pt idx="16418">
                  <c:v>82390</c:v>
                </c:pt>
                <c:pt idx="16419">
                  <c:v>82395</c:v>
                </c:pt>
                <c:pt idx="16420">
                  <c:v>82400</c:v>
                </c:pt>
                <c:pt idx="16421">
                  <c:v>82405</c:v>
                </c:pt>
                <c:pt idx="16422">
                  <c:v>82410</c:v>
                </c:pt>
                <c:pt idx="16423">
                  <c:v>82415</c:v>
                </c:pt>
                <c:pt idx="16424">
                  <c:v>82420</c:v>
                </c:pt>
                <c:pt idx="16425">
                  <c:v>82425</c:v>
                </c:pt>
                <c:pt idx="16426">
                  <c:v>82430</c:v>
                </c:pt>
                <c:pt idx="16427">
                  <c:v>82435</c:v>
                </c:pt>
                <c:pt idx="16428">
                  <c:v>82440</c:v>
                </c:pt>
                <c:pt idx="16429">
                  <c:v>82445</c:v>
                </c:pt>
                <c:pt idx="16430">
                  <c:v>82450</c:v>
                </c:pt>
                <c:pt idx="16431">
                  <c:v>82455</c:v>
                </c:pt>
                <c:pt idx="16432">
                  <c:v>82460</c:v>
                </c:pt>
                <c:pt idx="16433">
                  <c:v>82465</c:v>
                </c:pt>
                <c:pt idx="16434">
                  <c:v>82470</c:v>
                </c:pt>
                <c:pt idx="16435">
                  <c:v>82475</c:v>
                </c:pt>
                <c:pt idx="16436">
                  <c:v>82480</c:v>
                </c:pt>
                <c:pt idx="16437">
                  <c:v>82485</c:v>
                </c:pt>
                <c:pt idx="16438">
                  <c:v>82490</c:v>
                </c:pt>
                <c:pt idx="16439">
                  <c:v>82495</c:v>
                </c:pt>
                <c:pt idx="16440">
                  <c:v>82500</c:v>
                </c:pt>
                <c:pt idx="16441">
                  <c:v>82505</c:v>
                </c:pt>
                <c:pt idx="16442">
                  <c:v>82510</c:v>
                </c:pt>
                <c:pt idx="16443">
                  <c:v>82515</c:v>
                </c:pt>
                <c:pt idx="16444">
                  <c:v>82520</c:v>
                </c:pt>
                <c:pt idx="16445">
                  <c:v>82525</c:v>
                </c:pt>
                <c:pt idx="16446">
                  <c:v>82530</c:v>
                </c:pt>
                <c:pt idx="16447">
                  <c:v>82535</c:v>
                </c:pt>
                <c:pt idx="16448">
                  <c:v>82540</c:v>
                </c:pt>
                <c:pt idx="16449">
                  <c:v>82545</c:v>
                </c:pt>
                <c:pt idx="16450">
                  <c:v>82550</c:v>
                </c:pt>
                <c:pt idx="16451">
                  <c:v>82555</c:v>
                </c:pt>
                <c:pt idx="16452">
                  <c:v>82560</c:v>
                </c:pt>
                <c:pt idx="16453">
                  <c:v>82565</c:v>
                </c:pt>
                <c:pt idx="16454">
                  <c:v>82570</c:v>
                </c:pt>
                <c:pt idx="16455">
                  <c:v>82575</c:v>
                </c:pt>
                <c:pt idx="16456">
                  <c:v>82580</c:v>
                </c:pt>
                <c:pt idx="16457">
                  <c:v>82585</c:v>
                </c:pt>
                <c:pt idx="16458">
                  <c:v>82590</c:v>
                </c:pt>
                <c:pt idx="16459">
                  <c:v>82595</c:v>
                </c:pt>
                <c:pt idx="16460">
                  <c:v>82600</c:v>
                </c:pt>
                <c:pt idx="16461">
                  <c:v>82605</c:v>
                </c:pt>
                <c:pt idx="16462">
                  <c:v>82610</c:v>
                </c:pt>
                <c:pt idx="16463">
                  <c:v>82615</c:v>
                </c:pt>
                <c:pt idx="16464">
                  <c:v>82620</c:v>
                </c:pt>
                <c:pt idx="16465">
                  <c:v>82625</c:v>
                </c:pt>
                <c:pt idx="16466">
                  <c:v>82630</c:v>
                </c:pt>
                <c:pt idx="16467">
                  <c:v>82635</c:v>
                </c:pt>
                <c:pt idx="16468">
                  <c:v>82640</c:v>
                </c:pt>
                <c:pt idx="16469">
                  <c:v>82645</c:v>
                </c:pt>
                <c:pt idx="16470">
                  <c:v>82650</c:v>
                </c:pt>
                <c:pt idx="16471">
                  <c:v>82655</c:v>
                </c:pt>
                <c:pt idx="16472">
                  <c:v>82660</c:v>
                </c:pt>
                <c:pt idx="16473">
                  <c:v>82665</c:v>
                </c:pt>
                <c:pt idx="16474">
                  <c:v>82670</c:v>
                </c:pt>
                <c:pt idx="16475">
                  <c:v>82675</c:v>
                </c:pt>
                <c:pt idx="16476">
                  <c:v>82680</c:v>
                </c:pt>
                <c:pt idx="16477">
                  <c:v>82685</c:v>
                </c:pt>
                <c:pt idx="16478">
                  <c:v>82690</c:v>
                </c:pt>
                <c:pt idx="16479">
                  <c:v>82695</c:v>
                </c:pt>
                <c:pt idx="16480">
                  <c:v>82700</c:v>
                </c:pt>
                <c:pt idx="16481">
                  <c:v>82705</c:v>
                </c:pt>
                <c:pt idx="16482">
                  <c:v>82710</c:v>
                </c:pt>
                <c:pt idx="16483">
                  <c:v>82715</c:v>
                </c:pt>
                <c:pt idx="16484">
                  <c:v>82720</c:v>
                </c:pt>
                <c:pt idx="16485">
                  <c:v>82725</c:v>
                </c:pt>
                <c:pt idx="16486">
                  <c:v>82730</c:v>
                </c:pt>
                <c:pt idx="16487">
                  <c:v>82735</c:v>
                </c:pt>
                <c:pt idx="16488">
                  <c:v>82740</c:v>
                </c:pt>
                <c:pt idx="16489">
                  <c:v>82745</c:v>
                </c:pt>
                <c:pt idx="16490">
                  <c:v>82750</c:v>
                </c:pt>
                <c:pt idx="16491">
                  <c:v>82755</c:v>
                </c:pt>
                <c:pt idx="16492">
                  <c:v>82760</c:v>
                </c:pt>
                <c:pt idx="16493">
                  <c:v>82765</c:v>
                </c:pt>
                <c:pt idx="16494">
                  <c:v>82770</c:v>
                </c:pt>
                <c:pt idx="16495">
                  <c:v>82775</c:v>
                </c:pt>
                <c:pt idx="16496">
                  <c:v>82780</c:v>
                </c:pt>
                <c:pt idx="16497">
                  <c:v>82785</c:v>
                </c:pt>
                <c:pt idx="16498">
                  <c:v>82790</c:v>
                </c:pt>
                <c:pt idx="16499">
                  <c:v>82795</c:v>
                </c:pt>
                <c:pt idx="16500">
                  <c:v>82800</c:v>
                </c:pt>
                <c:pt idx="16501">
                  <c:v>82805</c:v>
                </c:pt>
                <c:pt idx="16502">
                  <c:v>82810</c:v>
                </c:pt>
                <c:pt idx="16503">
                  <c:v>82815</c:v>
                </c:pt>
                <c:pt idx="16504">
                  <c:v>82820</c:v>
                </c:pt>
                <c:pt idx="16505">
                  <c:v>82825</c:v>
                </c:pt>
                <c:pt idx="16506">
                  <c:v>82830</c:v>
                </c:pt>
                <c:pt idx="16507">
                  <c:v>82835</c:v>
                </c:pt>
                <c:pt idx="16508">
                  <c:v>82840</c:v>
                </c:pt>
                <c:pt idx="16509">
                  <c:v>82845</c:v>
                </c:pt>
                <c:pt idx="16510">
                  <c:v>82850</c:v>
                </c:pt>
                <c:pt idx="16511">
                  <c:v>82855</c:v>
                </c:pt>
                <c:pt idx="16512">
                  <c:v>82860</c:v>
                </c:pt>
                <c:pt idx="16513">
                  <c:v>82865</c:v>
                </c:pt>
                <c:pt idx="16514">
                  <c:v>82870</c:v>
                </c:pt>
                <c:pt idx="16515">
                  <c:v>82875</c:v>
                </c:pt>
                <c:pt idx="16516">
                  <c:v>82880</c:v>
                </c:pt>
                <c:pt idx="16517">
                  <c:v>82885</c:v>
                </c:pt>
                <c:pt idx="16518">
                  <c:v>82890</c:v>
                </c:pt>
                <c:pt idx="16519">
                  <c:v>82895</c:v>
                </c:pt>
                <c:pt idx="16520">
                  <c:v>82900</c:v>
                </c:pt>
                <c:pt idx="16521">
                  <c:v>82905</c:v>
                </c:pt>
                <c:pt idx="16522">
                  <c:v>82910</c:v>
                </c:pt>
                <c:pt idx="16523">
                  <c:v>82915</c:v>
                </c:pt>
                <c:pt idx="16524">
                  <c:v>82920</c:v>
                </c:pt>
                <c:pt idx="16525">
                  <c:v>82925</c:v>
                </c:pt>
                <c:pt idx="16526">
                  <c:v>82930</c:v>
                </c:pt>
                <c:pt idx="16527">
                  <c:v>82935</c:v>
                </c:pt>
                <c:pt idx="16528">
                  <c:v>82940</c:v>
                </c:pt>
                <c:pt idx="16529">
                  <c:v>82945</c:v>
                </c:pt>
                <c:pt idx="16530">
                  <c:v>82950</c:v>
                </c:pt>
                <c:pt idx="16531">
                  <c:v>82955</c:v>
                </c:pt>
                <c:pt idx="16532">
                  <c:v>82960</c:v>
                </c:pt>
                <c:pt idx="16533">
                  <c:v>82965</c:v>
                </c:pt>
                <c:pt idx="16534">
                  <c:v>82970</c:v>
                </c:pt>
                <c:pt idx="16535">
                  <c:v>82975</c:v>
                </c:pt>
                <c:pt idx="16536">
                  <c:v>82980</c:v>
                </c:pt>
                <c:pt idx="16537">
                  <c:v>82985</c:v>
                </c:pt>
                <c:pt idx="16538">
                  <c:v>82990</c:v>
                </c:pt>
                <c:pt idx="16539">
                  <c:v>82995</c:v>
                </c:pt>
                <c:pt idx="16540">
                  <c:v>83000</c:v>
                </c:pt>
                <c:pt idx="16541">
                  <c:v>83005</c:v>
                </c:pt>
                <c:pt idx="16542">
                  <c:v>83010</c:v>
                </c:pt>
                <c:pt idx="16543">
                  <c:v>83015</c:v>
                </c:pt>
                <c:pt idx="16544">
                  <c:v>83020</c:v>
                </c:pt>
                <c:pt idx="16545">
                  <c:v>83025</c:v>
                </c:pt>
                <c:pt idx="16546">
                  <c:v>83030</c:v>
                </c:pt>
                <c:pt idx="16547">
                  <c:v>83035</c:v>
                </c:pt>
                <c:pt idx="16548">
                  <c:v>83040</c:v>
                </c:pt>
                <c:pt idx="16549">
                  <c:v>83045</c:v>
                </c:pt>
                <c:pt idx="16550">
                  <c:v>83050</c:v>
                </c:pt>
                <c:pt idx="16551">
                  <c:v>83055</c:v>
                </c:pt>
                <c:pt idx="16552">
                  <c:v>83060</c:v>
                </c:pt>
                <c:pt idx="16553">
                  <c:v>83065</c:v>
                </c:pt>
                <c:pt idx="16554">
                  <c:v>83070</c:v>
                </c:pt>
                <c:pt idx="16555">
                  <c:v>83075</c:v>
                </c:pt>
                <c:pt idx="16556">
                  <c:v>83080</c:v>
                </c:pt>
                <c:pt idx="16557">
                  <c:v>83085</c:v>
                </c:pt>
                <c:pt idx="16558">
                  <c:v>83090</c:v>
                </c:pt>
                <c:pt idx="16559">
                  <c:v>83095</c:v>
                </c:pt>
                <c:pt idx="16560">
                  <c:v>83100</c:v>
                </c:pt>
                <c:pt idx="16561">
                  <c:v>83105</c:v>
                </c:pt>
                <c:pt idx="16562">
                  <c:v>83110</c:v>
                </c:pt>
                <c:pt idx="16563">
                  <c:v>83115</c:v>
                </c:pt>
                <c:pt idx="16564">
                  <c:v>83120</c:v>
                </c:pt>
                <c:pt idx="16565">
                  <c:v>83125</c:v>
                </c:pt>
                <c:pt idx="16566">
                  <c:v>83130</c:v>
                </c:pt>
                <c:pt idx="16567">
                  <c:v>83135</c:v>
                </c:pt>
                <c:pt idx="16568">
                  <c:v>83140</c:v>
                </c:pt>
                <c:pt idx="16569">
                  <c:v>83145</c:v>
                </c:pt>
                <c:pt idx="16570">
                  <c:v>83150</c:v>
                </c:pt>
                <c:pt idx="16571">
                  <c:v>83155</c:v>
                </c:pt>
                <c:pt idx="16572">
                  <c:v>83160</c:v>
                </c:pt>
                <c:pt idx="16573">
                  <c:v>83165</c:v>
                </c:pt>
                <c:pt idx="16574">
                  <c:v>83170</c:v>
                </c:pt>
                <c:pt idx="16575">
                  <c:v>83175</c:v>
                </c:pt>
                <c:pt idx="16576">
                  <c:v>83180</c:v>
                </c:pt>
                <c:pt idx="16577">
                  <c:v>83185</c:v>
                </c:pt>
                <c:pt idx="16578">
                  <c:v>83190</c:v>
                </c:pt>
                <c:pt idx="16579">
                  <c:v>83195</c:v>
                </c:pt>
                <c:pt idx="16580">
                  <c:v>83200</c:v>
                </c:pt>
                <c:pt idx="16581">
                  <c:v>83205</c:v>
                </c:pt>
                <c:pt idx="16582">
                  <c:v>83210</c:v>
                </c:pt>
                <c:pt idx="16583">
                  <c:v>83215</c:v>
                </c:pt>
                <c:pt idx="16584">
                  <c:v>83220</c:v>
                </c:pt>
                <c:pt idx="16585">
                  <c:v>83225</c:v>
                </c:pt>
                <c:pt idx="16586">
                  <c:v>83230</c:v>
                </c:pt>
                <c:pt idx="16587">
                  <c:v>83235</c:v>
                </c:pt>
                <c:pt idx="16588">
                  <c:v>83240</c:v>
                </c:pt>
                <c:pt idx="16589">
                  <c:v>83245</c:v>
                </c:pt>
                <c:pt idx="16590">
                  <c:v>83250</c:v>
                </c:pt>
                <c:pt idx="16591">
                  <c:v>83255</c:v>
                </c:pt>
                <c:pt idx="16592">
                  <c:v>83260</c:v>
                </c:pt>
                <c:pt idx="16593">
                  <c:v>83265</c:v>
                </c:pt>
                <c:pt idx="16594">
                  <c:v>83270</c:v>
                </c:pt>
                <c:pt idx="16595">
                  <c:v>83275</c:v>
                </c:pt>
                <c:pt idx="16596">
                  <c:v>83280</c:v>
                </c:pt>
                <c:pt idx="16597">
                  <c:v>83285</c:v>
                </c:pt>
                <c:pt idx="16598">
                  <c:v>83290</c:v>
                </c:pt>
                <c:pt idx="16599">
                  <c:v>83295</c:v>
                </c:pt>
                <c:pt idx="16600">
                  <c:v>83300</c:v>
                </c:pt>
                <c:pt idx="16601">
                  <c:v>83305</c:v>
                </c:pt>
                <c:pt idx="16602">
                  <c:v>83310</c:v>
                </c:pt>
                <c:pt idx="16603">
                  <c:v>83315</c:v>
                </c:pt>
                <c:pt idx="16604">
                  <c:v>83320</c:v>
                </c:pt>
                <c:pt idx="16605">
                  <c:v>83325</c:v>
                </c:pt>
                <c:pt idx="16606">
                  <c:v>83330</c:v>
                </c:pt>
                <c:pt idx="16607">
                  <c:v>83335</c:v>
                </c:pt>
                <c:pt idx="16608">
                  <c:v>83340</c:v>
                </c:pt>
                <c:pt idx="16609">
                  <c:v>83345</c:v>
                </c:pt>
                <c:pt idx="16610">
                  <c:v>83350</c:v>
                </c:pt>
                <c:pt idx="16611">
                  <c:v>83355</c:v>
                </c:pt>
                <c:pt idx="16612">
                  <c:v>83360</c:v>
                </c:pt>
                <c:pt idx="16613">
                  <c:v>83365</c:v>
                </c:pt>
                <c:pt idx="16614">
                  <c:v>83370</c:v>
                </c:pt>
                <c:pt idx="16615">
                  <c:v>83375</c:v>
                </c:pt>
                <c:pt idx="16616">
                  <c:v>83380</c:v>
                </c:pt>
                <c:pt idx="16617">
                  <c:v>83385</c:v>
                </c:pt>
                <c:pt idx="16618">
                  <c:v>83390</c:v>
                </c:pt>
                <c:pt idx="16619">
                  <c:v>83395</c:v>
                </c:pt>
                <c:pt idx="16620">
                  <c:v>83400</c:v>
                </c:pt>
                <c:pt idx="16621">
                  <c:v>83405</c:v>
                </c:pt>
                <c:pt idx="16622">
                  <c:v>83410</c:v>
                </c:pt>
                <c:pt idx="16623">
                  <c:v>83415</c:v>
                </c:pt>
                <c:pt idx="16624">
                  <c:v>83420</c:v>
                </c:pt>
                <c:pt idx="16625">
                  <c:v>83425</c:v>
                </c:pt>
                <c:pt idx="16626">
                  <c:v>83430</c:v>
                </c:pt>
                <c:pt idx="16627">
                  <c:v>83435</c:v>
                </c:pt>
                <c:pt idx="16628">
                  <c:v>83440</c:v>
                </c:pt>
                <c:pt idx="16629">
                  <c:v>83445</c:v>
                </c:pt>
                <c:pt idx="16630">
                  <c:v>83450</c:v>
                </c:pt>
                <c:pt idx="16631">
                  <c:v>83455</c:v>
                </c:pt>
                <c:pt idx="16632">
                  <c:v>83460</c:v>
                </c:pt>
                <c:pt idx="16633">
                  <c:v>83465</c:v>
                </c:pt>
                <c:pt idx="16634">
                  <c:v>83470</c:v>
                </c:pt>
                <c:pt idx="16635">
                  <c:v>83475</c:v>
                </c:pt>
                <c:pt idx="16636">
                  <c:v>83480</c:v>
                </c:pt>
                <c:pt idx="16637">
                  <c:v>83485</c:v>
                </c:pt>
                <c:pt idx="16638">
                  <c:v>83490</c:v>
                </c:pt>
                <c:pt idx="16639">
                  <c:v>83495</c:v>
                </c:pt>
                <c:pt idx="16640">
                  <c:v>83500</c:v>
                </c:pt>
                <c:pt idx="16641">
                  <c:v>83505</c:v>
                </c:pt>
                <c:pt idx="16642">
                  <c:v>83510</c:v>
                </c:pt>
                <c:pt idx="16643">
                  <c:v>83515</c:v>
                </c:pt>
                <c:pt idx="16644">
                  <c:v>83520</c:v>
                </c:pt>
                <c:pt idx="16645">
                  <c:v>83525</c:v>
                </c:pt>
                <c:pt idx="16646">
                  <c:v>83530</c:v>
                </c:pt>
                <c:pt idx="16647">
                  <c:v>83535</c:v>
                </c:pt>
                <c:pt idx="16648">
                  <c:v>83540</c:v>
                </c:pt>
                <c:pt idx="16649">
                  <c:v>83545</c:v>
                </c:pt>
                <c:pt idx="16650">
                  <c:v>83550</c:v>
                </c:pt>
                <c:pt idx="16651">
                  <c:v>83555</c:v>
                </c:pt>
                <c:pt idx="16652">
                  <c:v>83560</c:v>
                </c:pt>
                <c:pt idx="16653">
                  <c:v>83565</c:v>
                </c:pt>
                <c:pt idx="16654">
                  <c:v>83570</c:v>
                </c:pt>
                <c:pt idx="16655">
                  <c:v>83575</c:v>
                </c:pt>
                <c:pt idx="16656">
                  <c:v>83580</c:v>
                </c:pt>
                <c:pt idx="16657">
                  <c:v>83585</c:v>
                </c:pt>
                <c:pt idx="16658">
                  <c:v>83590</c:v>
                </c:pt>
                <c:pt idx="16659">
                  <c:v>83595</c:v>
                </c:pt>
                <c:pt idx="16660">
                  <c:v>83600</c:v>
                </c:pt>
                <c:pt idx="16661">
                  <c:v>83605</c:v>
                </c:pt>
                <c:pt idx="16662">
                  <c:v>83610</c:v>
                </c:pt>
                <c:pt idx="16663">
                  <c:v>83615</c:v>
                </c:pt>
                <c:pt idx="16664">
                  <c:v>83620</c:v>
                </c:pt>
                <c:pt idx="16665">
                  <c:v>83625</c:v>
                </c:pt>
                <c:pt idx="16666">
                  <c:v>83630</c:v>
                </c:pt>
                <c:pt idx="16667">
                  <c:v>83635</c:v>
                </c:pt>
                <c:pt idx="16668">
                  <c:v>83640</c:v>
                </c:pt>
                <c:pt idx="16669">
                  <c:v>83645</c:v>
                </c:pt>
                <c:pt idx="16670">
                  <c:v>83650</c:v>
                </c:pt>
                <c:pt idx="16671">
                  <c:v>83655</c:v>
                </c:pt>
                <c:pt idx="16672">
                  <c:v>83660</c:v>
                </c:pt>
                <c:pt idx="16673">
                  <c:v>83665</c:v>
                </c:pt>
                <c:pt idx="16674">
                  <c:v>83670</c:v>
                </c:pt>
                <c:pt idx="16675">
                  <c:v>83675</c:v>
                </c:pt>
                <c:pt idx="16676">
                  <c:v>83680</c:v>
                </c:pt>
                <c:pt idx="16677">
                  <c:v>83685</c:v>
                </c:pt>
                <c:pt idx="16678">
                  <c:v>83690</c:v>
                </c:pt>
                <c:pt idx="16679">
                  <c:v>83695</c:v>
                </c:pt>
                <c:pt idx="16680">
                  <c:v>83700</c:v>
                </c:pt>
                <c:pt idx="16681">
                  <c:v>83705</c:v>
                </c:pt>
                <c:pt idx="16682">
                  <c:v>83710</c:v>
                </c:pt>
                <c:pt idx="16683">
                  <c:v>83715</c:v>
                </c:pt>
                <c:pt idx="16684">
                  <c:v>83720</c:v>
                </c:pt>
                <c:pt idx="16685">
                  <c:v>83725</c:v>
                </c:pt>
                <c:pt idx="16686">
                  <c:v>83730</c:v>
                </c:pt>
                <c:pt idx="16687">
                  <c:v>83735</c:v>
                </c:pt>
                <c:pt idx="16688">
                  <c:v>83740</c:v>
                </c:pt>
                <c:pt idx="16689">
                  <c:v>83745</c:v>
                </c:pt>
                <c:pt idx="16690">
                  <c:v>83750</c:v>
                </c:pt>
                <c:pt idx="16691">
                  <c:v>83755</c:v>
                </c:pt>
                <c:pt idx="16692">
                  <c:v>83760</c:v>
                </c:pt>
                <c:pt idx="16693">
                  <c:v>83765</c:v>
                </c:pt>
                <c:pt idx="16694">
                  <c:v>83770</c:v>
                </c:pt>
                <c:pt idx="16695">
                  <c:v>83775</c:v>
                </c:pt>
                <c:pt idx="16696">
                  <c:v>83780</c:v>
                </c:pt>
                <c:pt idx="16697">
                  <c:v>83785</c:v>
                </c:pt>
                <c:pt idx="16698">
                  <c:v>83790</c:v>
                </c:pt>
                <c:pt idx="16699">
                  <c:v>83795</c:v>
                </c:pt>
                <c:pt idx="16700">
                  <c:v>83800</c:v>
                </c:pt>
                <c:pt idx="16701">
                  <c:v>83805</c:v>
                </c:pt>
                <c:pt idx="16702">
                  <c:v>83810</c:v>
                </c:pt>
                <c:pt idx="16703">
                  <c:v>83815</c:v>
                </c:pt>
                <c:pt idx="16704">
                  <c:v>83820</c:v>
                </c:pt>
                <c:pt idx="16705">
                  <c:v>83825</c:v>
                </c:pt>
                <c:pt idx="16706">
                  <c:v>83830</c:v>
                </c:pt>
                <c:pt idx="16707">
                  <c:v>83835</c:v>
                </c:pt>
                <c:pt idx="16708">
                  <c:v>83840</c:v>
                </c:pt>
                <c:pt idx="16709">
                  <c:v>83845</c:v>
                </c:pt>
                <c:pt idx="16710">
                  <c:v>83850</c:v>
                </c:pt>
                <c:pt idx="16711">
                  <c:v>83855</c:v>
                </c:pt>
                <c:pt idx="16712">
                  <c:v>83860</c:v>
                </c:pt>
                <c:pt idx="16713">
                  <c:v>83865</c:v>
                </c:pt>
                <c:pt idx="16714">
                  <c:v>83870</c:v>
                </c:pt>
                <c:pt idx="16715">
                  <c:v>83875</c:v>
                </c:pt>
                <c:pt idx="16716">
                  <c:v>83880</c:v>
                </c:pt>
                <c:pt idx="16717">
                  <c:v>83885</c:v>
                </c:pt>
                <c:pt idx="16718">
                  <c:v>83890</c:v>
                </c:pt>
                <c:pt idx="16719">
                  <c:v>83895</c:v>
                </c:pt>
                <c:pt idx="16720">
                  <c:v>83900</c:v>
                </c:pt>
                <c:pt idx="16721">
                  <c:v>83905</c:v>
                </c:pt>
                <c:pt idx="16722">
                  <c:v>83910</c:v>
                </c:pt>
                <c:pt idx="16723">
                  <c:v>83915</c:v>
                </c:pt>
                <c:pt idx="16724">
                  <c:v>83920</c:v>
                </c:pt>
                <c:pt idx="16725">
                  <c:v>83925</c:v>
                </c:pt>
                <c:pt idx="16726">
                  <c:v>83930</c:v>
                </c:pt>
                <c:pt idx="16727">
                  <c:v>83935</c:v>
                </c:pt>
                <c:pt idx="16728">
                  <c:v>83940</c:v>
                </c:pt>
                <c:pt idx="16729">
                  <c:v>83945</c:v>
                </c:pt>
                <c:pt idx="16730">
                  <c:v>83950</c:v>
                </c:pt>
                <c:pt idx="16731">
                  <c:v>83955</c:v>
                </c:pt>
                <c:pt idx="16732">
                  <c:v>83960</c:v>
                </c:pt>
                <c:pt idx="16733">
                  <c:v>83965</c:v>
                </c:pt>
                <c:pt idx="16734">
                  <c:v>83970</c:v>
                </c:pt>
                <c:pt idx="16735">
                  <c:v>83975</c:v>
                </c:pt>
                <c:pt idx="16736">
                  <c:v>83980</c:v>
                </c:pt>
                <c:pt idx="16737">
                  <c:v>83985</c:v>
                </c:pt>
                <c:pt idx="16738">
                  <c:v>83990</c:v>
                </c:pt>
                <c:pt idx="16739">
                  <c:v>83995</c:v>
                </c:pt>
                <c:pt idx="16740">
                  <c:v>84000</c:v>
                </c:pt>
                <c:pt idx="16741">
                  <c:v>84005</c:v>
                </c:pt>
                <c:pt idx="16742">
                  <c:v>84010</c:v>
                </c:pt>
                <c:pt idx="16743">
                  <c:v>84015</c:v>
                </c:pt>
                <c:pt idx="16744">
                  <c:v>84020</c:v>
                </c:pt>
                <c:pt idx="16745">
                  <c:v>84025</c:v>
                </c:pt>
                <c:pt idx="16746">
                  <c:v>84030</c:v>
                </c:pt>
                <c:pt idx="16747">
                  <c:v>84035</c:v>
                </c:pt>
                <c:pt idx="16748">
                  <c:v>84040</c:v>
                </c:pt>
                <c:pt idx="16749">
                  <c:v>84045</c:v>
                </c:pt>
                <c:pt idx="16750">
                  <c:v>84050</c:v>
                </c:pt>
                <c:pt idx="16751">
                  <c:v>84055</c:v>
                </c:pt>
                <c:pt idx="16752">
                  <c:v>84060</c:v>
                </c:pt>
                <c:pt idx="16753">
                  <c:v>84065</c:v>
                </c:pt>
                <c:pt idx="16754">
                  <c:v>84070</c:v>
                </c:pt>
                <c:pt idx="16755">
                  <c:v>84075</c:v>
                </c:pt>
                <c:pt idx="16756">
                  <c:v>84080</c:v>
                </c:pt>
                <c:pt idx="16757">
                  <c:v>84085</c:v>
                </c:pt>
                <c:pt idx="16758">
                  <c:v>84090</c:v>
                </c:pt>
                <c:pt idx="16759">
                  <c:v>84095</c:v>
                </c:pt>
                <c:pt idx="16760">
                  <c:v>84100</c:v>
                </c:pt>
                <c:pt idx="16761">
                  <c:v>84105</c:v>
                </c:pt>
                <c:pt idx="16762">
                  <c:v>84110</c:v>
                </c:pt>
                <c:pt idx="16763">
                  <c:v>84115</c:v>
                </c:pt>
                <c:pt idx="16764">
                  <c:v>84120</c:v>
                </c:pt>
                <c:pt idx="16765">
                  <c:v>84125</c:v>
                </c:pt>
                <c:pt idx="16766">
                  <c:v>84130</c:v>
                </c:pt>
                <c:pt idx="16767">
                  <c:v>84135</c:v>
                </c:pt>
                <c:pt idx="16768">
                  <c:v>84140</c:v>
                </c:pt>
                <c:pt idx="16769">
                  <c:v>84145</c:v>
                </c:pt>
                <c:pt idx="16770">
                  <c:v>84150</c:v>
                </c:pt>
                <c:pt idx="16771">
                  <c:v>84155</c:v>
                </c:pt>
                <c:pt idx="16772">
                  <c:v>84160</c:v>
                </c:pt>
                <c:pt idx="16773">
                  <c:v>84165</c:v>
                </c:pt>
                <c:pt idx="16774">
                  <c:v>84170</c:v>
                </c:pt>
                <c:pt idx="16775">
                  <c:v>84175</c:v>
                </c:pt>
                <c:pt idx="16776">
                  <c:v>84180</c:v>
                </c:pt>
                <c:pt idx="16777">
                  <c:v>84185</c:v>
                </c:pt>
                <c:pt idx="16778">
                  <c:v>84190</c:v>
                </c:pt>
                <c:pt idx="16779">
                  <c:v>84195</c:v>
                </c:pt>
                <c:pt idx="16780">
                  <c:v>84200</c:v>
                </c:pt>
                <c:pt idx="16781">
                  <c:v>84205</c:v>
                </c:pt>
                <c:pt idx="16782">
                  <c:v>84210</c:v>
                </c:pt>
                <c:pt idx="16783">
                  <c:v>84215</c:v>
                </c:pt>
                <c:pt idx="16784">
                  <c:v>84220</c:v>
                </c:pt>
                <c:pt idx="16785">
                  <c:v>84225</c:v>
                </c:pt>
                <c:pt idx="16786">
                  <c:v>84230</c:v>
                </c:pt>
                <c:pt idx="16787">
                  <c:v>84235</c:v>
                </c:pt>
                <c:pt idx="16788">
                  <c:v>84240</c:v>
                </c:pt>
                <c:pt idx="16789">
                  <c:v>84245</c:v>
                </c:pt>
                <c:pt idx="16790">
                  <c:v>84250</c:v>
                </c:pt>
                <c:pt idx="16791">
                  <c:v>84255</c:v>
                </c:pt>
                <c:pt idx="16792">
                  <c:v>84260</c:v>
                </c:pt>
                <c:pt idx="16793">
                  <c:v>84265</c:v>
                </c:pt>
                <c:pt idx="16794">
                  <c:v>84270</c:v>
                </c:pt>
                <c:pt idx="16795">
                  <c:v>84275</c:v>
                </c:pt>
                <c:pt idx="16796">
                  <c:v>84280</c:v>
                </c:pt>
                <c:pt idx="16797">
                  <c:v>84285</c:v>
                </c:pt>
                <c:pt idx="16798">
                  <c:v>84290</c:v>
                </c:pt>
                <c:pt idx="16799">
                  <c:v>84295</c:v>
                </c:pt>
                <c:pt idx="16800">
                  <c:v>84300</c:v>
                </c:pt>
                <c:pt idx="16801">
                  <c:v>84305</c:v>
                </c:pt>
                <c:pt idx="16802">
                  <c:v>84310</c:v>
                </c:pt>
                <c:pt idx="16803">
                  <c:v>84315</c:v>
                </c:pt>
                <c:pt idx="16804">
                  <c:v>84320</c:v>
                </c:pt>
                <c:pt idx="16805">
                  <c:v>84325</c:v>
                </c:pt>
                <c:pt idx="16806">
                  <c:v>84330</c:v>
                </c:pt>
                <c:pt idx="16807">
                  <c:v>84335</c:v>
                </c:pt>
                <c:pt idx="16808">
                  <c:v>84340</c:v>
                </c:pt>
                <c:pt idx="16809">
                  <c:v>84345</c:v>
                </c:pt>
                <c:pt idx="16810">
                  <c:v>84350</c:v>
                </c:pt>
                <c:pt idx="16811">
                  <c:v>84355</c:v>
                </c:pt>
                <c:pt idx="16812">
                  <c:v>84360</c:v>
                </c:pt>
                <c:pt idx="16813">
                  <c:v>84365</c:v>
                </c:pt>
                <c:pt idx="16814">
                  <c:v>84370</c:v>
                </c:pt>
                <c:pt idx="16815">
                  <c:v>84375</c:v>
                </c:pt>
                <c:pt idx="16816">
                  <c:v>84380</c:v>
                </c:pt>
                <c:pt idx="16817">
                  <c:v>84385</c:v>
                </c:pt>
                <c:pt idx="16818">
                  <c:v>84390</c:v>
                </c:pt>
                <c:pt idx="16819">
                  <c:v>84395</c:v>
                </c:pt>
                <c:pt idx="16820">
                  <c:v>84400</c:v>
                </c:pt>
                <c:pt idx="16821">
                  <c:v>84405</c:v>
                </c:pt>
                <c:pt idx="16822">
                  <c:v>84410</c:v>
                </c:pt>
                <c:pt idx="16823">
                  <c:v>84415</c:v>
                </c:pt>
                <c:pt idx="16824">
                  <c:v>84420</c:v>
                </c:pt>
                <c:pt idx="16825">
                  <c:v>84425</c:v>
                </c:pt>
                <c:pt idx="16826">
                  <c:v>84430</c:v>
                </c:pt>
                <c:pt idx="16827">
                  <c:v>84435</c:v>
                </c:pt>
                <c:pt idx="16828">
                  <c:v>84440</c:v>
                </c:pt>
                <c:pt idx="16829">
                  <c:v>84445</c:v>
                </c:pt>
                <c:pt idx="16830">
                  <c:v>84450</c:v>
                </c:pt>
                <c:pt idx="16831">
                  <c:v>84455</c:v>
                </c:pt>
                <c:pt idx="16832">
                  <c:v>84460</c:v>
                </c:pt>
                <c:pt idx="16833">
                  <c:v>84465</c:v>
                </c:pt>
                <c:pt idx="16834">
                  <c:v>84470</c:v>
                </c:pt>
                <c:pt idx="16835">
                  <c:v>84475</c:v>
                </c:pt>
                <c:pt idx="16836">
                  <c:v>84480</c:v>
                </c:pt>
                <c:pt idx="16837">
                  <c:v>84485</c:v>
                </c:pt>
                <c:pt idx="16838">
                  <c:v>84490</c:v>
                </c:pt>
                <c:pt idx="16839">
                  <c:v>84495</c:v>
                </c:pt>
                <c:pt idx="16840">
                  <c:v>84500</c:v>
                </c:pt>
                <c:pt idx="16841">
                  <c:v>84505</c:v>
                </c:pt>
                <c:pt idx="16842">
                  <c:v>84510</c:v>
                </c:pt>
                <c:pt idx="16843">
                  <c:v>84515</c:v>
                </c:pt>
                <c:pt idx="16844">
                  <c:v>84520</c:v>
                </c:pt>
                <c:pt idx="16845">
                  <c:v>84525</c:v>
                </c:pt>
                <c:pt idx="16846">
                  <c:v>84530</c:v>
                </c:pt>
                <c:pt idx="16847">
                  <c:v>84535</c:v>
                </c:pt>
                <c:pt idx="16848">
                  <c:v>84540</c:v>
                </c:pt>
                <c:pt idx="16849">
                  <c:v>84545</c:v>
                </c:pt>
                <c:pt idx="16850">
                  <c:v>84550</c:v>
                </c:pt>
                <c:pt idx="16851">
                  <c:v>84555</c:v>
                </c:pt>
                <c:pt idx="16852">
                  <c:v>84560</c:v>
                </c:pt>
                <c:pt idx="16853">
                  <c:v>84565</c:v>
                </c:pt>
                <c:pt idx="16854">
                  <c:v>84570</c:v>
                </c:pt>
                <c:pt idx="16855">
                  <c:v>84575</c:v>
                </c:pt>
                <c:pt idx="16856">
                  <c:v>84580</c:v>
                </c:pt>
                <c:pt idx="16857">
                  <c:v>84585</c:v>
                </c:pt>
                <c:pt idx="16858">
                  <c:v>84590</c:v>
                </c:pt>
                <c:pt idx="16859">
                  <c:v>84595</c:v>
                </c:pt>
                <c:pt idx="16860">
                  <c:v>84600</c:v>
                </c:pt>
                <c:pt idx="16861">
                  <c:v>84605</c:v>
                </c:pt>
                <c:pt idx="16862">
                  <c:v>84610</c:v>
                </c:pt>
                <c:pt idx="16863">
                  <c:v>84615</c:v>
                </c:pt>
                <c:pt idx="16864">
                  <c:v>84620</c:v>
                </c:pt>
                <c:pt idx="16865">
                  <c:v>84625</c:v>
                </c:pt>
                <c:pt idx="16866">
                  <c:v>84630</c:v>
                </c:pt>
                <c:pt idx="16867">
                  <c:v>84635</c:v>
                </c:pt>
                <c:pt idx="16868">
                  <c:v>84640</c:v>
                </c:pt>
                <c:pt idx="16869">
                  <c:v>84645</c:v>
                </c:pt>
                <c:pt idx="16870">
                  <c:v>84650</c:v>
                </c:pt>
                <c:pt idx="16871">
                  <c:v>84655</c:v>
                </c:pt>
                <c:pt idx="16872">
                  <c:v>84660</c:v>
                </c:pt>
                <c:pt idx="16873">
                  <c:v>84665</c:v>
                </c:pt>
                <c:pt idx="16874">
                  <c:v>84670</c:v>
                </c:pt>
                <c:pt idx="16875">
                  <c:v>84675</c:v>
                </c:pt>
                <c:pt idx="16876">
                  <c:v>84680</c:v>
                </c:pt>
                <c:pt idx="16877">
                  <c:v>84685</c:v>
                </c:pt>
                <c:pt idx="16878">
                  <c:v>84690</c:v>
                </c:pt>
                <c:pt idx="16879">
                  <c:v>84695</c:v>
                </c:pt>
                <c:pt idx="16880">
                  <c:v>84700</c:v>
                </c:pt>
                <c:pt idx="16881">
                  <c:v>84705</c:v>
                </c:pt>
                <c:pt idx="16882">
                  <c:v>84710</c:v>
                </c:pt>
                <c:pt idx="16883">
                  <c:v>84715</c:v>
                </c:pt>
                <c:pt idx="16884">
                  <c:v>84720</c:v>
                </c:pt>
                <c:pt idx="16885">
                  <c:v>84725</c:v>
                </c:pt>
                <c:pt idx="16886">
                  <c:v>84730</c:v>
                </c:pt>
                <c:pt idx="16887">
                  <c:v>84735</c:v>
                </c:pt>
                <c:pt idx="16888">
                  <c:v>84740</c:v>
                </c:pt>
                <c:pt idx="16889">
                  <c:v>84745</c:v>
                </c:pt>
                <c:pt idx="16890">
                  <c:v>84750</c:v>
                </c:pt>
                <c:pt idx="16891">
                  <c:v>84755</c:v>
                </c:pt>
                <c:pt idx="16892">
                  <c:v>84760</c:v>
                </c:pt>
                <c:pt idx="16893">
                  <c:v>84765</c:v>
                </c:pt>
                <c:pt idx="16894">
                  <c:v>84770</c:v>
                </c:pt>
                <c:pt idx="16895">
                  <c:v>84775</c:v>
                </c:pt>
                <c:pt idx="16896">
                  <c:v>84780</c:v>
                </c:pt>
                <c:pt idx="16897">
                  <c:v>84785</c:v>
                </c:pt>
                <c:pt idx="16898">
                  <c:v>84790</c:v>
                </c:pt>
                <c:pt idx="16899">
                  <c:v>84795</c:v>
                </c:pt>
                <c:pt idx="16900">
                  <c:v>84800</c:v>
                </c:pt>
                <c:pt idx="16901">
                  <c:v>84805</c:v>
                </c:pt>
                <c:pt idx="16902">
                  <c:v>84810</c:v>
                </c:pt>
                <c:pt idx="16903">
                  <c:v>84815</c:v>
                </c:pt>
                <c:pt idx="16904">
                  <c:v>84820</c:v>
                </c:pt>
                <c:pt idx="16905">
                  <c:v>84825</c:v>
                </c:pt>
                <c:pt idx="16906">
                  <c:v>84830</c:v>
                </c:pt>
                <c:pt idx="16907">
                  <c:v>84835</c:v>
                </c:pt>
                <c:pt idx="16908">
                  <c:v>84840</c:v>
                </c:pt>
                <c:pt idx="16909">
                  <c:v>84845</c:v>
                </c:pt>
                <c:pt idx="16910">
                  <c:v>84850</c:v>
                </c:pt>
                <c:pt idx="16911">
                  <c:v>84855</c:v>
                </c:pt>
                <c:pt idx="16912">
                  <c:v>84860</c:v>
                </c:pt>
                <c:pt idx="16913">
                  <c:v>84865</c:v>
                </c:pt>
                <c:pt idx="16914">
                  <c:v>84870</c:v>
                </c:pt>
                <c:pt idx="16915">
                  <c:v>84875</c:v>
                </c:pt>
                <c:pt idx="16916">
                  <c:v>84880</c:v>
                </c:pt>
                <c:pt idx="16917">
                  <c:v>84885</c:v>
                </c:pt>
                <c:pt idx="16918">
                  <c:v>84890</c:v>
                </c:pt>
                <c:pt idx="16919">
                  <c:v>84895</c:v>
                </c:pt>
                <c:pt idx="16920">
                  <c:v>84900</c:v>
                </c:pt>
                <c:pt idx="16921">
                  <c:v>84905</c:v>
                </c:pt>
                <c:pt idx="16922">
                  <c:v>84910</c:v>
                </c:pt>
                <c:pt idx="16923">
                  <c:v>84915</c:v>
                </c:pt>
                <c:pt idx="16924">
                  <c:v>84920</c:v>
                </c:pt>
                <c:pt idx="16925">
                  <c:v>84925</c:v>
                </c:pt>
                <c:pt idx="16926">
                  <c:v>84930</c:v>
                </c:pt>
                <c:pt idx="16927">
                  <c:v>84935</c:v>
                </c:pt>
                <c:pt idx="16928">
                  <c:v>84940</c:v>
                </c:pt>
                <c:pt idx="16929">
                  <c:v>84945</c:v>
                </c:pt>
                <c:pt idx="16930">
                  <c:v>84950</c:v>
                </c:pt>
                <c:pt idx="16931">
                  <c:v>84955</c:v>
                </c:pt>
                <c:pt idx="16932">
                  <c:v>84960</c:v>
                </c:pt>
                <c:pt idx="16933">
                  <c:v>84965</c:v>
                </c:pt>
                <c:pt idx="16934">
                  <c:v>84970</c:v>
                </c:pt>
                <c:pt idx="16935">
                  <c:v>84975</c:v>
                </c:pt>
                <c:pt idx="16936">
                  <c:v>84980</c:v>
                </c:pt>
                <c:pt idx="16937">
                  <c:v>84985</c:v>
                </c:pt>
                <c:pt idx="16938">
                  <c:v>84990</c:v>
                </c:pt>
                <c:pt idx="16939">
                  <c:v>84995</c:v>
                </c:pt>
                <c:pt idx="16940">
                  <c:v>85000</c:v>
                </c:pt>
                <c:pt idx="16941">
                  <c:v>85005</c:v>
                </c:pt>
                <c:pt idx="16942">
                  <c:v>85010</c:v>
                </c:pt>
                <c:pt idx="16943">
                  <c:v>85015</c:v>
                </c:pt>
                <c:pt idx="16944">
                  <c:v>85020</c:v>
                </c:pt>
                <c:pt idx="16945">
                  <c:v>85025</c:v>
                </c:pt>
                <c:pt idx="16946">
                  <c:v>85030</c:v>
                </c:pt>
                <c:pt idx="16947">
                  <c:v>85035</c:v>
                </c:pt>
                <c:pt idx="16948">
                  <c:v>85040</c:v>
                </c:pt>
                <c:pt idx="16949">
                  <c:v>85045</c:v>
                </c:pt>
                <c:pt idx="16950">
                  <c:v>85050</c:v>
                </c:pt>
                <c:pt idx="16951">
                  <c:v>85055</c:v>
                </c:pt>
                <c:pt idx="16952">
                  <c:v>85060</c:v>
                </c:pt>
                <c:pt idx="16953">
                  <c:v>85065</c:v>
                </c:pt>
                <c:pt idx="16954">
                  <c:v>85070</c:v>
                </c:pt>
                <c:pt idx="16955">
                  <c:v>85075</c:v>
                </c:pt>
                <c:pt idx="16956">
                  <c:v>85080</c:v>
                </c:pt>
                <c:pt idx="16957">
                  <c:v>85085</c:v>
                </c:pt>
                <c:pt idx="16958">
                  <c:v>85090</c:v>
                </c:pt>
                <c:pt idx="16959">
                  <c:v>85095</c:v>
                </c:pt>
                <c:pt idx="16960">
                  <c:v>85100</c:v>
                </c:pt>
                <c:pt idx="16961">
                  <c:v>85105</c:v>
                </c:pt>
                <c:pt idx="16962">
                  <c:v>85110</c:v>
                </c:pt>
                <c:pt idx="16963">
                  <c:v>85115</c:v>
                </c:pt>
                <c:pt idx="16964">
                  <c:v>85120</c:v>
                </c:pt>
                <c:pt idx="16965">
                  <c:v>85125</c:v>
                </c:pt>
                <c:pt idx="16966">
                  <c:v>85130</c:v>
                </c:pt>
                <c:pt idx="16967">
                  <c:v>85135</c:v>
                </c:pt>
                <c:pt idx="16968">
                  <c:v>85140</c:v>
                </c:pt>
                <c:pt idx="16969">
                  <c:v>85145</c:v>
                </c:pt>
                <c:pt idx="16970">
                  <c:v>85150</c:v>
                </c:pt>
                <c:pt idx="16971">
                  <c:v>85155</c:v>
                </c:pt>
                <c:pt idx="16972">
                  <c:v>85160</c:v>
                </c:pt>
                <c:pt idx="16973">
                  <c:v>85165</c:v>
                </c:pt>
                <c:pt idx="16974">
                  <c:v>85170</c:v>
                </c:pt>
                <c:pt idx="16975">
                  <c:v>85175</c:v>
                </c:pt>
                <c:pt idx="16976">
                  <c:v>85180</c:v>
                </c:pt>
                <c:pt idx="16977">
                  <c:v>85185</c:v>
                </c:pt>
                <c:pt idx="16978">
                  <c:v>85190</c:v>
                </c:pt>
                <c:pt idx="16979">
                  <c:v>85195</c:v>
                </c:pt>
                <c:pt idx="16980">
                  <c:v>85200</c:v>
                </c:pt>
                <c:pt idx="16981">
                  <c:v>85205</c:v>
                </c:pt>
                <c:pt idx="16982">
                  <c:v>85210</c:v>
                </c:pt>
                <c:pt idx="16983">
                  <c:v>85215</c:v>
                </c:pt>
                <c:pt idx="16984">
                  <c:v>85220</c:v>
                </c:pt>
                <c:pt idx="16985">
                  <c:v>85225</c:v>
                </c:pt>
                <c:pt idx="16986">
                  <c:v>85230</c:v>
                </c:pt>
                <c:pt idx="16987">
                  <c:v>85235</c:v>
                </c:pt>
                <c:pt idx="16988">
                  <c:v>85240</c:v>
                </c:pt>
                <c:pt idx="16989">
                  <c:v>85245</c:v>
                </c:pt>
                <c:pt idx="16990">
                  <c:v>85250</c:v>
                </c:pt>
                <c:pt idx="16991">
                  <c:v>85255</c:v>
                </c:pt>
                <c:pt idx="16992">
                  <c:v>85260</c:v>
                </c:pt>
                <c:pt idx="16993">
                  <c:v>85265</c:v>
                </c:pt>
                <c:pt idx="16994">
                  <c:v>85270</c:v>
                </c:pt>
                <c:pt idx="16995">
                  <c:v>85275</c:v>
                </c:pt>
                <c:pt idx="16996">
                  <c:v>85280</c:v>
                </c:pt>
                <c:pt idx="16997">
                  <c:v>85285</c:v>
                </c:pt>
                <c:pt idx="16998">
                  <c:v>85290</c:v>
                </c:pt>
                <c:pt idx="16999">
                  <c:v>85295</c:v>
                </c:pt>
                <c:pt idx="17000">
                  <c:v>85300</c:v>
                </c:pt>
                <c:pt idx="17001">
                  <c:v>85305</c:v>
                </c:pt>
                <c:pt idx="17002">
                  <c:v>85310</c:v>
                </c:pt>
                <c:pt idx="17003">
                  <c:v>85315</c:v>
                </c:pt>
                <c:pt idx="17004">
                  <c:v>85320</c:v>
                </c:pt>
                <c:pt idx="17005">
                  <c:v>85325</c:v>
                </c:pt>
                <c:pt idx="17006">
                  <c:v>85330</c:v>
                </c:pt>
                <c:pt idx="17007">
                  <c:v>85335</c:v>
                </c:pt>
                <c:pt idx="17008">
                  <c:v>85340</c:v>
                </c:pt>
                <c:pt idx="17009">
                  <c:v>85345</c:v>
                </c:pt>
                <c:pt idx="17010">
                  <c:v>85350</c:v>
                </c:pt>
                <c:pt idx="17011">
                  <c:v>85355</c:v>
                </c:pt>
                <c:pt idx="17012">
                  <c:v>85360</c:v>
                </c:pt>
                <c:pt idx="17013">
                  <c:v>85365</c:v>
                </c:pt>
                <c:pt idx="17014">
                  <c:v>85370</c:v>
                </c:pt>
                <c:pt idx="17015">
                  <c:v>85375</c:v>
                </c:pt>
                <c:pt idx="17016">
                  <c:v>85380</c:v>
                </c:pt>
                <c:pt idx="17017">
                  <c:v>85385</c:v>
                </c:pt>
                <c:pt idx="17018">
                  <c:v>85390</c:v>
                </c:pt>
                <c:pt idx="17019">
                  <c:v>85395</c:v>
                </c:pt>
                <c:pt idx="17020">
                  <c:v>85400</c:v>
                </c:pt>
                <c:pt idx="17021">
                  <c:v>85405</c:v>
                </c:pt>
                <c:pt idx="17022">
                  <c:v>85410</c:v>
                </c:pt>
                <c:pt idx="17023">
                  <c:v>85415</c:v>
                </c:pt>
                <c:pt idx="17024">
                  <c:v>85420</c:v>
                </c:pt>
                <c:pt idx="17025">
                  <c:v>85425</c:v>
                </c:pt>
                <c:pt idx="17026">
                  <c:v>85430</c:v>
                </c:pt>
                <c:pt idx="17027">
                  <c:v>85435</c:v>
                </c:pt>
                <c:pt idx="17028">
                  <c:v>85440</c:v>
                </c:pt>
                <c:pt idx="17029">
                  <c:v>85445</c:v>
                </c:pt>
                <c:pt idx="17030">
                  <c:v>85450</c:v>
                </c:pt>
                <c:pt idx="17031">
                  <c:v>85455</c:v>
                </c:pt>
                <c:pt idx="17032">
                  <c:v>85460</c:v>
                </c:pt>
                <c:pt idx="17033">
                  <c:v>85465</c:v>
                </c:pt>
                <c:pt idx="17034">
                  <c:v>85470</c:v>
                </c:pt>
                <c:pt idx="17035">
                  <c:v>85475</c:v>
                </c:pt>
                <c:pt idx="17036">
                  <c:v>85480</c:v>
                </c:pt>
                <c:pt idx="17037">
                  <c:v>85485</c:v>
                </c:pt>
                <c:pt idx="17038">
                  <c:v>85490</c:v>
                </c:pt>
                <c:pt idx="17039">
                  <c:v>85495</c:v>
                </c:pt>
                <c:pt idx="17040">
                  <c:v>85500</c:v>
                </c:pt>
                <c:pt idx="17041">
                  <c:v>85505</c:v>
                </c:pt>
                <c:pt idx="17042">
                  <c:v>85510</c:v>
                </c:pt>
                <c:pt idx="17043">
                  <c:v>85515</c:v>
                </c:pt>
                <c:pt idx="17044">
                  <c:v>85520</c:v>
                </c:pt>
                <c:pt idx="17045">
                  <c:v>85525</c:v>
                </c:pt>
                <c:pt idx="17046">
                  <c:v>85530</c:v>
                </c:pt>
                <c:pt idx="17047">
                  <c:v>85535</c:v>
                </c:pt>
                <c:pt idx="17048">
                  <c:v>85540</c:v>
                </c:pt>
                <c:pt idx="17049">
                  <c:v>85545</c:v>
                </c:pt>
                <c:pt idx="17050">
                  <c:v>85550</c:v>
                </c:pt>
                <c:pt idx="17051">
                  <c:v>85555</c:v>
                </c:pt>
                <c:pt idx="17052">
                  <c:v>85560</c:v>
                </c:pt>
                <c:pt idx="17053">
                  <c:v>85565</c:v>
                </c:pt>
                <c:pt idx="17054">
                  <c:v>85570</c:v>
                </c:pt>
                <c:pt idx="17055">
                  <c:v>85575</c:v>
                </c:pt>
                <c:pt idx="17056">
                  <c:v>85580</c:v>
                </c:pt>
                <c:pt idx="17057">
                  <c:v>85585</c:v>
                </c:pt>
                <c:pt idx="17058">
                  <c:v>85590</c:v>
                </c:pt>
                <c:pt idx="17059">
                  <c:v>85595</c:v>
                </c:pt>
                <c:pt idx="17060">
                  <c:v>85600</c:v>
                </c:pt>
                <c:pt idx="17061">
                  <c:v>85605</c:v>
                </c:pt>
                <c:pt idx="17062">
                  <c:v>85610</c:v>
                </c:pt>
                <c:pt idx="17063">
                  <c:v>85615</c:v>
                </c:pt>
                <c:pt idx="17064">
                  <c:v>85620</c:v>
                </c:pt>
                <c:pt idx="17065">
                  <c:v>85625</c:v>
                </c:pt>
                <c:pt idx="17066">
                  <c:v>85630</c:v>
                </c:pt>
                <c:pt idx="17067">
                  <c:v>85635</c:v>
                </c:pt>
                <c:pt idx="17068">
                  <c:v>85640</c:v>
                </c:pt>
                <c:pt idx="17069">
                  <c:v>85645</c:v>
                </c:pt>
                <c:pt idx="17070">
                  <c:v>85650</c:v>
                </c:pt>
                <c:pt idx="17071">
                  <c:v>85655</c:v>
                </c:pt>
                <c:pt idx="17072">
                  <c:v>85660</c:v>
                </c:pt>
                <c:pt idx="17073">
                  <c:v>85665</c:v>
                </c:pt>
                <c:pt idx="17074">
                  <c:v>85670</c:v>
                </c:pt>
                <c:pt idx="17075">
                  <c:v>85675</c:v>
                </c:pt>
                <c:pt idx="17076">
                  <c:v>85680</c:v>
                </c:pt>
                <c:pt idx="17077">
                  <c:v>85685</c:v>
                </c:pt>
                <c:pt idx="17078">
                  <c:v>85690</c:v>
                </c:pt>
                <c:pt idx="17079">
                  <c:v>85695</c:v>
                </c:pt>
                <c:pt idx="17080">
                  <c:v>85700</c:v>
                </c:pt>
                <c:pt idx="17081">
                  <c:v>85705</c:v>
                </c:pt>
                <c:pt idx="17082">
                  <c:v>85710</c:v>
                </c:pt>
                <c:pt idx="17083">
                  <c:v>85715</c:v>
                </c:pt>
                <c:pt idx="17084">
                  <c:v>85720</c:v>
                </c:pt>
                <c:pt idx="17085">
                  <c:v>85725</c:v>
                </c:pt>
                <c:pt idx="17086">
                  <c:v>85730</c:v>
                </c:pt>
                <c:pt idx="17087">
                  <c:v>85735</c:v>
                </c:pt>
                <c:pt idx="17088">
                  <c:v>85740</c:v>
                </c:pt>
                <c:pt idx="17089">
                  <c:v>85745</c:v>
                </c:pt>
                <c:pt idx="17090">
                  <c:v>85750</c:v>
                </c:pt>
                <c:pt idx="17091">
                  <c:v>85755</c:v>
                </c:pt>
                <c:pt idx="17092">
                  <c:v>85760</c:v>
                </c:pt>
                <c:pt idx="17093">
                  <c:v>85765</c:v>
                </c:pt>
                <c:pt idx="17094">
                  <c:v>85770</c:v>
                </c:pt>
                <c:pt idx="17095">
                  <c:v>85775</c:v>
                </c:pt>
                <c:pt idx="17096">
                  <c:v>85780</c:v>
                </c:pt>
                <c:pt idx="17097">
                  <c:v>85785</c:v>
                </c:pt>
                <c:pt idx="17098">
                  <c:v>85790</c:v>
                </c:pt>
                <c:pt idx="17099">
                  <c:v>85795</c:v>
                </c:pt>
                <c:pt idx="17100">
                  <c:v>85800</c:v>
                </c:pt>
                <c:pt idx="17101">
                  <c:v>85805</c:v>
                </c:pt>
                <c:pt idx="17102">
                  <c:v>85810</c:v>
                </c:pt>
                <c:pt idx="17103">
                  <c:v>85815</c:v>
                </c:pt>
                <c:pt idx="17104">
                  <c:v>85820</c:v>
                </c:pt>
                <c:pt idx="17105">
                  <c:v>85825</c:v>
                </c:pt>
                <c:pt idx="17106">
                  <c:v>85830</c:v>
                </c:pt>
                <c:pt idx="17107">
                  <c:v>85835</c:v>
                </c:pt>
                <c:pt idx="17108">
                  <c:v>85840</c:v>
                </c:pt>
                <c:pt idx="17109">
                  <c:v>85845</c:v>
                </c:pt>
                <c:pt idx="17110">
                  <c:v>85850</c:v>
                </c:pt>
                <c:pt idx="17111">
                  <c:v>85855</c:v>
                </c:pt>
                <c:pt idx="17112">
                  <c:v>85860</c:v>
                </c:pt>
                <c:pt idx="17113">
                  <c:v>85865</c:v>
                </c:pt>
                <c:pt idx="17114">
                  <c:v>85870</c:v>
                </c:pt>
                <c:pt idx="17115">
                  <c:v>85875</c:v>
                </c:pt>
                <c:pt idx="17116">
                  <c:v>85880</c:v>
                </c:pt>
                <c:pt idx="17117">
                  <c:v>85885</c:v>
                </c:pt>
                <c:pt idx="17118">
                  <c:v>85890</c:v>
                </c:pt>
                <c:pt idx="17119">
                  <c:v>85895</c:v>
                </c:pt>
                <c:pt idx="17120">
                  <c:v>85900</c:v>
                </c:pt>
                <c:pt idx="17121">
                  <c:v>85905</c:v>
                </c:pt>
                <c:pt idx="17122">
                  <c:v>85910</c:v>
                </c:pt>
                <c:pt idx="17123">
                  <c:v>85915</c:v>
                </c:pt>
                <c:pt idx="17124">
                  <c:v>85920</c:v>
                </c:pt>
                <c:pt idx="17125">
                  <c:v>85925</c:v>
                </c:pt>
                <c:pt idx="17126">
                  <c:v>85930</c:v>
                </c:pt>
                <c:pt idx="17127">
                  <c:v>85935</c:v>
                </c:pt>
                <c:pt idx="17128">
                  <c:v>85940</c:v>
                </c:pt>
                <c:pt idx="17129">
                  <c:v>85945</c:v>
                </c:pt>
                <c:pt idx="17130">
                  <c:v>85950</c:v>
                </c:pt>
                <c:pt idx="17131">
                  <c:v>85955</c:v>
                </c:pt>
                <c:pt idx="17132">
                  <c:v>85960</c:v>
                </c:pt>
                <c:pt idx="17133">
                  <c:v>85965</c:v>
                </c:pt>
                <c:pt idx="17134">
                  <c:v>85970</c:v>
                </c:pt>
                <c:pt idx="17135">
                  <c:v>85975</c:v>
                </c:pt>
                <c:pt idx="17136">
                  <c:v>85980</c:v>
                </c:pt>
                <c:pt idx="17137">
                  <c:v>85985</c:v>
                </c:pt>
                <c:pt idx="17138">
                  <c:v>85990</c:v>
                </c:pt>
                <c:pt idx="17139">
                  <c:v>85995</c:v>
                </c:pt>
                <c:pt idx="17140">
                  <c:v>86000</c:v>
                </c:pt>
                <c:pt idx="17141">
                  <c:v>86005</c:v>
                </c:pt>
                <c:pt idx="17142">
                  <c:v>86010</c:v>
                </c:pt>
                <c:pt idx="17143">
                  <c:v>86015</c:v>
                </c:pt>
                <c:pt idx="17144">
                  <c:v>86020</c:v>
                </c:pt>
                <c:pt idx="17145">
                  <c:v>86025</c:v>
                </c:pt>
                <c:pt idx="17146">
                  <c:v>86030</c:v>
                </c:pt>
                <c:pt idx="17147">
                  <c:v>86035</c:v>
                </c:pt>
                <c:pt idx="17148">
                  <c:v>86040</c:v>
                </c:pt>
                <c:pt idx="17149">
                  <c:v>86045</c:v>
                </c:pt>
                <c:pt idx="17150">
                  <c:v>86050</c:v>
                </c:pt>
                <c:pt idx="17151">
                  <c:v>86055</c:v>
                </c:pt>
                <c:pt idx="17152">
                  <c:v>86060</c:v>
                </c:pt>
                <c:pt idx="17153">
                  <c:v>86065</c:v>
                </c:pt>
                <c:pt idx="17154">
                  <c:v>86070</c:v>
                </c:pt>
                <c:pt idx="17155">
                  <c:v>86075</c:v>
                </c:pt>
                <c:pt idx="17156">
                  <c:v>86080</c:v>
                </c:pt>
                <c:pt idx="17157">
                  <c:v>86085</c:v>
                </c:pt>
                <c:pt idx="17158">
                  <c:v>86090</c:v>
                </c:pt>
                <c:pt idx="17159">
                  <c:v>86095</c:v>
                </c:pt>
                <c:pt idx="17160">
                  <c:v>86100</c:v>
                </c:pt>
                <c:pt idx="17161">
                  <c:v>86105</c:v>
                </c:pt>
                <c:pt idx="17162">
                  <c:v>86110</c:v>
                </c:pt>
                <c:pt idx="17163">
                  <c:v>86115</c:v>
                </c:pt>
                <c:pt idx="17164">
                  <c:v>86120</c:v>
                </c:pt>
                <c:pt idx="17165">
                  <c:v>86125</c:v>
                </c:pt>
                <c:pt idx="17166">
                  <c:v>86130</c:v>
                </c:pt>
                <c:pt idx="17167">
                  <c:v>86135</c:v>
                </c:pt>
                <c:pt idx="17168">
                  <c:v>86140</c:v>
                </c:pt>
                <c:pt idx="17169">
                  <c:v>86145</c:v>
                </c:pt>
                <c:pt idx="17170">
                  <c:v>86150</c:v>
                </c:pt>
                <c:pt idx="17171">
                  <c:v>86155</c:v>
                </c:pt>
                <c:pt idx="17172">
                  <c:v>86160</c:v>
                </c:pt>
                <c:pt idx="17173">
                  <c:v>86165</c:v>
                </c:pt>
                <c:pt idx="17174">
                  <c:v>86170</c:v>
                </c:pt>
                <c:pt idx="17175">
                  <c:v>86175</c:v>
                </c:pt>
                <c:pt idx="17176">
                  <c:v>86180</c:v>
                </c:pt>
                <c:pt idx="17177">
                  <c:v>86185</c:v>
                </c:pt>
                <c:pt idx="17178">
                  <c:v>86190</c:v>
                </c:pt>
                <c:pt idx="17179">
                  <c:v>86195</c:v>
                </c:pt>
                <c:pt idx="17180">
                  <c:v>86200</c:v>
                </c:pt>
                <c:pt idx="17181">
                  <c:v>86205</c:v>
                </c:pt>
                <c:pt idx="17182">
                  <c:v>86210</c:v>
                </c:pt>
                <c:pt idx="17183">
                  <c:v>86215</c:v>
                </c:pt>
                <c:pt idx="17184">
                  <c:v>86220</c:v>
                </c:pt>
                <c:pt idx="17185">
                  <c:v>86225</c:v>
                </c:pt>
                <c:pt idx="17186">
                  <c:v>86230</c:v>
                </c:pt>
                <c:pt idx="17187">
                  <c:v>86235</c:v>
                </c:pt>
                <c:pt idx="17188">
                  <c:v>86240</c:v>
                </c:pt>
                <c:pt idx="17189">
                  <c:v>86245</c:v>
                </c:pt>
                <c:pt idx="17190">
                  <c:v>86250</c:v>
                </c:pt>
                <c:pt idx="17191">
                  <c:v>86255</c:v>
                </c:pt>
                <c:pt idx="17192">
                  <c:v>86260</c:v>
                </c:pt>
                <c:pt idx="17193">
                  <c:v>86265</c:v>
                </c:pt>
                <c:pt idx="17194">
                  <c:v>86270</c:v>
                </c:pt>
                <c:pt idx="17195">
                  <c:v>86275</c:v>
                </c:pt>
                <c:pt idx="17196">
                  <c:v>86280</c:v>
                </c:pt>
                <c:pt idx="17197">
                  <c:v>86285</c:v>
                </c:pt>
                <c:pt idx="17198">
                  <c:v>86290</c:v>
                </c:pt>
                <c:pt idx="17199">
                  <c:v>86295</c:v>
                </c:pt>
                <c:pt idx="17200">
                  <c:v>86300</c:v>
                </c:pt>
                <c:pt idx="17201">
                  <c:v>86305</c:v>
                </c:pt>
                <c:pt idx="17202">
                  <c:v>86310</c:v>
                </c:pt>
                <c:pt idx="17203">
                  <c:v>86315</c:v>
                </c:pt>
                <c:pt idx="17204">
                  <c:v>86320</c:v>
                </c:pt>
                <c:pt idx="17205">
                  <c:v>86325</c:v>
                </c:pt>
                <c:pt idx="17206">
                  <c:v>86330</c:v>
                </c:pt>
                <c:pt idx="17207">
                  <c:v>86335</c:v>
                </c:pt>
                <c:pt idx="17208">
                  <c:v>86340</c:v>
                </c:pt>
                <c:pt idx="17209">
                  <c:v>86345</c:v>
                </c:pt>
                <c:pt idx="17210">
                  <c:v>86350</c:v>
                </c:pt>
                <c:pt idx="17211">
                  <c:v>86355</c:v>
                </c:pt>
                <c:pt idx="17212">
                  <c:v>86360</c:v>
                </c:pt>
                <c:pt idx="17213">
                  <c:v>86365</c:v>
                </c:pt>
                <c:pt idx="17214">
                  <c:v>86370</c:v>
                </c:pt>
                <c:pt idx="17215">
                  <c:v>86375</c:v>
                </c:pt>
                <c:pt idx="17216">
                  <c:v>86380</c:v>
                </c:pt>
                <c:pt idx="17217">
                  <c:v>86385</c:v>
                </c:pt>
                <c:pt idx="17218">
                  <c:v>86390</c:v>
                </c:pt>
                <c:pt idx="17219">
                  <c:v>86395</c:v>
                </c:pt>
                <c:pt idx="17220">
                  <c:v>86400</c:v>
                </c:pt>
                <c:pt idx="17221">
                  <c:v>86405</c:v>
                </c:pt>
                <c:pt idx="17222">
                  <c:v>86410</c:v>
                </c:pt>
                <c:pt idx="17223">
                  <c:v>86415</c:v>
                </c:pt>
                <c:pt idx="17224">
                  <c:v>86420</c:v>
                </c:pt>
                <c:pt idx="17225">
                  <c:v>86425</c:v>
                </c:pt>
                <c:pt idx="17226">
                  <c:v>86430</c:v>
                </c:pt>
                <c:pt idx="17227">
                  <c:v>86435</c:v>
                </c:pt>
                <c:pt idx="17228">
                  <c:v>86440</c:v>
                </c:pt>
                <c:pt idx="17229">
                  <c:v>86445</c:v>
                </c:pt>
                <c:pt idx="17230">
                  <c:v>86450</c:v>
                </c:pt>
                <c:pt idx="17231">
                  <c:v>86455</c:v>
                </c:pt>
                <c:pt idx="17232">
                  <c:v>86460</c:v>
                </c:pt>
                <c:pt idx="17233">
                  <c:v>86465</c:v>
                </c:pt>
                <c:pt idx="17234">
                  <c:v>86470</c:v>
                </c:pt>
                <c:pt idx="17235">
                  <c:v>86475</c:v>
                </c:pt>
                <c:pt idx="17236">
                  <c:v>86480</c:v>
                </c:pt>
                <c:pt idx="17237">
                  <c:v>86485</c:v>
                </c:pt>
                <c:pt idx="17238">
                  <c:v>86490</c:v>
                </c:pt>
                <c:pt idx="17239">
                  <c:v>86495</c:v>
                </c:pt>
                <c:pt idx="17240">
                  <c:v>86500</c:v>
                </c:pt>
                <c:pt idx="17241">
                  <c:v>86505</c:v>
                </c:pt>
                <c:pt idx="17242">
                  <c:v>86510</c:v>
                </c:pt>
                <c:pt idx="17243">
                  <c:v>86515</c:v>
                </c:pt>
                <c:pt idx="17244">
                  <c:v>86520</c:v>
                </c:pt>
                <c:pt idx="17245">
                  <c:v>86525</c:v>
                </c:pt>
                <c:pt idx="17246">
                  <c:v>86530</c:v>
                </c:pt>
                <c:pt idx="17247">
                  <c:v>86535</c:v>
                </c:pt>
                <c:pt idx="17248">
                  <c:v>86540</c:v>
                </c:pt>
                <c:pt idx="17249">
                  <c:v>86545</c:v>
                </c:pt>
                <c:pt idx="17250">
                  <c:v>86550</c:v>
                </c:pt>
                <c:pt idx="17251">
                  <c:v>86555</c:v>
                </c:pt>
                <c:pt idx="17252">
                  <c:v>86560</c:v>
                </c:pt>
                <c:pt idx="17253">
                  <c:v>86565</c:v>
                </c:pt>
                <c:pt idx="17254">
                  <c:v>86570</c:v>
                </c:pt>
                <c:pt idx="17255">
                  <c:v>86575</c:v>
                </c:pt>
                <c:pt idx="17256">
                  <c:v>86580</c:v>
                </c:pt>
                <c:pt idx="17257">
                  <c:v>86585</c:v>
                </c:pt>
                <c:pt idx="17258">
                  <c:v>86590</c:v>
                </c:pt>
                <c:pt idx="17259">
                  <c:v>86595</c:v>
                </c:pt>
                <c:pt idx="17260">
                  <c:v>86600</c:v>
                </c:pt>
                <c:pt idx="17261">
                  <c:v>86605</c:v>
                </c:pt>
                <c:pt idx="17262">
                  <c:v>86610</c:v>
                </c:pt>
                <c:pt idx="17263">
                  <c:v>86615</c:v>
                </c:pt>
                <c:pt idx="17264">
                  <c:v>86620</c:v>
                </c:pt>
                <c:pt idx="17265">
                  <c:v>86625</c:v>
                </c:pt>
                <c:pt idx="17266">
                  <c:v>86630</c:v>
                </c:pt>
                <c:pt idx="17267">
                  <c:v>86635</c:v>
                </c:pt>
                <c:pt idx="17268">
                  <c:v>86640</c:v>
                </c:pt>
                <c:pt idx="17269">
                  <c:v>86645</c:v>
                </c:pt>
                <c:pt idx="17270">
                  <c:v>86650</c:v>
                </c:pt>
                <c:pt idx="17271">
                  <c:v>86655</c:v>
                </c:pt>
                <c:pt idx="17272">
                  <c:v>86660</c:v>
                </c:pt>
                <c:pt idx="17273">
                  <c:v>86665</c:v>
                </c:pt>
                <c:pt idx="17274">
                  <c:v>86670</c:v>
                </c:pt>
                <c:pt idx="17275">
                  <c:v>86675</c:v>
                </c:pt>
                <c:pt idx="17276">
                  <c:v>86680</c:v>
                </c:pt>
                <c:pt idx="17277">
                  <c:v>86685</c:v>
                </c:pt>
                <c:pt idx="17278">
                  <c:v>86690</c:v>
                </c:pt>
                <c:pt idx="17279">
                  <c:v>86695</c:v>
                </c:pt>
                <c:pt idx="17280">
                  <c:v>86700</c:v>
                </c:pt>
                <c:pt idx="17281">
                  <c:v>86705</c:v>
                </c:pt>
                <c:pt idx="17282">
                  <c:v>86710</c:v>
                </c:pt>
                <c:pt idx="17283">
                  <c:v>86715</c:v>
                </c:pt>
                <c:pt idx="17284">
                  <c:v>86720</c:v>
                </c:pt>
                <c:pt idx="17285">
                  <c:v>86725</c:v>
                </c:pt>
                <c:pt idx="17286">
                  <c:v>86730</c:v>
                </c:pt>
                <c:pt idx="17287">
                  <c:v>86735</c:v>
                </c:pt>
                <c:pt idx="17288">
                  <c:v>86740</c:v>
                </c:pt>
                <c:pt idx="17289">
                  <c:v>86745</c:v>
                </c:pt>
                <c:pt idx="17290">
                  <c:v>86750</c:v>
                </c:pt>
                <c:pt idx="17291">
                  <c:v>86755</c:v>
                </c:pt>
                <c:pt idx="17292">
                  <c:v>86760</c:v>
                </c:pt>
                <c:pt idx="17293">
                  <c:v>86765</c:v>
                </c:pt>
                <c:pt idx="17294">
                  <c:v>86770</c:v>
                </c:pt>
                <c:pt idx="17295">
                  <c:v>86775</c:v>
                </c:pt>
                <c:pt idx="17296">
                  <c:v>86780</c:v>
                </c:pt>
                <c:pt idx="17297">
                  <c:v>86785</c:v>
                </c:pt>
                <c:pt idx="17298">
                  <c:v>86790</c:v>
                </c:pt>
                <c:pt idx="17299">
                  <c:v>86795</c:v>
                </c:pt>
                <c:pt idx="17300">
                  <c:v>86800</c:v>
                </c:pt>
                <c:pt idx="17301">
                  <c:v>86805</c:v>
                </c:pt>
                <c:pt idx="17302">
                  <c:v>86810</c:v>
                </c:pt>
                <c:pt idx="17303">
                  <c:v>86815</c:v>
                </c:pt>
                <c:pt idx="17304">
                  <c:v>86820</c:v>
                </c:pt>
                <c:pt idx="17305">
                  <c:v>86825</c:v>
                </c:pt>
                <c:pt idx="17306">
                  <c:v>86830</c:v>
                </c:pt>
                <c:pt idx="17307">
                  <c:v>86835</c:v>
                </c:pt>
                <c:pt idx="17308">
                  <c:v>86840</c:v>
                </c:pt>
                <c:pt idx="17309">
                  <c:v>86845</c:v>
                </c:pt>
                <c:pt idx="17310">
                  <c:v>86850</c:v>
                </c:pt>
                <c:pt idx="17311">
                  <c:v>86855</c:v>
                </c:pt>
                <c:pt idx="17312">
                  <c:v>86860</c:v>
                </c:pt>
                <c:pt idx="17313">
                  <c:v>86865</c:v>
                </c:pt>
                <c:pt idx="17314">
                  <c:v>86870</c:v>
                </c:pt>
                <c:pt idx="17315">
                  <c:v>86875</c:v>
                </c:pt>
                <c:pt idx="17316">
                  <c:v>86880</c:v>
                </c:pt>
                <c:pt idx="17317">
                  <c:v>86885</c:v>
                </c:pt>
                <c:pt idx="17318">
                  <c:v>86890</c:v>
                </c:pt>
                <c:pt idx="17319">
                  <c:v>86895</c:v>
                </c:pt>
                <c:pt idx="17320">
                  <c:v>86900</c:v>
                </c:pt>
                <c:pt idx="17321">
                  <c:v>86905</c:v>
                </c:pt>
                <c:pt idx="17322">
                  <c:v>86910</c:v>
                </c:pt>
                <c:pt idx="17323">
                  <c:v>86915</c:v>
                </c:pt>
                <c:pt idx="17324">
                  <c:v>86920</c:v>
                </c:pt>
                <c:pt idx="17325">
                  <c:v>86925</c:v>
                </c:pt>
                <c:pt idx="17326">
                  <c:v>86930</c:v>
                </c:pt>
                <c:pt idx="17327">
                  <c:v>86935</c:v>
                </c:pt>
                <c:pt idx="17328">
                  <c:v>86940</c:v>
                </c:pt>
                <c:pt idx="17329">
                  <c:v>86945</c:v>
                </c:pt>
                <c:pt idx="17330">
                  <c:v>86950</c:v>
                </c:pt>
                <c:pt idx="17331">
                  <c:v>86955</c:v>
                </c:pt>
                <c:pt idx="17332">
                  <c:v>86960</c:v>
                </c:pt>
                <c:pt idx="17333">
                  <c:v>86965</c:v>
                </c:pt>
                <c:pt idx="17334">
                  <c:v>86970</c:v>
                </c:pt>
                <c:pt idx="17335">
                  <c:v>86975</c:v>
                </c:pt>
                <c:pt idx="17336">
                  <c:v>86980</c:v>
                </c:pt>
                <c:pt idx="17337">
                  <c:v>86985</c:v>
                </c:pt>
                <c:pt idx="17338">
                  <c:v>86990</c:v>
                </c:pt>
                <c:pt idx="17339">
                  <c:v>86995</c:v>
                </c:pt>
                <c:pt idx="17340">
                  <c:v>87000</c:v>
                </c:pt>
                <c:pt idx="17341">
                  <c:v>87005</c:v>
                </c:pt>
                <c:pt idx="17342">
                  <c:v>87010</c:v>
                </c:pt>
                <c:pt idx="17343">
                  <c:v>87015</c:v>
                </c:pt>
                <c:pt idx="17344">
                  <c:v>87020</c:v>
                </c:pt>
                <c:pt idx="17345">
                  <c:v>87025</c:v>
                </c:pt>
                <c:pt idx="17346">
                  <c:v>87030</c:v>
                </c:pt>
                <c:pt idx="17347">
                  <c:v>87035</c:v>
                </c:pt>
                <c:pt idx="17348">
                  <c:v>87040</c:v>
                </c:pt>
                <c:pt idx="17349">
                  <c:v>87045</c:v>
                </c:pt>
                <c:pt idx="17350">
                  <c:v>87050</c:v>
                </c:pt>
                <c:pt idx="17351">
                  <c:v>87055</c:v>
                </c:pt>
                <c:pt idx="17352">
                  <c:v>87060</c:v>
                </c:pt>
                <c:pt idx="17353">
                  <c:v>87065</c:v>
                </c:pt>
                <c:pt idx="17354">
                  <c:v>87070</c:v>
                </c:pt>
                <c:pt idx="17355">
                  <c:v>87075</c:v>
                </c:pt>
                <c:pt idx="17356">
                  <c:v>87080</c:v>
                </c:pt>
                <c:pt idx="17357">
                  <c:v>87085</c:v>
                </c:pt>
                <c:pt idx="17358">
                  <c:v>87090</c:v>
                </c:pt>
                <c:pt idx="17359">
                  <c:v>87095</c:v>
                </c:pt>
                <c:pt idx="17360">
                  <c:v>87100</c:v>
                </c:pt>
                <c:pt idx="17361">
                  <c:v>87105</c:v>
                </c:pt>
                <c:pt idx="17362">
                  <c:v>87110</c:v>
                </c:pt>
                <c:pt idx="17363">
                  <c:v>87115</c:v>
                </c:pt>
                <c:pt idx="17364">
                  <c:v>87120</c:v>
                </c:pt>
                <c:pt idx="17365">
                  <c:v>87125</c:v>
                </c:pt>
                <c:pt idx="17366">
                  <c:v>87130</c:v>
                </c:pt>
                <c:pt idx="17367">
                  <c:v>87135</c:v>
                </c:pt>
                <c:pt idx="17368">
                  <c:v>87140</c:v>
                </c:pt>
                <c:pt idx="17369">
                  <c:v>87145</c:v>
                </c:pt>
                <c:pt idx="17370">
                  <c:v>87150</c:v>
                </c:pt>
                <c:pt idx="17371">
                  <c:v>87155</c:v>
                </c:pt>
                <c:pt idx="17372">
                  <c:v>87160</c:v>
                </c:pt>
                <c:pt idx="17373">
                  <c:v>87165</c:v>
                </c:pt>
                <c:pt idx="17374">
                  <c:v>87170</c:v>
                </c:pt>
                <c:pt idx="17375">
                  <c:v>87175</c:v>
                </c:pt>
                <c:pt idx="17376">
                  <c:v>87180</c:v>
                </c:pt>
                <c:pt idx="17377">
                  <c:v>87185</c:v>
                </c:pt>
                <c:pt idx="17378">
                  <c:v>87190</c:v>
                </c:pt>
                <c:pt idx="17379">
                  <c:v>87195</c:v>
                </c:pt>
                <c:pt idx="17380">
                  <c:v>87200</c:v>
                </c:pt>
                <c:pt idx="17381">
                  <c:v>87205</c:v>
                </c:pt>
                <c:pt idx="17382">
                  <c:v>87210</c:v>
                </c:pt>
                <c:pt idx="17383">
                  <c:v>87215</c:v>
                </c:pt>
                <c:pt idx="17384">
                  <c:v>87220</c:v>
                </c:pt>
                <c:pt idx="17385">
                  <c:v>87225</c:v>
                </c:pt>
                <c:pt idx="17386">
                  <c:v>87230</c:v>
                </c:pt>
                <c:pt idx="17387">
                  <c:v>87235</c:v>
                </c:pt>
                <c:pt idx="17388">
                  <c:v>87240</c:v>
                </c:pt>
                <c:pt idx="17389">
                  <c:v>87245</c:v>
                </c:pt>
                <c:pt idx="17390">
                  <c:v>87250</c:v>
                </c:pt>
                <c:pt idx="17391">
                  <c:v>87255</c:v>
                </c:pt>
                <c:pt idx="17392">
                  <c:v>87260</c:v>
                </c:pt>
                <c:pt idx="17393">
                  <c:v>87265</c:v>
                </c:pt>
                <c:pt idx="17394">
                  <c:v>87270</c:v>
                </c:pt>
                <c:pt idx="17395">
                  <c:v>87275</c:v>
                </c:pt>
                <c:pt idx="17396">
                  <c:v>87280</c:v>
                </c:pt>
                <c:pt idx="17397">
                  <c:v>87285</c:v>
                </c:pt>
                <c:pt idx="17398">
                  <c:v>87290</c:v>
                </c:pt>
                <c:pt idx="17399">
                  <c:v>87295</c:v>
                </c:pt>
                <c:pt idx="17400">
                  <c:v>87300</c:v>
                </c:pt>
                <c:pt idx="17401">
                  <c:v>87305</c:v>
                </c:pt>
                <c:pt idx="17402">
                  <c:v>87310</c:v>
                </c:pt>
                <c:pt idx="17403">
                  <c:v>87315</c:v>
                </c:pt>
                <c:pt idx="17404">
                  <c:v>87320</c:v>
                </c:pt>
                <c:pt idx="17405">
                  <c:v>87325</c:v>
                </c:pt>
                <c:pt idx="17406">
                  <c:v>87330</c:v>
                </c:pt>
                <c:pt idx="17407">
                  <c:v>87335</c:v>
                </c:pt>
                <c:pt idx="17408">
                  <c:v>87340</c:v>
                </c:pt>
                <c:pt idx="17409">
                  <c:v>87345</c:v>
                </c:pt>
                <c:pt idx="17410">
                  <c:v>87350</c:v>
                </c:pt>
                <c:pt idx="17411">
                  <c:v>87355</c:v>
                </c:pt>
                <c:pt idx="17412">
                  <c:v>87360</c:v>
                </c:pt>
                <c:pt idx="17413">
                  <c:v>87365</c:v>
                </c:pt>
                <c:pt idx="17414">
                  <c:v>87370</c:v>
                </c:pt>
                <c:pt idx="17415">
                  <c:v>87375</c:v>
                </c:pt>
                <c:pt idx="17416">
                  <c:v>87380</c:v>
                </c:pt>
                <c:pt idx="17417">
                  <c:v>87385</c:v>
                </c:pt>
                <c:pt idx="17418">
                  <c:v>87390</c:v>
                </c:pt>
                <c:pt idx="17419">
                  <c:v>87395</c:v>
                </c:pt>
                <c:pt idx="17420">
                  <c:v>87400</c:v>
                </c:pt>
                <c:pt idx="17421">
                  <c:v>87405</c:v>
                </c:pt>
                <c:pt idx="17422">
                  <c:v>87410</c:v>
                </c:pt>
                <c:pt idx="17423">
                  <c:v>87415</c:v>
                </c:pt>
                <c:pt idx="17424">
                  <c:v>87420</c:v>
                </c:pt>
                <c:pt idx="17425">
                  <c:v>87425</c:v>
                </c:pt>
                <c:pt idx="17426">
                  <c:v>87430</c:v>
                </c:pt>
                <c:pt idx="17427">
                  <c:v>87435</c:v>
                </c:pt>
                <c:pt idx="17428">
                  <c:v>87440</c:v>
                </c:pt>
                <c:pt idx="17429">
                  <c:v>87445</c:v>
                </c:pt>
                <c:pt idx="17430">
                  <c:v>87450</c:v>
                </c:pt>
                <c:pt idx="17431">
                  <c:v>87455</c:v>
                </c:pt>
                <c:pt idx="17432">
                  <c:v>87460</c:v>
                </c:pt>
                <c:pt idx="17433">
                  <c:v>87465</c:v>
                </c:pt>
                <c:pt idx="17434">
                  <c:v>87470</c:v>
                </c:pt>
                <c:pt idx="17435">
                  <c:v>87475</c:v>
                </c:pt>
                <c:pt idx="17436">
                  <c:v>87480</c:v>
                </c:pt>
                <c:pt idx="17437">
                  <c:v>87485</c:v>
                </c:pt>
                <c:pt idx="17438">
                  <c:v>87490</c:v>
                </c:pt>
                <c:pt idx="17439">
                  <c:v>87495</c:v>
                </c:pt>
                <c:pt idx="17440">
                  <c:v>87500</c:v>
                </c:pt>
                <c:pt idx="17441">
                  <c:v>87505</c:v>
                </c:pt>
                <c:pt idx="17442">
                  <c:v>87510</c:v>
                </c:pt>
                <c:pt idx="17443">
                  <c:v>87515</c:v>
                </c:pt>
                <c:pt idx="17444">
                  <c:v>87520</c:v>
                </c:pt>
                <c:pt idx="17445">
                  <c:v>87525</c:v>
                </c:pt>
                <c:pt idx="17446">
                  <c:v>87530</c:v>
                </c:pt>
                <c:pt idx="17447">
                  <c:v>87535</c:v>
                </c:pt>
                <c:pt idx="17448">
                  <c:v>87540</c:v>
                </c:pt>
                <c:pt idx="17449">
                  <c:v>87545</c:v>
                </c:pt>
                <c:pt idx="17450">
                  <c:v>87550</c:v>
                </c:pt>
                <c:pt idx="17451">
                  <c:v>87555</c:v>
                </c:pt>
                <c:pt idx="17452">
                  <c:v>87560</c:v>
                </c:pt>
                <c:pt idx="17453">
                  <c:v>87565</c:v>
                </c:pt>
                <c:pt idx="17454">
                  <c:v>87570</c:v>
                </c:pt>
                <c:pt idx="17455">
                  <c:v>87575</c:v>
                </c:pt>
                <c:pt idx="17456">
                  <c:v>87580</c:v>
                </c:pt>
                <c:pt idx="17457">
                  <c:v>87585</c:v>
                </c:pt>
                <c:pt idx="17458">
                  <c:v>87590</c:v>
                </c:pt>
                <c:pt idx="17459">
                  <c:v>87595</c:v>
                </c:pt>
                <c:pt idx="17460">
                  <c:v>87600</c:v>
                </c:pt>
                <c:pt idx="17461">
                  <c:v>87605</c:v>
                </c:pt>
                <c:pt idx="17462">
                  <c:v>87610</c:v>
                </c:pt>
                <c:pt idx="17463">
                  <c:v>87615</c:v>
                </c:pt>
                <c:pt idx="17464">
                  <c:v>87620</c:v>
                </c:pt>
                <c:pt idx="17465">
                  <c:v>87625</c:v>
                </c:pt>
                <c:pt idx="17466">
                  <c:v>87630</c:v>
                </c:pt>
                <c:pt idx="17467">
                  <c:v>87635</c:v>
                </c:pt>
                <c:pt idx="17468">
                  <c:v>87640</c:v>
                </c:pt>
                <c:pt idx="17469">
                  <c:v>87645</c:v>
                </c:pt>
                <c:pt idx="17470">
                  <c:v>87650</c:v>
                </c:pt>
                <c:pt idx="17471">
                  <c:v>87655</c:v>
                </c:pt>
                <c:pt idx="17472">
                  <c:v>87660</c:v>
                </c:pt>
                <c:pt idx="17473">
                  <c:v>87665</c:v>
                </c:pt>
                <c:pt idx="17474">
                  <c:v>87670</c:v>
                </c:pt>
                <c:pt idx="17475">
                  <c:v>87675</c:v>
                </c:pt>
                <c:pt idx="17476">
                  <c:v>87680</c:v>
                </c:pt>
                <c:pt idx="17477">
                  <c:v>87685</c:v>
                </c:pt>
                <c:pt idx="17478">
                  <c:v>87690</c:v>
                </c:pt>
                <c:pt idx="17479">
                  <c:v>87695</c:v>
                </c:pt>
                <c:pt idx="17480">
                  <c:v>87700</c:v>
                </c:pt>
                <c:pt idx="17481">
                  <c:v>87705</c:v>
                </c:pt>
                <c:pt idx="17482">
                  <c:v>87710</c:v>
                </c:pt>
                <c:pt idx="17483">
                  <c:v>87715</c:v>
                </c:pt>
                <c:pt idx="17484">
                  <c:v>87720</c:v>
                </c:pt>
                <c:pt idx="17485">
                  <c:v>87725</c:v>
                </c:pt>
                <c:pt idx="17486">
                  <c:v>87730</c:v>
                </c:pt>
                <c:pt idx="17487">
                  <c:v>87735</c:v>
                </c:pt>
                <c:pt idx="17488">
                  <c:v>87740</c:v>
                </c:pt>
                <c:pt idx="17489">
                  <c:v>87745</c:v>
                </c:pt>
                <c:pt idx="17490">
                  <c:v>87750</c:v>
                </c:pt>
                <c:pt idx="17491">
                  <c:v>87755</c:v>
                </c:pt>
                <c:pt idx="17492">
                  <c:v>87760</c:v>
                </c:pt>
                <c:pt idx="17493">
                  <c:v>87765</c:v>
                </c:pt>
                <c:pt idx="17494">
                  <c:v>87770</c:v>
                </c:pt>
                <c:pt idx="17495">
                  <c:v>87775</c:v>
                </c:pt>
                <c:pt idx="17496">
                  <c:v>87780</c:v>
                </c:pt>
                <c:pt idx="17497">
                  <c:v>87785</c:v>
                </c:pt>
                <c:pt idx="17498">
                  <c:v>87790</c:v>
                </c:pt>
                <c:pt idx="17499">
                  <c:v>87795</c:v>
                </c:pt>
                <c:pt idx="17500">
                  <c:v>87800</c:v>
                </c:pt>
                <c:pt idx="17501">
                  <c:v>87805</c:v>
                </c:pt>
                <c:pt idx="17502">
                  <c:v>87810</c:v>
                </c:pt>
                <c:pt idx="17503">
                  <c:v>87815</c:v>
                </c:pt>
                <c:pt idx="17504">
                  <c:v>87820</c:v>
                </c:pt>
                <c:pt idx="17505">
                  <c:v>87825</c:v>
                </c:pt>
                <c:pt idx="17506">
                  <c:v>87830</c:v>
                </c:pt>
                <c:pt idx="17507">
                  <c:v>87835</c:v>
                </c:pt>
                <c:pt idx="17508">
                  <c:v>87840</c:v>
                </c:pt>
                <c:pt idx="17509">
                  <c:v>87845</c:v>
                </c:pt>
                <c:pt idx="17510">
                  <c:v>87850</c:v>
                </c:pt>
                <c:pt idx="17511">
                  <c:v>87855</c:v>
                </c:pt>
                <c:pt idx="17512">
                  <c:v>87860</c:v>
                </c:pt>
                <c:pt idx="17513">
                  <c:v>87865</c:v>
                </c:pt>
                <c:pt idx="17514">
                  <c:v>87870</c:v>
                </c:pt>
                <c:pt idx="17515">
                  <c:v>87875</c:v>
                </c:pt>
                <c:pt idx="17516">
                  <c:v>87880</c:v>
                </c:pt>
                <c:pt idx="17517">
                  <c:v>87885</c:v>
                </c:pt>
                <c:pt idx="17518">
                  <c:v>87890</c:v>
                </c:pt>
                <c:pt idx="17519">
                  <c:v>87895</c:v>
                </c:pt>
                <c:pt idx="17520">
                  <c:v>87900</c:v>
                </c:pt>
                <c:pt idx="17521">
                  <c:v>87905</c:v>
                </c:pt>
                <c:pt idx="17522">
                  <c:v>87910</c:v>
                </c:pt>
                <c:pt idx="17523">
                  <c:v>87915</c:v>
                </c:pt>
                <c:pt idx="17524">
                  <c:v>87920</c:v>
                </c:pt>
                <c:pt idx="17525">
                  <c:v>87925</c:v>
                </c:pt>
                <c:pt idx="17526">
                  <c:v>87930</c:v>
                </c:pt>
                <c:pt idx="17527">
                  <c:v>87935</c:v>
                </c:pt>
                <c:pt idx="17528">
                  <c:v>87940</c:v>
                </c:pt>
                <c:pt idx="17529">
                  <c:v>87945</c:v>
                </c:pt>
                <c:pt idx="17530">
                  <c:v>87950</c:v>
                </c:pt>
                <c:pt idx="17531">
                  <c:v>87955</c:v>
                </c:pt>
                <c:pt idx="17532">
                  <c:v>87960</c:v>
                </c:pt>
                <c:pt idx="17533">
                  <c:v>87965</c:v>
                </c:pt>
                <c:pt idx="17534">
                  <c:v>87970</c:v>
                </c:pt>
                <c:pt idx="17535">
                  <c:v>87975</c:v>
                </c:pt>
                <c:pt idx="17536">
                  <c:v>87980</c:v>
                </c:pt>
                <c:pt idx="17537">
                  <c:v>87985</c:v>
                </c:pt>
                <c:pt idx="17538">
                  <c:v>87990</c:v>
                </c:pt>
                <c:pt idx="17539">
                  <c:v>87995</c:v>
                </c:pt>
                <c:pt idx="17540">
                  <c:v>88000</c:v>
                </c:pt>
                <c:pt idx="17541">
                  <c:v>88005</c:v>
                </c:pt>
                <c:pt idx="17542">
                  <c:v>88010</c:v>
                </c:pt>
                <c:pt idx="17543">
                  <c:v>88015</c:v>
                </c:pt>
                <c:pt idx="17544">
                  <c:v>88020</c:v>
                </c:pt>
                <c:pt idx="17545">
                  <c:v>88025</c:v>
                </c:pt>
                <c:pt idx="17546">
                  <c:v>88030</c:v>
                </c:pt>
                <c:pt idx="17547">
                  <c:v>88035</c:v>
                </c:pt>
                <c:pt idx="17548">
                  <c:v>88040</c:v>
                </c:pt>
                <c:pt idx="17549">
                  <c:v>88045</c:v>
                </c:pt>
                <c:pt idx="17550">
                  <c:v>88050</c:v>
                </c:pt>
                <c:pt idx="17551">
                  <c:v>88055</c:v>
                </c:pt>
                <c:pt idx="17552">
                  <c:v>88060</c:v>
                </c:pt>
                <c:pt idx="17553">
                  <c:v>88065</c:v>
                </c:pt>
                <c:pt idx="17554">
                  <c:v>88070</c:v>
                </c:pt>
                <c:pt idx="17555">
                  <c:v>88075</c:v>
                </c:pt>
                <c:pt idx="17556">
                  <c:v>88080</c:v>
                </c:pt>
                <c:pt idx="17557">
                  <c:v>88085</c:v>
                </c:pt>
                <c:pt idx="17558">
                  <c:v>88090</c:v>
                </c:pt>
                <c:pt idx="17559">
                  <c:v>88095</c:v>
                </c:pt>
                <c:pt idx="17560">
                  <c:v>88100</c:v>
                </c:pt>
                <c:pt idx="17561">
                  <c:v>88105</c:v>
                </c:pt>
                <c:pt idx="17562">
                  <c:v>88110</c:v>
                </c:pt>
                <c:pt idx="17563">
                  <c:v>88115</c:v>
                </c:pt>
                <c:pt idx="17564">
                  <c:v>88120</c:v>
                </c:pt>
                <c:pt idx="17565">
                  <c:v>88125</c:v>
                </c:pt>
                <c:pt idx="17566">
                  <c:v>88130</c:v>
                </c:pt>
                <c:pt idx="17567">
                  <c:v>88135</c:v>
                </c:pt>
                <c:pt idx="17568">
                  <c:v>88140</c:v>
                </c:pt>
                <c:pt idx="17569">
                  <c:v>88145</c:v>
                </c:pt>
                <c:pt idx="17570">
                  <c:v>88150</c:v>
                </c:pt>
                <c:pt idx="17571">
                  <c:v>88155</c:v>
                </c:pt>
                <c:pt idx="17572">
                  <c:v>88160</c:v>
                </c:pt>
                <c:pt idx="17573">
                  <c:v>88165</c:v>
                </c:pt>
                <c:pt idx="17574">
                  <c:v>88170</c:v>
                </c:pt>
                <c:pt idx="17575">
                  <c:v>88175</c:v>
                </c:pt>
                <c:pt idx="17576">
                  <c:v>88180</c:v>
                </c:pt>
                <c:pt idx="17577">
                  <c:v>88185</c:v>
                </c:pt>
                <c:pt idx="17578">
                  <c:v>88190</c:v>
                </c:pt>
                <c:pt idx="17579">
                  <c:v>88195</c:v>
                </c:pt>
                <c:pt idx="17580">
                  <c:v>88200</c:v>
                </c:pt>
                <c:pt idx="17581">
                  <c:v>88205</c:v>
                </c:pt>
                <c:pt idx="17582">
                  <c:v>88210</c:v>
                </c:pt>
                <c:pt idx="17583">
                  <c:v>88215</c:v>
                </c:pt>
                <c:pt idx="17584">
                  <c:v>88220</c:v>
                </c:pt>
                <c:pt idx="17585">
                  <c:v>88225</c:v>
                </c:pt>
                <c:pt idx="17586">
                  <c:v>88230</c:v>
                </c:pt>
                <c:pt idx="17587">
                  <c:v>88235</c:v>
                </c:pt>
                <c:pt idx="17588">
                  <c:v>88240</c:v>
                </c:pt>
                <c:pt idx="17589">
                  <c:v>88245</c:v>
                </c:pt>
                <c:pt idx="17590">
                  <c:v>88250</c:v>
                </c:pt>
                <c:pt idx="17591">
                  <c:v>88255</c:v>
                </c:pt>
                <c:pt idx="17592">
                  <c:v>88260</c:v>
                </c:pt>
                <c:pt idx="17593">
                  <c:v>88265</c:v>
                </c:pt>
                <c:pt idx="17594">
                  <c:v>88270</c:v>
                </c:pt>
                <c:pt idx="17595">
                  <c:v>88275</c:v>
                </c:pt>
                <c:pt idx="17596">
                  <c:v>88280</c:v>
                </c:pt>
                <c:pt idx="17597">
                  <c:v>88285</c:v>
                </c:pt>
                <c:pt idx="17598">
                  <c:v>88290</c:v>
                </c:pt>
                <c:pt idx="17599">
                  <c:v>88295</c:v>
                </c:pt>
                <c:pt idx="17600">
                  <c:v>88300</c:v>
                </c:pt>
                <c:pt idx="17601">
                  <c:v>88305</c:v>
                </c:pt>
                <c:pt idx="17602">
                  <c:v>88310</c:v>
                </c:pt>
                <c:pt idx="17603">
                  <c:v>88315</c:v>
                </c:pt>
                <c:pt idx="17604">
                  <c:v>88320</c:v>
                </c:pt>
                <c:pt idx="17605">
                  <c:v>88325</c:v>
                </c:pt>
                <c:pt idx="17606">
                  <c:v>88330</c:v>
                </c:pt>
                <c:pt idx="17607">
                  <c:v>88335</c:v>
                </c:pt>
                <c:pt idx="17608">
                  <c:v>88340</c:v>
                </c:pt>
                <c:pt idx="17609">
                  <c:v>88345</c:v>
                </c:pt>
                <c:pt idx="17610">
                  <c:v>88350</c:v>
                </c:pt>
                <c:pt idx="17611">
                  <c:v>88355</c:v>
                </c:pt>
                <c:pt idx="17612">
                  <c:v>88360</c:v>
                </c:pt>
                <c:pt idx="17613">
                  <c:v>88365</c:v>
                </c:pt>
                <c:pt idx="17614">
                  <c:v>88370</c:v>
                </c:pt>
                <c:pt idx="17615">
                  <c:v>88375</c:v>
                </c:pt>
                <c:pt idx="17616">
                  <c:v>88380</c:v>
                </c:pt>
                <c:pt idx="17617">
                  <c:v>88385</c:v>
                </c:pt>
                <c:pt idx="17618">
                  <c:v>88390</c:v>
                </c:pt>
                <c:pt idx="17619">
                  <c:v>88395</c:v>
                </c:pt>
                <c:pt idx="17620">
                  <c:v>88400</c:v>
                </c:pt>
                <c:pt idx="17621">
                  <c:v>88405</c:v>
                </c:pt>
                <c:pt idx="17622">
                  <c:v>88410</c:v>
                </c:pt>
                <c:pt idx="17623">
                  <c:v>88415</c:v>
                </c:pt>
                <c:pt idx="17624">
                  <c:v>88420</c:v>
                </c:pt>
                <c:pt idx="17625">
                  <c:v>88425</c:v>
                </c:pt>
                <c:pt idx="17626">
                  <c:v>88430</c:v>
                </c:pt>
                <c:pt idx="17627">
                  <c:v>88435</c:v>
                </c:pt>
                <c:pt idx="17628">
                  <c:v>88440</c:v>
                </c:pt>
                <c:pt idx="17629">
                  <c:v>88445</c:v>
                </c:pt>
                <c:pt idx="17630">
                  <c:v>88450</c:v>
                </c:pt>
                <c:pt idx="17631">
                  <c:v>88455</c:v>
                </c:pt>
                <c:pt idx="17632">
                  <c:v>88460</c:v>
                </c:pt>
                <c:pt idx="17633">
                  <c:v>88465</c:v>
                </c:pt>
                <c:pt idx="17634">
                  <c:v>88470</c:v>
                </c:pt>
                <c:pt idx="17635">
                  <c:v>88475</c:v>
                </c:pt>
                <c:pt idx="17636">
                  <c:v>88480</c:v>
                </c:pt>
                <c:pt idx="17637">
                  <c:v>88485</c:v>
                </c:pt>
                <c:pt idx="17638">
                  <c:v>88490</c:v>
                </c:pt>
                <c:pt idx="17639">
                  <c:v>88495</c:v>
                </c:pt>
                <c:pt idx="17640">
                  <c:v>88500</c:v>
                </c:pt>
                <c:pt idx="17641">
                  <c:v>88505</c:v>
                </c:pt>
                <c:pt idx="17642">
                  <c:v>88510</c:v>
                </c:pt>
                <c:pt idx="17643">
                  <c:v>88515</c:v>
                </c:pt>
                <c:pt idx="17644">
                  <c:v>88520</c:v>
                </c:pt>
                <c:pt idx="17645">
                  <c:v>88525</c:v>
                </c:pt>
                <c:pt idx="17646">
                  <c:v>88530</c:v>
                </c:pt>
                <c:pt idx="17647">
                  <c:v>88535</c:v>
                </c:pt>
                <c:pt idx="17648">
                  <c:v>88540</c:v>
                </c:pt>
                <c:pt idx="17649">
                  <c:v>88545</c:v>
                </c:pt>
                <c:pt idx="17650">
                  <c:v>88550</c:v>
                </c:pt>
                <c:pt idx="17651">
                  <c:v>88555</c:v>
                </c:pt>
                <c:pt idx="17652">
                  <c:v>88560</c:v>
                </c:pt>
                <c:pt idx="17653">
                  <c:v>88565</c:v>
                </c:pt>
                <c:pt idx="17654">
                  <c:v>88570</c:v>
                </c:pt>
                <c:pt idx="17655">
                  <c:v>88575</c:v>
                </c:pt>
                <c:pt idx="17656">
                  <c:v>88580</c:v>
                </c:pt>
                <c:pt idx="17657">
                  <c:v>88585</c:v>
                </c:pt>
                <c:pt idx="17658">
                  <c:v>88590</c:v>
                </c:pt>
                <c:pt idx="17659">
                  <c:v>88595</c:v>
                </c:pt>
                <c:pt idx="17660">
                  <c:v>88600</c:v>
                </c:pt>
                <c:pt idx="17661">
                  <c:v>88605</c:v>
                </c:pt>
                <c:pt idx="17662">
                  <c:v>88610</c:v>
                </c:pt>
                <c:pt idx="17663">
                  <c:v>88615</c:v>
                </c:pt>
                <c:pt idx="17664">
                  <c:v>88620</c:v>
                </c:pt>
                <c:pt idx="17665">
                  <c:v>88625</c:v>
                </c:pt>
                <c:pt idx="17666">
                  <c:v>88630</c:v>
                </c:pt>
                <c:pt idx="17667">
                  <c:v>88635</c:v>
                </c:pt>
                <c:pt idx="17668">
                  <c:v>88640</c:v>
                </c:pt>
                <c:pt idx="17669">
                  <c:v>88645</c:v>
                </c:pt>
                <c:pt idx="17670">
                  <c:v>88650</c:v>
                </c:pt>
                <c:pt idx="17671">
                  <c:v>88655</c:v>
                </c:pt>
                <c:pt idx="17672">
                  <c:v>88660</c:v>
                </c:pt>
                <c:pt idx="17673">
                  <c:v>88665</c:v>
                </c:pt>
                <c:pt idx="17674">
                  <c:v>88670</c:v>
                </c:pt>
                <c:pt idx="17675">
                  <c:v>88675</c:v>
                </c:pt>
                <c:pt idx="17676">
                  <c:v>88680</c:v>
                </c:pt>
                <c:pt idx="17677">
                  <c:v>88685</c:v>
                </c:pt>
                <c:pt idx="17678">
                  <c:v>88690</c:v>
                </c:pt>
                <c:pt idx="17679">
                  <c:v>88695</c:v>
                </c:pt>
                <c:pt idx="17680">
                  <c:v>88700</c:v>
                </c:pt>
                <c:pt idx="17681">
                  <c:v>88705</c:v>
                </c:pt>
                <c:pt idx="17682">
                  <c:v>88710</c:v>
                </c:pt>
                <c:pt idx="17683">
                  <c:v>88715</c:v>
                </c:pt>
                <c:pt idx="17684">
                  <c:v>88720</c:v>
                </c:pt>
                <c:pt idx="17685">
                  <c:v>88725</c:v>
                </c:pt>
                <c:pt idx="17686">
                  <c:v>88730</c:v>
                </c:pt>
                <c:pt idx="17687">
                  <c:v>88735</c:v>
                </c:pt>
                <c:pt idx="17688">
                  <c:v>88740</c:v>
                </c:pt>
                <c:pt idx="17689">
                  <c:v>88745</c:v>
                </c:pt>
                <c:pt idx="17690">
                  <c:v>88750</c:v>
                </c:pt>
                <c:pt idx="17691">
                  <c:v>88755</c:v>
                </c:pt>
                <c:pt idx="17692">
                  <c:v>88760</c:v>
                </c:pt>
                <c:pt idx="17693">
                  <c:v>88765</c:v>
                </c:pt>
                <c:pt idx="17694">
                  <c:v>88770</c:v>
                </c:pt>
                <c:pt idx="17695">
                  <c:v>88775</c:v>
                </c:pt>
                <c:pt idx="17696">
                  <c:v>88780</c:v>
                </c:pt>
                <c:pt idx="17697">
                  <c:v>88785</c:v>
                </c:pt>
                <c:pt idx="17698">
                  <c:v>88790</c:v>
                </c:pt>
                <c:pt idx="17699">
                  <c:v>88795</c:v>
                </c:pt>
                <c:pt idx="17700">
                  <c:v>88800</c:v>
                </c:pt>
                <c:pt idx="17701">
                  <c:v>88805</c:v>
                </c:pt>
                <c:pt idx="17702">
                  <c:v>88810</c:v>
                </c:pt>
                <c:pt idx="17703">
                  <c:v>88815</c:v>
                </c:pt>
                <c:pt idx="17704">
                  <c:v>88820</c:v>
                </c:pt>
                <c:pt idx="17705">
                  <c:v>88825</c:v>
                </c:pt>
                <c:pt idx="17706">
                  <c:v>88830</c:v>
                </c:pt>
                <c:pt idx="17707">
                  <c:v>88835</c:v>
                </c:pt>
                <c:pt idx="17708">
                  <c:v>88840</c:v>
                </c:pt>
                <c:pt idx="17709">
                  <c:v>88845</c:v>
                </c:pt>
                <c:pt idx="17710">
                  <c:v>88850</c:v>
                </c:pt>
                <c:pt idx="17711">
                  <c:v>88855</c:v>
                </c:pt>
                <c:pt idx="17712">
                  <c:v>88860</c:v>
                </c:pt>
                <c:pt idx="17713">
                  <c:v>88865</c:v>
                </c:pt>
                <c:pt idx="17714">
                  <c:v>88870</c:v>
                </c:pt>
                <c:pt idx="17715">
                  <c:v>88875</c:v>
                </c:pt>
                <c:pt idx="17716">
                  <c:v>88880</c:v>
                </c:pt>
                <c:pt idx="17717">
                  <c:v>88885</c:v>
                </c:pt>
                <c:pt idx="17718">
                  <c:v>88890</c:v>
                </c:pt>
                <c:pt idx="17719">
                  <c:v>88895</c:v>
                </c:pt>
                <c:pt idx="17720">
                  <c:v>88900</c:v>
                </c:pt>
                <c:pt idx="17721">
                  <c:v>88905</c:v>
                </c:pt>
                <c:pt idx="17722">
                  <c:v>88910</c:v>
                </c:pt>
                <c:pt idx="17723">
                  <c:v>88915</c:v>
                </c:pt>
                <c:pt idx="17724">
                  <c:v>88920</c:v>
                </c:pt>
                <c:pt idx="17725">
                  <c:v>88925</c:v>
                </c:pt>
                <c:pt idx="17726">
                  <c:v>88930</c:v>
                </c:pt>
                <c:pt idx="17727">
                  <c:v>88935</c:v>
                </c:pt>
                <c:pt idx="17728">
                  <c:v>88940</c:v>
                </c:pt>
                <c:pt idx="17729">
                  <c:v>88945</c:v>
                </c:pt>
                <c:pt idx="17730">
                  <c:v>88950</c:v>
                </c:pt>
                <c:pt idx="17731">
                  <c:v>88955</c:v>
                </c:pt>
                <c:pt idx="17732">
                  <c:v>88960</c:v>
                </c:pt>
                <c:pt idx="17733">
                  <c:v>88965</c:v>
                </c:pt>
                <c:pt idx="17734">
                  <c:v>88970</c:v>
                </c:pt>
                <c:pt idx="17735">
                  <c:v>88975</c:v>
                </c:pt>
                <c:pt idx="17736">
                  <c:v>88980</c:v>
                </c:pt>
                <c:pt idx="17737">
                  <c:v>88985</c:v>
                </c:pt>
                <c:pt idx="17738">
                  <c:v>88990</c:v>
                </c:pt>
                <c:pt idx="17739">
                  <c:v>88995</c:v>
                </c:pt>
                <c:pt idx="17740">
                  <c:v>89000</c:v>
                </c:pt>
                <c:pt idx="17741">
                  <c:v>89005</c:v>
                </c:pt>
                <c:pt idx="17742">
                  <c:v>89010</c:v>
                </c:pt>
                <c:pt idx="17743">
                  <c:v>89015</c:v>
                </c:pt>
                <c:pt idx="17744">
                  <c:v>89020</c:v>
                </c:pt>
                <c:pt idx="17745">
                  <c:v>89025</c:v>
                </c:pt>
                <c:pt idx="17746">
                  <c:v>89030</c:v>
                </c:pt>
                <c:pt idx="17747">
                  <c:v>89035</c:v>
                </c:pt>
                <c:pt idx="17748">
                  <c:v>89040</c:v>
                </c:pt>
                <c:pt idx="17749">
                  <c:v>89045</c:v>
                </c:pt>
                <c:pt idx="17750">
                  <c:v>89050</c:v>
                </c:pt>
                <c:pt idx="17751">
                  <c:v>89055</c:v>
                </c:pt>
                <c:pt idx="17752">
                  <c:v>89060</c:v>
                </c:pt>
                <c:pt idx="17753">
                  <c:v>89065</c:v>
                </c:pt>
                <c:pt idx="17754">
                  <c:v>89070</c:v>
                </c:pt>
                <c:pt idx="17755">
                  <c:v>89075</c:v>
                </c:pt>
                <c:pt idx="17756">
                  <c:v>89080</c:v>
                </c:pt>
                <c:pt idx="17757">
                  <c:v>89085</c:v>
                </c:pt>
                <c:pt idx="17758">
                  <c:v>89090</c:v>
                </c:pt>
                <c:pt idx="17759">
                  <c:v>89095</c:v>
                </c:pt>
                <c:pt idx="17760">
                  <c:v>89100</c:v>
                </c:pt>
                <c:pt idx="17761">
                  <c:v>89105</c:v>
                </c:pt>
                <c:pt idx="17762">
                  <c:v>89110</c:v>
                </c:pt>
                <c:pt idx="17763">
                  <c:v>89115</c:v>
                </c:pt>
                <c:pt idx="17764">
                  <c:v>89120</c:v>
                </c:pt>
                <c:pt idx="17765">
                  <c:v>89125</c:v>
                </c:pt>
                <c:pt idx="17766">
                  <c:v>89130</c:v>
                </c:pt>
                <c:pt idx="17767">
                  <c:v>89135</c:v>
                </c:pt>
                <c:pt idx="17768">
                  <c:v>89140</c:v>
                </c:pt>
                <c:pt idx="17769">
                  <c:v>89145</c:v>
                </c:pt>
                <c:pt idx="17770">
                  <c:v>89150</c:v>
                </c:pt>
                <c:pt idx="17771">
                  <c:v>89155</c:v>
                </c:pt>
                <c:pt idx="17772">
                  <c:v>89160</c:v>
                </c:pt>
                <c:pt idx="17773">
                  <c:v>89165</c:v>
                </c:pt>
                <c:pt idx="17774">
                  <c:v>89170</c:v>
                </c:pt>
                <c:pt idx="17775">
                  <c:v>89175</c:v>
                </c:pt>
                <c:pt idx="17776">
                  <c:v>89180</c:v>
                </c:pt>
                <c:pt idx="17777">
                  <c:v>89185</c:v>
                </c:pt>
                <c:pt idx="17778">
                  <c:v>89190</c:v>
                </c:pt>
                <c:pt idx="17779">
                  <c:v>89195</c:v>
                </c:pt>
                <c:pt idx="17780">
                  <c:v>89200</c:v>
                </c:pt>
                <c:pt idx="17781">
                  <c:v>89205</c:v>
                </c:pt>
                <c:pt idx="17782">
                  <c:v>89210</c:v>
                </c:pt>
                <c:pt idx="17783">
                  <c:v>89215</c:v>
                </c:pt>
                <c:pt idx="17784">
                  <c:v>89220</c:v>
                </c:pt>
                <c:pt idx="17785">
                  <c:v>89225</c:v>
                </c:pt>
                <c:pt idx="17786">
                  <c:v>89230</c:v>
                </c:pt>
                <c:pt idx="17787">
                  <c:v>89235</c:v>
                </c:pt>
                <c:pt idx="17788">
                  <c:v>89240</c:v>
                </c:pt>
                <c:pt idx="17789">
                  <c:v>89245</c:v>
                </c:pt>
                <c:pt idx="17790">
                  <c:v>89250</c:v>
                </c:pt>
                <c:pt idx="17791">
                  <c:v>89255</c:v>
                </c:pt>
                <c:pt idx="17792">
                  <c:v>89260</c:v>
                </c:pt>
                <c:pt idx="17793">
                  <c:v>89265</c:v>
                </c:pt>
                <c:pt idx="17794">
                  <c:v>89270</c:v>
                </c:pt>
                <c:pt idx="17795">
                  <c:v>89275</c:v>
                </c:pt>
                <c:pt idx="17796">
                  <c:v>89280</c:v>
                </c:pt>
                <c:pt idx="17797">
                  <c:v>89285</c:v>
                </c:pt>
                <c:pt idx="17798">
                  <c:v>89290</c:v>
                </c:pt>
                <c:pt idx="17799">
                  <c:v>89295</c:v>
                </c:pt>
                <c:pt idx="17800">
                  <c:v>89300</c:v>
                </c:pt>
                <c:pt idx="17801">
                  <c:v>89305</c:v>
                </c:pt>
                <c:pt idx="17802">
                  <c:v>89310</c:v>
                </c:pt>
                <c:pt idx="17803">
                  <c:v>89315</c:v>
                </c:pt>
                <c:pt idx="17804">
                  <c:v>89320</c:v>
                </c:pt>
                <c:pt idx="17805">
                  <c:v>89325</c:v>
                </c:pt>
                <c:pt idx="17806">
                  <c:v>89330</c:v>
                </c:pt>
                <c:pt idx="17807">
                  <c:v>89335</c:v>
                </c:pt>
                <c:pt idx="17808">
                  <c:v>89340</c:v>
                </c:pt>
                <c:pt idx="17809">
                  <c:v>89345</c:v>
                </c:pt>
                <c:pt idx="17810">
                  <c:v>89350</c:v>
                </c:pt>
                <c:pt idx="17811">
                  <c:v>89355</c:v>
                </c:pt>
                <c:pt idx="17812">
                  <c:v>89360</c:v>
                </c:pt>
                <c:pt idx="17813">
                  <c:v>89365</c:v>
                </c:pt>
                <c:pt idx="17814">
                  <c:v>89370</c:v>
                </c:pt>
                <c:pt idx="17815">
                  <c:v>89375</c:v>
                </c:pt>
                <c:pt idx="17816">
                  <c:v>89380</c:v>
                </c:pt>
                <c:pt idx="17817">
                  <c:v>89385</c:v>
                </c:pt>
                <c:pt idx="17818">
                  <c:v>89390</c:v>
                </c:pt>
                <c:pt idx="17819">
                  <c:v>89395</c:v>
                </c:pt>
                <c:pt idx="17820">
                  <c:v>89400</c:v>
                </c:pt>
                <c:pt idx="17821">
                  <c:v>89405</c:v>
                </c:pt>
                <c:pt idx="17822">
                  <c:v>89410</c:v>
                </c:pt>
                <c:pt idx="17823">
                  <c:v>89415</c:v>
                </c:pt>
                <c:pt idx="17824">
                  <c:v>89420</c:v>
                </c:pt>
                <c:pt idx="17825">
                  <c:v>89425</c:v>
                </c:pt>
                <c:pt idx="17826">
                  <c:v>89430</c:v>
                </c:pt>
                <c:pt idx="17827">
                  <c:v>89435</c:v>
                </c:pt>
                <c:pt idx="17828">
                  <c:v>89440</c:v>
                </c:pt>
                <c:pt idx="17829">
                  <c:v>89445</c:v>
                </c:pt>
                <c:pt idx="17830">
                  <c:v>89450</c:v>
                </c:pt>
                <c:pt idx="17831">
                  <c:v>89455</c:v>
                </c:pt>
                <c:pt idx="17832">
                  <c:v>89460</c:v>
                </c:pt>
                <c:pt idx="17833">
                  <c:v>89465</c:v>
                </c:pt>
                <c:pt idx="17834">
                  <c:v>89470</c:v>
                </c:pt>
                <c:pt idx="17835">
                  <c:v>89475</c:v>
                </c:pt>
                <c:pt idx="17836">
                  <c:v>89480</c:v>
                </c:pt>
                <c:pt idx="17837">
                  <c:v>89485</c:v>
                </c:pt>
                <c:pt idx="17838">
                  <c:v>89490</c:v>
                </c:pt>
                <c:pt idx="17839">
                  <c:v>89495</c:v>
                </c:pt>
                <c:pt idx="17840">
                  <c:v>89500</c:v>
                </c:pt>
                <c:pt idx="17841">
                  <c:v>89505</c:v>
                </c:pt>
                <c:pt idx="17842">
                  <c:v>89510</c:v>
                </c:pt>
                <c:pt idx="17843">
                  <c:v>89515</c:v>
                </c:pt>
                <c:pt idx="17844">
                  <c:v>89520</c:v>
                </c:pt>
                <c:pt idx="17845">
                  <c:v>89525</c:v>
                </c:pt>
                <c:pt idx="17846">
                  <c:v>89530</c:v>
                </c:pt>
                <c:pt idx="17847">
                  <c:v>89535</c:v>
                </c:pt>
                <c:pt idx="17848">
                  <c:v>89540</c:v>
                </c:pt>
                <c:pt idx="17849">
                  <c:v>89545</c:v>
                </c:pt>
                <c:pt idx="17850">
                  <c:v>89550</c:v>
                </c:pt>
                <c:pt idx="17851">
                  <c:v>89555</c:v>
                </c:pt>
                <c:pt idx="17852">
                  <c:v>89560</c:v>
                </c:pt>
                <c:pt idx="17853">
                  <c:v>89565</c:v>
                </c:pt>
                <c:pt idx="17854">
                  <c:v>89570</c:v>
                </c:pt>
                <c:pt idx="17855">
                  <c:v>89575</c:v>
                </c:pt>
                <c:pt idx="17856">
                  <c:v>89580</c:v>
                </c:pt>
                <c:pt idx="17857">
                  <c:v>89585</c:v>
                </c:pt>
                <c:pt idx="17858">
                  <c:v>89590</c:v>
                </c:pt>
                <c:pt idx="17859">
                  <c:v>89595</c:v>
                </c:pt>
                <c:pt idx="17860">
                  <c:v>89600</c:v>
                </c:pt>
                <c:pt idx="17861">
                  <c:v>89605</c:v>
                </c:pt>
                <c:pt idx="17862">
                  <c:v>89610</c:v>
                </c:pt>
                <c:pt idx="17863">
                  <c:v>89615</c:v>
                </c:pt>
                <c:pt idx="17864">
                  <c:v>89620</c:v>
                </c:pt>
                <c:pt idx="17865">
                  <c:v>89625</c:v>
                </c:pt>
                <c:pt idx="17866">
                  <c:v>89630</c:v>
                </c:pt>
                <c:pt idx="17867">
                  <c:v>89635</c:v>
                </c:pt>
                <c:pt idx="17868">
                  <c:v>89640</c:v>
                </c:pt>
                <c:pt idx="17869">
                  <c:v>89645</c:v>
                </c:pt>
                <c:pt idx="17870">
                  <c:v>89650</c:v>
                </c:pt>
                <c:pt idx="17871">
                  <c:v>89655</c:v>
                </c:pt>
                <c:pt idx="17872">
                  <c:v>89660</c:v>
                </c:pt>
                <c:pt idx="17873">
                  <c:v>89665</c:v>
                </c:pt>
                <c:pt idx="17874">
                  <c:v>89670</c:v>
                </c:pt>
                <c:pt idx="17875">
                  <c:v>89675</c:v>
                </c:pt>
                <c:pt idx="17876">
                  <c:v>89680</c:v>
                </c:pt>
                <c:pt idx="17877">
                  <c:v>89685</c:v>
                </c:pt>
                <c:pt idx="17878">
                  <c:v>89690</c:v>
                </c:pt>
                <c:pt idx="17879">
                  <c:v>89695</c:v>
                </c:pt>
                <c:pt idx="17880">
                  <c:v>89700</c:v>
                </c:pt>
                <c:pt idx="17881">
                  <c:v>89705</c:v>
                </c:pt>
                <c:pt idx="17882">
                  <c:v>89710</c:v>
                </c:pt>
                <c:pt idx="17883">
                  <c:v>89715</c:v>
                </c:pt>
                <c:pt idx="17884">
                  <c:v>89720</c:v>
                </c:pt>
                <c:pt idx="17885">
                  <c:v>89725</c:v>
                </c:pt>
                <c:pt idx="17886">
                  <c:v>89730</c:v>
                </c:pt>
                <c:pt idx="17887">
                  <c:v>89735</c:v>
                </c:pt>
                <c:pt idx="17888">
                  <c:v>89740</c:v>
                </c:pt>
                <c:pt idx="17889">
                  <c:v>89745</c:v>
                </c:pt>
                <c:pt idx="17890">
                  <c:v>89750</c:v>
                </c:pt>
                <c:pt idx="17891">
                  <c:v>89755</c:v>
                </c:pt>
                <c:pt idx="17892">
                  <c:v>89760</c:v>
                </c:pt>
                <c:pt idx="17893">
                  <c:v>89765</c:v>
                </c:pt>
                <c:pt idx="17894">
                  <c:v>89770</c:v>
                </c:pt>
                <c:pt idx="17895">
                  <c:v>89775</c:v>
                </c:pt>
                <c:pt idx="17896">
                  <c:v>89780</c:v>
                </c:pt>
                <c:pt idx="17897">
                  <c:v>89785</c:v>
                </c:pt>
                <c:pt idx="17898">
                  <c:v>89790</c:v>
                </c:pt>
                <c:pt idx="17899">
                  <c:v>89795</c:v>
                </c:pt>
                <c:pt idx="17900">
                  <c:v>89800</c:v>
                </c:pt>
                <c:pt idx="17901">
                  <c:v>89805</c:v>
                </c:pt>
                <c:pt idx="17902">
                  <c:v>89810</c:v>
                </c:pt>
                <c:pt idx="17903">
                  <c:v>89815</c:v>
                </c:pt>
                <c:pt idx="17904">
                  <c:v>89820</c:v>
                </c:pt>
                <c:pt idx="17905">
                  <c:v>89825</c:v>
                </c:pt>
                <c:pt idx="17906">
                  <c:v>89830</c:v>
                </c:pt>
                <c:pt idx="17907">
                  <c:v>89835</c:v>
                </c:pt>
                <c:pt idx="17908">
                  <c:v>89840</c:v>
                </c:pt>
                <c:pt idx="17909">
                  <c:v>89845</c:v>
                </c:pt>
                <c:pt idx="17910">
                  <c:v>89850</c:v>
                </c:pt>
                <c:pt idx="17911">
                  <c:v>89855</c:v>
                </c:pt>
                <c:pt idx="17912">
                  <c:v>89860</c:v>
                </c:pt>
                <c:pt idx="17913">
                  <c:v>89865</c:v>
                </c:pt>
                <c:pt idx="17914">
                  <c:v>89870</c:v>
                </c:pt>
                <c:pt idx="17915">
                  <c:v>89875</c:v>
                </c:pt>
                <c:pt idx="17916">
                  <c:v>89880</c:v>
                </c:pt>
                <c:pt idx="17917">
                  <c:v>89885</c:v>
                </c:pt>
                <c:pt idx="17918">
                  <c:v>89890</c:v>
                </c:pt>
                <c:pt idx="17919">
                  <c:v>89895</c:v>
                </c:pt>
                <c:pt idx="17920">
                  <c:v>89900</c:v>
                </c:pt>
                <c:pt idx="17921">
                  <c:v>89905</c:v>
                </c:pt>
                <c:pt idx="17922">
                  <c:v>89910</c:v>
                </c:pt>
                <c:pt idx="17923">
                  <c:v>89915</c:v>
                </c:pt>
                <c:pt idx="17924">
                  <c:v>89920</c:v>
                </c:pt>
                <c:pt idx="17925">
                  <c:v>89925</c:v>
                </c:pt>
                <c:pt idx="17926">
                  <c:v>89930</c:v>
                </c:pt>
                <c:pt idx="17927">
                  <c:v>89935</c:v>
                </c:pt>
                <c:pt idx="17928">
                  <c:v>89940</c:v>
                </c:pt>
                <c:pt idx="17929">
                  <c:v>89945</c:v>
                </c:pt>
                <c:pt idx="17930">
                  <c:v>89950</c:v>
                </c:pt>
                <c:pt idx="17931">
                  <c:v>89955</c:v>
                </c:pt>
                <c:pt idx="17932">
                  <c:v>89960</c:v>
                </c:pt>
                <c:pt idx="17933">
                  <c:v>89965</c:v>
                </c:pt>
                <c:pt idx="17934">
                  <c:v>89970</c:v>
                </c:pt>
                <c:pt idx="17935">
                  <c:v>89975</c:v>
                </c:pt>
                <c:pt idx="17936">
                  <c:v>89980</c:v>
                </c:pt>
                <c:pt idx="17937">
                  <c:v>89985</c:v>
                </c:pt>
                <c:pt idx="17938">
                  <c:v>89990</c:v>
                </c:pt>
                <c:pt idx="17939">
                  <c:v>89995</c:v>
                </c:pt>
                <c:pt idx="17940">
                  <c:v>90000</c:v>
                </c:pt>
                <c:pt idx="17941">
                  <c:v>90005</c:v>
                </c:pt>
                <c:pt idx="17942">
                  <c:v>90010</c:v>
                </c:pt>
                <c:pt idx="17943">
                  <c:v>90015</c:v>
                </c:pt>
                <c:pt idx="17944">
                  <c:v>90020</c:v>
                </c:pt>
                <c:pt idx="17945">
                  <c:v>90025</c:v>
                </c:pt>
                <c:pt idx="17946">
                  <c:v>90030</c:v>
                </c:pt>
                <c:pt idx="17947">
                  <c:v>90035</c:v>
                </c:pt>
                <c:pt idx="17948">
                  <c:v>90040</c:v>
                </c:pt>
                <c:pt idx="17949">
                  <c:v>90045</c:v>
                </c:pt>
                <c:pt idx="17950">
                  <c:v>90050</c:v>
                </c:pt>
                <c:pt idx="17951">
                  <c:v>90055</c:v>
                </c:pt>
                <c:pt idx="17952">
                  <c:v>90060</c:v>
                </c:pt>
                <c:pt idx="17953">
                  <c:v>90065</c:v>
                </c:pt>
                <c:pt idx="17954">
                  <c:v>90070</c:v>
                </c:pt>
                <c:pt idx="17955">
                  <c:v>90075</c:v>
                </c:pt>
                <c:pt idx="17956">
                  <c:v>90080</c:v>
                </c:pt>
                <c:pt idx="17957">
                  <c:v>90085</c:v>
                </c:pt>
                <c:pt idx="17958">
                  <c:v>90090</c:v>
                </c:pt>
                <c:pt idx="17959">
                  <c:v>90095</c:v>
                </c:pt>
                <c:pt idx="17960">
                  <c:v>90100</c:v>
                </c:pt>
                <c:pt idx="17961">
                  <c:v>90105</c:v>
                </c:pt>
                <c:pt idx="17962">
                  <c:v>90110</c:v>
                </c:pt>
                <c:pt idx="17963">
                  <c:v>90115</c:v>
                </c:pt>
                <c:pt idx="17964">
                  <c:v>90120</c:v>
                </c:pt>
                <c:pt idx="17965">
                  <c:v>90125</c:v>
                </c:pt>
                <c:pt idx="17966">
                  <c:v>90130</c:v>
                </c:pt>
                <c:pt idx="17967">
                  <c:v>90135</c:v>
                </c:pt>
                <c:pt idx="17968">
                  <c:v>90140</c:v>
                </c:pt>
                <c:pt idx="17969">
                  <c:v>90145</c:v>
                </c:pt>
                <c:pt idx="17970">
                  <c:v>90150</c:v>
                </c:pt>
                <c:pt idx="17971">
                  <c:v>90155</c:v>
                </c:pt>
                <c:pt idx="17972">
                  <c:v>90160</c:v>
                </c:pt>
                <c:pt idx="17973">
                  <c:v>90165</c:v>
                </c:pt>
                <c:pt idx="17974">
                  <c:v>90170</c:v>
                </c:pt>
                <c:pt idx="17975">
                  <c:v>90175</c:v>
                </c:pt>
                <c:pt idx="17976">
                  <c:v>90180</c:v>
                </c:pt>
                <c:pt idx="17977">
                  <c:v>90185</c:v>
                </c:pt>
                <c:pt idx="17978">
                  <c:v>90190</c:v>
                </c:pt>
                <c:pt idx="17979">
                  <c:v>90195</c:v>
                </c:pt>
                <c:pt idx="17980">
                  <c:v>90200</c:v>
                </c:pt>
                <c:pt idx="17981">
                  <c:v>90205</c:v>
                </c:pt>
                <c:pt idx="17982">
                  <c:v>90210</c:v>
                </c:pt>
                <c:pt idx="17983">
                  <c:v>90215</c:v>
                </c:pt>
                <c:pt idx="17984">
                  <c:v>90220</c:v>
                </c:pt>
                <c:pt idx="17985">
                  <c:v>90225</c:v>
                </c:pt>
                <c:pt idx="17986">
                  <c:v>90230</c:v>
                </c:pt>
                <c:pt idx="17987">
                  <c:v>90235</c:v>
                </c:pt>
                <c:pt idx="17988">
                  <c:v>90240</c:v>
                </c:pt>
                <c:pt idx="17989">
                  <c:v>90245</c:v>
                </c:pt>
                <c:pt idx="17990">
                  <c:v>90250</c:v>
                </c:pt>
                <c:pt idx="17991">
                  <c:v>90255</c:v>
                </c:pt>
                <c:pt idx="17992">
                  <c:v>90260</c:v>
                </c:pt>
                <c:pt idx="17993">
                  <c:v>90265</c:v>
                </c:pt>
                <c:pt idx="17994">
                  <c:v>90270</c:v>
                </c:pt>
                <c:pt idx="17995">
                  <c:v>90275</c:v>
                </c:pt>
                <c:pt idx="17996">
                  <c:v>90280</c:v>
                </c:pt>
                <c:pt idx="17997">
                  <c:v>90285</c:v>
                </c:pt>
                <c:pt idx="17998">
                  <c:v>90290</c:v>
                </c:pt>
                <c:pt idx="17999">
                  <c:v>90295</c:v>
                </c:pt>
                <c:pt idx="18000">
                  <c:v>90300</c:v>
                </c:pt>
                <c:pt idx="18001">
                  <c:v>90305</c:v>
                </c:pt>
                <c:pt idx="18002">
                  <c:v>90310</c:v>
                </c:pt>
                <c:pt idx="18003">
                  <c:v>90315</c:v>
                </c:pt>
                <c:pt idx="18004">
                  <c:v>90320</c:v>
                </c:pt>
                <c:pt idx="18005">
                  <c:v>90325</c:v>
                </c:pt>
                <c:pt idx="18006">
                  <c:v>90330</c:v>
                </c:pt>
                <c:pt idx="18007">
                  <c:v>90335</c:v>
                </c:pt>
                <c:pt idx="18008">
                  <c:v>90340</c:v>
                </c:pt>
                <c:pt idx="18009">
                  <c:v>90345</c:v>
                </c:pt>
                <c:pt idx="18010">
                  <c:v>90350</c:v>
                </c:pt>
                <c:pt idx="18011">
                  <c:v>90355</c:v>
                </c:pt>
                <c:pt idx="18012">
                  <c:v>90360</c:v>
                </c:pt>
                <c:pt idx="18013">
                  <c:v>90365</c:v>
                </c:pt>
                <c:pt idx="18014">
                  <c:v>90370</c:v>
                </c:pt>
                <c:pt idx="18015">
                  <c:v>90375</c:v>
                </c:pt>
                <c:pt idx="18016">
                  <c:v>90380</c:v>
                </c:pt>
                <c:pt idx="18017">
                  <c:v>90385</c:v>
                </c:pt>
                <c:pt idx="18018">
                  <c:v>90390</c:v>
                </c:pt>
                <c:pt idx="18019">
                  <c:v>90395</c:v>
                </c:pt>
                <c:pt idx="18020">
                  <c:v>90400</c:v>
                </c:pt>
                <c:pt idx="18021">
                  <c:v>90405</c:v>
                </c:pt>
                <c:pt idx="18022">
                  <c:v>90410</c:v>
                </c:pt>
                <c:pt idx="18023">
                  <c:v>90415</c:v>
                </c:pt>
                <c:pt idx="18024">
                  <c:v>90420</c:v>
                </c:pt>
                <c:pt idx="18025">
                  <c:v>90425</c:v>
                </c:pt>
                <c:pt idx="18026">
                  <c:v>90430</c:v>
                </c:pt>
                <c:pt idx="18027">
                  <c:v>90435</c:v>
                </c:pt>
                <c:pt idx="18028">
                  <c:v>90440</c:v>
                </c:pt>
                <c:pt idx="18029">
                  <c:v>90445</c:v>
                </c:pt>
                <c:pt idx="18030">
                  <c:v>90450</c:v>
                </c:pt>
                <c:pt idx="18031">
                  <c:v>90455</c:v>
                </c:pt>
                <c:pt idx="18032">
                  <c:v>90460</c:v>
                </c:pt>
                <c:pt idx="18033">
                  <c:v>90465</c:v>
                </c:pt>
                <c:pt idx="18034">
                  <c:v>90470</c:v>
                </c:pt>
                <c:pt idx="18035">
                  <c:v>90475</c:v>
                </c:pt>
                <c:pt idx="18036">
                  <c:v>90480</c:v>
                </c:pt>
                <c:pt idx="18037">
                  <c:v>90485</c:v>
                </c:pt>
                <c:pt idx="18038">
                  <c:v>90490</c:v>
                </c:pt>
                <c:pt idx="18039">
                  <c:v>90495</c:v>
                </c:pt>
                <c:pt idx="18040">
                  <c:v>90500</c:v>
                </c:pt>
                <c:pt idx="18041">
                  <c:v>90505</c:v>
                </c:pt>
                <c:pt idx="18042">
                  <c:v>90510</c:v>
                </c:pt>
                <c:pt idx="18043">
                  <c:v>90515</c:v>
                </c:pt>
                <c:pt idx="18044">
                  <c:v>90520</c:v>
                </c:pt>
                <c:pt idx="18045">
                  <c:v>90525</c:v>
                </c:pt>
                <c:pt idx="18046">
                  <c:v>90530</c:v>
                </c:pt>
                <c:pt idx="18047">
                  <c:v>90535</c:v>
                </c:pt>
                <c:pt idx="18048">
                  <c:v>90540</c:v>
                </c:pt>
                <c:pt idx="18049">
                  <c:v>90545</c:v>
                </c:pt>
                <c:pt idx="18050">
                  <c:v>90550</c:v>
                </c:pt>
                <c:pt idx="18051">
                  <c:v>90555</c:v>
                </c:pt>
                <c:pt idx="18052">
                  <c:v>90560</c:v>
                </c:pt>
                <c:pt idx="18053">
                  <c:v>90565</c:v>
                </c:pt>
                <c:pt idx="18054">
                  <c:v>90570</c:v>
                </c:pt>
                <c:pt idx="18055">
                  <c:v>90575</c:v>
                </c:pt>
                <c:pt idx="18056">
                  <c:v>90580</c:v>
                </c:pt>
                <c:pt idx="18057">
                  <c:v>90585</c:v>
                </c:pt>
                <c:pt idx="18058">
                  <c:v>90590</c:v>
                </c:pt>
                <c:pt idx="18059">
                  <c:v>90595</c:v>
                </c:pt>
                <c:pt idx="18060">
                  <c:v>90600</c:v>
                </c:pt>
                <c:pt idx="18061">
                  <c:v>90605</c:v>
                </c:pt>
                <c:pt idx="18062">
                  <c:v>90610</c:v>
                </c:pt>
                <c:pt idx="18063">
                  <c:v>90615</c:v>
                </c:pt>
                <c:pt idx="18064">
                  <c:v>90620</c:v>
                </c:pt>
                <c:pt idx="18065">
                  <c:v>90625</c:v>
                </c:pt>
                <c:pt idx="18066">
                  <c:v>90630</c:v>
                </c:pt>
                <c:pt idx="18067">
                  <c:v>90635</c:v>
                </c:pt>
                <c:pt idx="18068">
                  <c:v>90640</c:v>
                </c:pt>
                <c:pt idx="18069">
                  <c:v>90645</c:v>
                </c:pt>
                <c:pt idx="18070">
                  <c:v>90650</c:v>
                </c:pt>
                <c:pt idx="18071">
                  <c:v>90655</c:v>
                </c:pt>
                <c:pt idx="18072">
                  <c:v>90660</c:v>
                </c:pt>
                <c:pt idx="18073">
                  <c:v>90665</c:v>
                </c:pt>
                <c:pt idx="18074">
                  <c:v>90670</c:v>
                </c:pt>
                <c:pt idx="18075">
                  <c:v>90675</c:v>
                </c:pt>
                <c:pt idx="18076">
                  <c:v>90680</c:v>
                </c:pt>
                <c:pt idx="18077">
                  <c:v>90685</c:v>
                </c:pt>
                <c:pt idx="18078">
                  <c:v>90690</c:v>
                </c:pt>
                <c:pt idx="18079">
                  <c:v>90695</c:v>
                </c:pt>
                <c:pt idx="18080">
                  <c:v>90700</c:v>
                </c:pt>
                <c:pt idx="18081">
                  <c:v>90705</c:v>
                </c:pt>
                <c:pt idx="18082">
                  <c:v>90710</c:v>
                </c:pt>
                <c:pt idx="18083">
                  <c:v>90715</c:v>
                </c:pt>
                <c:pt idx="18084">
                  <c:v>90720</c:v>
                </c:pt>
                <c:pt idx="18085">
                  <c:v>90725</c:v>
                </c:pt>
                <c:pt idx="18086">
                  <c:v>90730</c:v>
                </c:pt>
                <c:pt idx="18087">
                  <c:v>90735</c:v>
                </c:pt>
                <c:pt idx="18088">
                  <c:v>90740</c:v>
                </c:pt>
                <c:pt idx="18089">
                  <c:v>90745</c:v>
                </c:pt>
                <c:pt idx="18090">
                  <c:v>90750</c:v>
                </c:pt>
                <c:pt idx="18091">
                  <c:v>90755</c:v>
                </c:pt>
                <c:pt idx="18092">
                  <c:v>90760</c:v>
                </c:pt>
                <c:pt idx="18093">
                  <c:v>90765</c:v>
                </c:pt>
                <c:pt idx="18094">
                  <c:v>90770</c:v>
                </c:pt>
                <c:pt idx="18095">
                  <c:v>90775</c:v>
                </c:pt>
                <c:pt idx="18096">
                  <c:v>90780</c:v>
                </c:pt>
                <c:pt idx="18097">
                  <c:v>90785</c:v>
                </c:pt>
                <c:pt idx="18098">
                  <c:v>90790</c:v>
                </c:pt>
                <c:pt idx="18099">
                  <c:v>90795</c:v>
                </c:pt>
                <c:pt idx="18100">
                  <c:v>90800</c:v>
                </c:pt>
                <c:pt idx="18101">
                  <c:v>90805</c:v>
                </c:pt>
                <c:pt idx="18102">
                  <c:v>90810</c:v>
                </c:pt>
                <c:pt idx="18103">
                  <c:v>90815</c:v>
                </c:pt>
                <c:pt idx="18104">
                  <c:v>90820</c:v>
                </c:pt>
                <c:pt idx="18105">
                  <c:v>90825</c:v>
                </c:pt>
                <c:pt idx="18106">
                  <c:v>90830</c:v>
                </c:pt>
                <c:pt idx="18107">
                  <c:v>90835</c:v>
                </c:pt>
                <c:pt idx="18108">
                  <c:v>90840</c:v>
                </c:pt>
                <c:pt idx="18109">
                  <c:v>90845</c:v>
                </c:pt>
                <c:pt idx="18110">
                  <c:v>90850</c:v>
                </c:pt>
                <c:pt idx="18111">
                  <c:v>90855</c:v>
                </c:pt>
                <c:pt idx="18112">
                  <c:v>90860</c:v>
                </c:pt>
                <c:pt idx="18113">
                  <c:v>90865</c:v>
                </c:pt>
                <c:pt idx="18114">
                  <c:v>90870</c:v>
                </c:pt>
                <c:pt idx="18115">
                  <c:v>90875</c:v>
                </c:pt>
                <c:pt idx="18116">
                  <c:v>90880</c:v>
                </c:pt>
                <c:pt idx="18117">
                  <c:v>90885</c:v>
                </c:pt>
                <c:pt idx="18118">
                  <c:v>90890</c:v>
                </c:pt>
                <c:pt idx="18119">
                  <c:v>90895</c:v>
                </c:pt>
                <c:pt idx="18120">
                  <c:v>90900</c:v>
                </c:pt>
                <c:pt idx="18121">
                  <c:v>90905</c:v>
                </c:pt>
                <c:pt idx="18122">
                  <c:v>90910</c:v>
                </c:pt>
                <c:pt idx="18123">
                  <c:v>90915</c:v>
                </c:pt>
                <c:pt idx="18124">
                  <c:v>90920</c:v>
                </c:pt>
                <c:pt idx="18125">
                  <c:v>90925</c:v>
                </c:pt>
                <c:pt idx="18126">
                  <c:v>90930</c:v>
                </c:pt>
                <c:pt idx="18127">
                  <c:v>90935</c:v>
                </c:pt>
                <c:pt idx="18128">
                  <c:v>90940</c:v>
                </c:pt>
                <c:pt idx="18129">
                  <c:v>90945</c:v>
                </c:pt>
                <c:pt idx="18130">
                  <c:v>90950</c:v>
                </c:pt>
                <c:pt idx="18131">
                  <c:v>90955</c:v>
                </c:pt>
                <c:pt idx="18132">
                  <c:v>90960</c:v>
                </c:pt>
                <c:pt idx="18133">
                  <c:v>90965</c:v>
                </c:pt>
                <c:pt idx="18134">
                  <c:v>90970</c:v>
                </c:pt>
                <c:pt idx="18135">
                  <c:v>90975</c:v>
                </c:pt>
                <c:pt idx="18136">
                  <c:v>90980</c:v>
                </c:pt>
                <c:pt idx="18137">
                  <c:v>90985</c:v>
                </c:pt>
                <c:pt idx="18138">
                  <c:v>90990</c:v>
                </c:pt>
                <c:pt idx="18139">
                  <c:v>90995</c:v>
                </c:pt>
                <c:pt idx="18140">
                  <c:v>91000</c:v>
                </c:pt>
                <c:pt idx="18141">
                  <c:v>91005</c:v>
                </c:pt>
                <c:pt idx="18142">
                  <c:v>91010</c:v>
                </c:pt>
                <c:pt idx="18143">
                  <c:v>91015</c:v>
                </c:pt>
                <c:pt idx="18144">
                  <c:v>91020</c:v>
                </c:pt>
                <c:pt idx="18145">
                  <c:v>91025</c:v>
                </c:pt>
                <c:pt idx="18146">
                  <c:v>91030</c:v>
                </c:pt>
                <c:pt idx="18147">
                  <c:v>91035</c:v>
                </c:pt>
                <c:pt idx="18148">
                  <c:v>91040</c:v>
                </c:pt>
                <c:pt idx="18149">
                  <c:v>91045</c:v>
                </c:pt>
                <c:pt idx="18150">
                  <c:v>91050</c:v>
                </c:pt>
                <c:pt idx="18151">
                  <c:v>91055</c:v>
                </c:pt>
                <c:pt idx="18152">
                  <c:v>91060</c:v>
                </c:pt>
                <c:pt idx="18153">
                  <c:v>91065</c:v>
                </c:pt>
                <c:pt idx="18154">
                  <c:v>91070</c:v>
                </c:pt>
                <c:pt idx="18155">
                  <c:v>91075</c:v>
                </c:pt>
                <c:pt idx="18156">
                  <c:v>91080</c:v>
                </c:pt>
                <c:pt idx="18157">
                  <c:v>91085</c:v>
                </c:pt>
                <c:pt idx="18158">
                  <c:v>91090</c:v>
                </c:pt>
                <c:pt idx="18159">
                  <c:v>91095</c:v>
                </c:pt>
                <c:pt idx="18160">
                  <c:v>91100</c:v>
                </c:pt>
                <c:pt idx="18161">
                  <c:v>91105</c:v>
                </c:pt>
                <c:pt idx="18162">
                  <c:v>91110</c:v>
                </c:pt>
                <c:pt idx="18163">
                  <c:v>91115</c:v>
                </c:pt>
                <c:pt idx="18164">
                  <c:v>91120</c:v>
                </c:pt>
                <c:pt idx="18165">
                  <c:v>91125</c:v>
                </c:pt>
                <c:pt idx="18166">
                  <c:v>91130</c:v>
                </c:pt>
                <c:pt idx="18167">
                  <c:v>91135</c:v>
                </c:pt>
                <c:pt idx="18168">
                  <c:v>91140</c:v>
                </c:pt>
                <c:pt idx="18169">
                  <c:v>91145</c:v>
                </c:pt>
                <c:pt idx="18170">
                  <c:v>91150</c:v>
                </c:pt>
                <c:pt idx="18171">
                  <c:v>91155</c:v>
                </c:pt>
                <c:pt idx="18172">
                  <c:v>91160</c:v>
                </c:pt>
                <c:pt idx="18173">
                  <c:v>91165</c:v>
                </c:pt>
                <c:pt idx="18174">
                  <c:v>91170</c:v>
                </c:pt>
                <c:pt idx="18175">
                  <c:v>91175</c:v>
                </c:pt>
                <c:pt idx="18176">
                  <c:v>91180</c:v>
                </c:pt>
                <c:pt idx="18177">
                  <c:v>91185</c:v>
                </c:pt>
                <c:pt idx="18178">
                  <c:v>91190</c:v>
                </c:pt>
                <c:pt idx="18179">
                  <c:v>91195</c:v>
                </c:pt>
                <c:pt idx="18180">
                  <c:v>91200</c:v>
                </c:pt>
                <c:pt idx="18181">
                  <c:v>91205</c:v>
                </c:pt>
                <c:pt idx="18182">
                  <c:v>91210</c:v>
                </c:pt>
                <c:pt idx="18183">
                  <c:v>91215</c:v>
                </c:pt>
                <c:pt idx="18184">
                  <c:v>91220</c:v>
                </c:pt>
                <c:pt idx="18185">
                  <c:v>91225</c:v>
                </c:pt>
                <c:pt idx="18186">
                  <c:v>91230</c:v>
                </c:pt>
                <c:pt idx="18187">
                  <c:v>91235</c:v>
                </c:pt>
                <c:pt idx="18188">
                  <c:v>91240</c:v>
                </c:pt>
                <c:pt idx="18189">
                  <c:v>91245</c:v>
                </c:pt>
                <c:pt idx="18190">
                  <c:v>91250</c:v>
                </c:pt>
                <c:pt idx="18191">
                  <c:v>91255</c:v>
                </c:pt>
                <c:pt idx="18192">
                  <c:v>91260</c:v>
                </c:pt>
                <c:pt idx="18193">
                  <c:v>91265</c:v>
                </c:pt>
                <c:pt idx="18194">
                  <c:v>91270</c:v>
                </c:pt>
                <c:pt idx="18195">
                  <c:v>91275</c:v>
                </c:pt>
                <c:pt idx="18196">
                  <c:v>91280</c:v>
                </c:pt>
                <c:pt idx="18197">
                  <c:v>91285</c:v>
                </c:pt>
                <c:pt idx="18198">
                  <c:v>91290</c:v>
                </c:pt>
                <c:pt idx="18199">
                  <c:v>91295</c:v>
                </c:pt>
                <c:pt idx="18200">
                  <c:v>91300</c:v>
                </c:pt>
                <c:pt idx="18201">
                  <c:v>91305</c:v>
                </c:pt>
                <c:pt idx="18202">
                  <c:v>91310</c:v>
                </c:pt>
                <c:pt idx="18203">
                  <c:v>91315</c:v>
                </c:pt>
                <c:pt idx="18204">
                  <c:v>91320</c:v>
                </c:pt>
                <c:pt idx="18205">
                  <c:v>91325</c:v>
                </c:pt>
                <c:pt idx="18206">
                  <c:v>91330</c:v>
                </c:pt>
                <c:pt idx="18207">
                  <c:v>91335</c:v>
                </c:pt>
                <c:pt idx="18208">
                  <c:v>91340</c:v>
                </c:pt>
                <c:pt idx="18209">
                  <c:v>91345</c:v>
                </c:pt>
                <c:pt idx="18210">
                  <c:v>91350</c:v>
                </c:pt>
                <c:pt idx="18211">
                  <c:v>91355</c:v>
                </c:pt>
                <c:pt idx="18212">
                  <c:v>91360</c:v>
                </c:pt>
                <c:pt idx="18213">
                  <c:v>91365</c:v>
                </c:pt>
                <c:pt idx="18214">
                  <c:v>91370</c:v>
                </c:pt>
                <c:pt idx="18215">
                  <c:v>91375</c:v>
                </c:pt>
                <c:pt idx="18216">
                  <c:v>91380</c:v>
                </c:pt>
                <c:pt idx="18217">
                  <c:v>91385</c:v>
                </c:pt>
                <c:pt idx="18218">
                  <c:v>91390</c:v>
                </c:pt>
                <c:pt idx="18219">
                  <c:v>91395</c:v>
                </c:pt>
                <c:pt idx="18220">
                  <c:v>91400</c:v>
                </c:pt>
                <c:pt idx="18221">
                  <c:v>91405</c:v>
                </c:pt>
                <c:pt idx="18222">
                  <c:v>91410</c:v>
                </c:pt>
                <c:pt idx="18223">
                  <c:v>91415</c:v>
                </c:pt>
                <c:pt idx="18224">
                  <c:v>91420</c:v>
                </c:pt>
                <c:pt idx="18225">
                  <c:v>91425</c:v>
                </c:pt>
                <c:pt idx="18226">
                  <c:v>91430</c:v>
                </c:pt>
                <c:pt idx="18227">
                  <c:v>91435</c:v>
                </c:pt>
                <c:pt idx="18228">
                  <c:v>91440</c:v>
                </c:pt>
                <c:pt idx="18229">
                  <c:v>91445</c:v>
                </c:pt>
                <c:pt idx="18230">
                  <c:v>91450</c:v>
                </c:pt>
                <c:pt idx="18231">
                  <c:v>91455</c:v>
                </c:pt>
                <c:pt idx="18232">
                  <c:v>91460</c:v>
                </c:pt>
                <c:pt idx="18233">
                  <c:v>91465</c:v>
                </c:pt>
                <c:pt idx="18234">
                  <c:v>91470</c:v>
                </c:pt>
                <c:pt idx="18235">
                  <c:v>91475</c:v>
                </c:pt>
                <c:pt idx="18236">
                  <c:v>91480</c:v>
                </c:pt>
                <c:pt idx="18237">
                  <c:v>91485</c:v>
                </c:pt>
                <c:pt idx="18238">
                  <c:v>91490</c:v>
                </c:pt>
                <c:pt idx="18239">
                  <c:v>91495</c:v>
                </c:pt>
                <c:pt idx="18240">
                  <c:v>91500</c:v>
                </c:pt>
                <c:pt idx="18241">
                  <c:v>91505</c:v>
                </c:pt>
                <c:pt idx="18242">
                  <c:v>91510</c:v>
                </c:pt>
                <c:pt idx="18243">
                  <c:v>91515</c:v>
                </c:pt>
                <c:pt idx="18244">
                  <c:v>91520</c:v>
                </c:pt>
                <c:pt idx="18245">
                  <c:v>91525</c:v>
                </c:pt>
                <c:pt idx="18246">
                  <c:v>91530</c:v>
                </c:pt>
                <c:pt idx="18247">
                  <c:v>91535</c:v>
                </c:pt>
                <c:pt idx="18248">
                  <c:v>91540</c:v>
                </c:pt>
                <c:pt idx="18249">
                  <c:v>91545</c:v>
                </c:pt>
                <c:pt idx="18250">
                  <c:v>91550</c:v>
                </c:pt>
                <c:pt idx="18251">
                  <c:v>91555</c:v>
                </c:pt>
                <c:pt idx="18252">
                  <c:v>91560</c:v>
                </c:pt>
                <c:pt idx="18253">
                  <c:v>91565</c:v>
                </c:pt>
                <c:pt idx="18254">
                  <c:v>91570</c:v>
                </c:pt>
                <c:pt idx="18255">
                  <c:v>91575</c:v>
                </c:pt>
                <c:pt idx="18256">
                  <c:v>91580</c:v>
                </c:pt>
                <c:pt idx="18257">
                  <c:v>91585</c:v>
                </c:pt>
                <c:pt idx="18258">
                  <c:v>91590</c:v>
                </c:pt>
                <c:pt idx="18259">
                  <c:v>91595</c:v>
                </c:pt>
                <c:pt idx="18260">
                  <c:v>91600</c:v>
                </c:pt>
                <c:pt idx="18261">
                  <c:v>91605</c:v>
                </c:pt>
                <c:pt idx="18262">
                  <c:v>91610</c:v>
                </c:pt>
                <c:pt idx="18263">
                  <c:v>91615</c:v>
                </c:pt>
                <c:pt idx="18264">
                  <c:v>91620</c:v>
                </c:pt>
                <c:pt idx="18265">
                  <c:v>91625</c:v>
                </c:pt>
                <c:pt idx="18266">
                  <c:v>91630</c:v>
                </c:pt>
                <c:pt idx="18267">
                  <c:v>91635</c:v>
                </c:pt>
                <c:pt idx="18268">
                  <c:v>91640</c:v>
                </c:pt>
                <c:pt idx="18269">
                  <c:v>91645</c:v>
                </c:pt>
                <c:pt idx="18270">
                  <c:v>91650</c:v>
                </c:pt>
                <c:pt idx="18271">
                  <c:v>91655</c:v>
                </c:pt>
                <c:pt idx="18272">
                  <c:v>91660</c:v>
                </c:pt>
                <c:pt idx="18273">
                  <c:v>91665</c:v>
                </c:pt>
                <c:pt idx="18274">
                  <c:v>91670</c:v>
                </c:pt>
                <c:pt idx="18275">
                  <c:v>91675</c:v>
                </c:pt>
                <c:pt idx="18276">
                  <c:v>91680</c:v>
                </c:pt>
                <c:pt idx="18277">
                  <c:v>91685</c:v>
                </c:pt>
                <c:pt idx="18278">
                  <c:v>91690</c:v>
                </c:pt>
                <c:pt idx="18279">
                  <c:v>91695</c:v>
                </c:pt>
                <c:pt idx="18280">
                  <c:v>91700</c:v>
                </c:pt>
                <c:pt idx="18281">
                  <c:v>91705</c:v>
                </c:pt>
                <c:pt idx="18282">
                  <c:v>91710</c:v>
                </c:pt>
                <c:pt idx="18283">
                  <c:v>91715</c:v>
                </c:pt>
                <c:pt idx="18284">
                  <c:v>91720</c:v>
                </c:pt>
                <c:pt idx="18285">
                  <c:v>91725</c:v>
                </c:pt>
                <c:pt idx="18286">
                  <c:v>91730</c:v>
                </c:pt>
                <c:pt idx="18287">
                  <c:v>91735</c:v>
                </c:pt>
                <c:pt idx="18288">
                  <c:v>91740</c:v>
                </c:pt>
                <c:pt idx="18289">
                  <c:v>91745</c:v>
                </c:pt>
                <c:pt idx="18290">
                  <c:v>91750</c:v>
                </c:pt>
                <c:pt idx="18291">
                  <c:v>91755</c:v>
                </c:pt>
                <c:pt idx="18292">
                  <c:v>91760</c:v>
                </c:pt>
                <c:pt idx="18293">
                  <c:v>91765</c:v>
                </c:pt>
                <c:pt idx="18294">
                  <c:v>91770</c:v>
                </c:pt>
                <c:pt idx="18295">
                  <c:v>91775</c:v>
                </c:pt>
                <c:pt idx="18296">
                  <c:v>91780</c:v>
                </c:pt>
                <c:pt idx="18297">
                  <c:v>91785</c:v>
                </c:pt>
                <c:pt idx="18298">
                  <c:v>91790</c:v>
                </c:pt>
                <c:pt idx="18299">
                  <c:v>91795</c:v>
                </c:pt>
                <c:pt idx="18300">
                  <c:v>91800</c:v>
                </c:pt>
                <c:pt idx="18301">
                  <c:v>91805</c:v>
                </c:pt>
                <c:pt idx="18302">
                  <c:v>91810</c:v>
                </c:pt>
                <c:pt idx="18303">
                  <c:v>91815</c:v>
                </c:pt>
                <c:pt idx="18304">
                  <c:v>91820</c:v>
                </c:pt>
                <c:pt idx="18305">
                  <c:v>91825</c:v>
                </c:pt>
                <c:pt idx="18306">
                  <c:v>91830</c:v>
                </c:pt>
                <c:pt idx="18307">
                  <c:v>91835</c:v>
                </c:pt>
                <c:pt idx="18308">
                  <c:v>91840</c:v>
                </c:pt>
                <c:pt idx="18309">
                  <c:v>91845</c:v>
                </c:pt>
                <c:pt idx="18310">
                  <c:v>91850</c:v>
                </c:pt>
                <c:pt idx="18311">
                  <c:v>91855</c:v>
                </c:pt>
                <c:pt idx="18312">
                  <c:v>91860</c:v>
                </c:pt>
                <c:pt idx="18313">
                  <c:v>91865</c:v>
                </c:pt>
                <c:pt idx="18314">
                  <c:v>91870</c:v>
                </c:pt>
                <c:pt idx="18315">
                  <c:v>91875</c:v>
                </c:pt>
                <c:pt idx="18316">
                  <c:v>91880</c:v>
                </c:pt>
                <c:pt idx="18317">
                  <c:v>91885</c:v>
                </c:pt>
                <c:pt idx="18318">
                  <c:v>91890</c:v>
                </c:pt>
                <c:pt idx="18319">
                  <c:v>91895</c:v>
                </c:pt>
                <c:pt idx="18320">
                  <c:v>91900</c:v>
                </c:pt>
                <c:pt idx="18321">
                  <c:v>91905</c:v>
                </c:pt>
                <c:pt idx="18322">
                  <c:v>91910</c:v>
                </c:pt>
                <c:pt idx="18323">
                  <c:v>91915</c:v>
                </c:pt>
                <c:pt idx="18324">
                  <c:v>91920</c:v>
                </c:pt>
                <c:pt idx="18325">
                  <c:v>91925</c:v>
                </c:pt>
                <c:pt idx="18326">
                  <c:v>91930</c:v>
                </c:pt>
                <c:pt idx="18327">
                  <c:v>91935</c:v>
                </c:pt>
                <c:pt idx="18328">
                  <c:v>91940</c:v>
                </c:pt>
                <c:pt idx="18329">
                  <c:v>91945</c:v>
                </c:pt>
                <c:pt idx="18330">
                  <c:v>91950</c:v>
                </c:pt>
                <c:pt idx="18331">
                  <c:v>91955</c:v>
                </c:pt>
                <c:pt idx="18332">
                  <c:v>91960</c:v>
                </c:pt>
                <c:pt idx="18333">
                  <c:v>91965</c:v>
                </c:pt>
                <c:pt idx="18334">
                  <c:v>91970</c:v>
                </c:pt>
                <c:pt idx="18335">
                  <c:v>91975</c:v>
                </c:pt>
                <c:pt idx="18336">
                  <c:v>91980</c:v>
                </c:pt>
                <c:pt idx="18337">
                  <c:v>91985</c:v>
                </c:pt>
                <c:pt idx="18338">
                  <c:v>91990</c:v>
                </c:pt>
                <c:pt idx="18339">
                  <c:v>91995</c:v>
                </c:pt>
                <c:pt idx="18340">
                  <c:v>92000</c:v>
                </c:pt>
                <c:pt idx="18341">
                  <c:v>92005</c:v>
                </c:pt>
                <c:pt idx="18342">
                  <c:v>92010</c:v>
                </c:pt>
                <c:pt idx="18343">
                  <c:v>92015</c:v>
                </c:pt>
                <c:pt idx="18344">
                  <c:v>92020</c:v>
                </c:pt>
                <c:pt idx="18345">
                  <c:v>92025</c:v>
                </c:pt>
                <c:pt idx="18346">
                  <c:v>92030</c:v>
                </c:pt>
                <c:pt idx="18347">
                  <c:v>92035</c:v>
                </c:pt>
                <c:pt idx="18348">
                  <c:v>92040</c:v>
                </c:pt>
                <c:pt idx="18349">
                  <c:v>92045</c:v>
                </c:pt>
                <c:pt idx="18350">
                  <c:v>92050</c:v>
                </c:pt>
                <c:pt idx="18351">
                  <c:v>92055</c:v>
                </c:pt>
                <c:pt idx="18352">
                  <c:v>92060</c:v>
                </c:pt>
                <c:pt idx="18353">
                  <c:v>92065</c:v>
                </c:pt>
                <c:pt idx="18354">
                  <c:v>92070</c:v>
                </c:pt>
                <c:pt idx="18355">
                  <c:v>92075</c:v>
                </c:pt>
                <c:pt idx="18356">
                  <c:v>92080</c:v>
                </c:pt>
                <c:pt idx="18357">
                  <c:v>92085</c:v>
                </c:pt>
                <c:pt idx="18358">
                  <c:v>92090</c:v>
                </c:pt>
                <c:pt idx="18359">
                  <c:v>92095</c:v>
                </c:pt>
                <c:pt idx="18360">
                  <c:v>92100</c:v>
                </c:pt>
                <c:pt idx="18361">
                  <c:v>92105</c:v>
                </c:pt>
                <c:pt idx="18362">
                  <c:v>92110</c:v>
                </c:pt>
                <c:pt idx="18363">
                  <c:v>92115</c:v>
                </c:pt>
                <c:pt idx="18364">
                  <c:v>92120</c:v>
                </c:pt>
                <c:pt idx="18365">
                  <c:v>92125</c:v>
                </c:pt>
                <c:pt idx="18366">
                  <c:v>92130</c:v>
                </c:pt>
                <c:pt idx="18367">
                  <c:v>92135</c:v>
                </c:pt>
                <c:pt idx="18368">
                  <c:v>92140</c:v>
                </c:pt>
                <c:pt idx="18369">
                  <c:v>92145</c:v>
                </c:pt>
                <c:pt idx="18370">
                  <c:v>92150</c:v>
                </c:pt>
                <c:pt idx="18371">
                  <c:v>92155</c:v>
                </c:pt>
                <c:pt idx="18372">
                  <c:v>92160</c:v>
                </c:pt>
                <c:pt idx="18373">
                  <c:v>92165</c:v>
                </c:pt>
                <c:pt idx="18374">
                  <c:v>92170</c:v>
                </c:pt>
                <c:pt idx="18375">
                  <c:v>92175</c:v>
                </c:pt>
                <c:pt idx="18376">
                  <c:v>92180</c:v>
                </c:pt>
                <c:pt idx="18377">
                  <c:v>92185</c:v>
                </c:pt>
                <c:pt idx="18378">
                  <c:v>92190</c:v>
                </c:pt>
                <c:pt idx="18379">
                  <c:v>92195</c:v>
                </c:pt>
                <c:pt idx="18380">
                  <c:v>92200</c:v>
                </c:pt>
                <c:pt idx="18381">
                  <c:v>92205</c:v>
                </c:pt>
                <c:pt idx="18382">
                  <c:v>92210</c:v>
                </c:pt>
                <c:pt idx="18383">
                  <c:v>92215</c:v>
                </c:pt>
                <c:pt idx="18384">
                  <c:v>92220</c:v>
                </c:pt>
                <c:pt idx="18385">
                  <c:v>92225</c:v>
                </c:pt>
                <c:pt idx="18386">
                  <c:v>92230</c:v>
                </c:pt>
                <c:pt idx="18387">
                  <c:v>92235</c:v>
                </c:pt>
                <c:pt idx="18388">
                  <c:v>92240</c:v>
                </c:pt>
                <c:pt idx="18389">
                  <c:v>92245</c:v>
                </c:pt>
                <c:pt idx="18390">
                  <c:v>92250</c:v>
                </c:pt>
                <c:pt idx="18391">
                  <c:v>92255</c:v>
                </c:pt>
                <c:pt idx="18392">
                  <c:v>92260</c:v>
                </c:pt>
                <c:pt idx="18393">
                  <c:v>92265</c:v>
                </c:pt>
                <c:pt idx="18394">
                  <c:v>92270</c:v>
                </c:pt>
                <c:pt idx="18395">
                  <c:v>92275</c:v>
                </c:pt>
                <c:pt idx="18396">
                  <c:v>92280</c:v>
                </c:pt>
                <c:pt idx="18397">
                  <c:v>92285</c:v>
                </c:pt>
                <c:pt idx="18398">
                  <c:v>92290</c:v>
                </c:pt>
                <c:pt idx="18399">
                  <c:v>92295</c:v>
                </c:pt>
                <c:pt idx="18400">
                  <c:v>92300</c:v>
                </c:pt>
                <c:pt idx="18401">
                  <c:v>92305</c:v>
                </c:pt>
                <c:pt idx="18402">
                  <c:v>92310</c:v>
                </c:pt>
                <c:pt idx="18403">
                  <c:v>92315</c:v>
                </c:pt>
                <c:pt idx="18404">
                  <c:v>92320</c:v>
                </c:pt>
                <c:pt idx="18405">
                  <c:v>92325</c:v>
                </c:pt>
                <c:pt idx="18406">
                  <c:v>92330</c:v>
                </c:pt>
                <c:pt idx="18407">
                  <c:v>92335</c:v>
                </c:pt>
                <c:pt idx="18408">
                  <c:v>92340</c:v>
                </c:pt>
                <c:pt idx="18409">
                  <c:v>92345</c:v>
                </c:pt>
                <c:pt idx="18410">
                  <c:v>92350</c:v>
                </c:pt>
                <c:pt idx="18411">
                  <c:v>92355</c:v>
                </c:pt>
                <c:pt idx="18412">
                  <c:v>92360</c:v>
                </c:pt>
                <c:pt idx="18413">
                  <c:v>92365</c:v>
                </c:pt>
                <c:pt idx="18414">
                  <c:v>92370</c:v>
                </c:pt>
                <c:pt idx="18415">
                  <c:v>92375</c:v>
                </c:pt>
                <c:pt idx="18416">
                  <c:v>92380</c:v>
                </c:pt>
                <c:pt idx="18417">
                  <c:v>92385</c:v>
                </c:pt>
                <c:pt idx="18418">
                  <c:v>92390</c:v>
                </c:pt>
                <c:pt idx="18419">
                  <c:v>92395</c:v>
                </c:pt>
                <c:pt idx="18420">
                  <c:v>92400</c:v>
                </c:pt>
                <c:pt idx="18421">
                  <c:v>92405</c:v>
                </c:pt>
                <c:pt idx="18422">
                  <c:v>92410</c:v>
                </c:pt>
                <c:pt idx="18423">
                  <c:v>92415</c:v>
                </c:pt>
                <c:pt idx="18424">
                  <c:v>92420</c:v>
                </c:pt>
                <c:pt idx="18425">
                  <c:v>92425</c:v>
                </c:pt>
                <c:pt idx="18426">
                  <c:v>92430</c:v>
                </c:pt>
                <c:pt idx="18427">
                  <c:v>92435</c:v>
                </c:pt>
                <c:pt idx="18428">
                  <c:v>92440</c:v>
                </c:pt>
                <c:pt idx="18429">
                  <c:v>92445</c:v>
                </c:pt>
                <c:pt idx="18430">
                  <c:v>92450</c:v>
                </c:pt>
                <c:pt idx="18431">
                  <c:v>92455</c:v>
                </c:pt>
                <c:pt idx="18432">
                  <c:v>92460</c:v>
                </c:pt>
                <c:pt idx="18433">
                  <c:v>92465</c:v>
                </c:pt>
                <c:pt idx="18434">
                  <c:v>92470</c:v>
                </c:pt>
                <c:pt idx="18435">
                  <c:v>92475</c:v>
                </c:pt>
                <c:pt idx="18436">
                  <c:v>92480</c:v>
                </c:pt>
                <c:pt idx="18437">
                  <c:v>92485</c:v>
                </c:pt>
                <c:pt idx="18438">
                  <c:v>92490</c:v>
                </c:pt>
                <c:pt idx="18439">
                  <c:v>92495</c:v>
                </c:pt>
                <c:pt idx="18440">
                  <c:v>92500</c:v>
                </c:pt>
                <c:pt idx="18441">
                  <c:v>92505</c:v>
                </c:pt>
                <c:pt idx="18442">
                  <c:v>92510</c:v>
                </c:pt>
                <c:pt idx="18443">
                  <c:v>92515</c:v>
                </c:pt>
                <c:pt idx="18444">
                  <c:v>92520</c:v>
                </c:pt>
                <c:pt idx="18445">
                  <c:v>92525</c:v>
                </c:pt>
                <c:pt idx="18446">
                  <c:v>92530</c:v>
                </c:pt>
                <c:pt idx="18447">
                  <c:v>92535</c:v>
                </c:pt>
                <c:pt idx="18448">
                  <c:v>92540</c:v>
                </c:pt>
                <c:pt idx="18449">
                  <c:v>92545</c:v>
                </c:pt>
                <c:pt idx="18450">
                  <c:v>92550</c:v>
                </c:pt>
                <c:pt idx="18451">
                  <c:v>92555</c:v>
                </c:pt>
                <c:pt idx="18452">
                  <c:v>92560</c:v>
                </c:pt>
                <c:pt idx="18453">
                  <c:v>92565</c:v>
                </c:pt>
                <c:pt idx="18454">
                  <c:v>92570</c:v>
                </c:pt>
                <c:pt idx="18455">
                  <c:v>92575</c:v>
                </c:pt>
                <c:pt idx="18456">
                  <c:v>92580</c:v>
                </c:pt>
                <c:pt idx="18457">
                  <c:v>92585</c:v>
                </c:pt>
                <c:pt idx="18458">
                  <c:v>92590</c:v>
                </c:pt>
                <c:pt idx="18459">
                  <c:v>92595</c:v>
                </c:pt>
                <c:pt idx="18460">
                  <c:v>92600</c:v>
                </c:pt>
                <c:pt idx="18461">
                  <c:v>92605</c:v>
                </c:pt>
                <c:pt idx="18462">
                  <c:v>92610</c:v>
                </c:pt>
                <c:pt idx="18463">
                  <c:v>92615</c:v>
                </c:pt>
                <c:pt idx="18464">
                  <c:v>92620</c:v>
                </c:pt>
                <c:pt idx="18465">
                  <c:v>92625</c:v>
                </c:pt>
                <c:pt idx="18466">
                  <c:v>92630</c:v>
                </c:pt>
                <c:pt idx="18467">
                  <c:v>92635</c:v>
                </c:pt>
                <c:pt idx="18468">
                  <c:v>92640</c:v>
                </c:pt>
                <c:pt idx="18469">
                  <c:v>92645</c:v>
                </c:pt>
                <c:pt idx="18470">
                  <c:v>92650</c:v>
                </c:pt>
                <c:pt idx="18471">
                  <c:v>92655</c:v>
                </c:pt>
                <c:pt idx="18472">
                  <c:v>92660</c:v>
                </c:pt>
                <c:pt idx="18473">
                  <c:v>92665</c:v>
                </c:pt>
                <c:pt idx="18474">
                  <c:v>92670</c:v>
                </c:pt>
                <c:pt idx="18475">
                  <c:v>92675</c:v>
                </c:pt>
                <c:pt idx="18476">
                  <c:v>92680</c:v>
                </c:pt>
                <c:pt idx="18477">
                  <c:v>92685</c:v>
                </c:pt>
                <c:pt idx="18478">
                  <c:v>92690</c:v>
                </c:pt>
                <c:pt idx="18479">
                  <c:v>92695</c:v>
                </c:pt>
                <c:pt idx="18480">
                  <c:v>92700</c:v>
                </c:pt>
                <c:pt idx="18481">
                  <c:v>92705</c:v>
                </c:pt>
                <c:pt idx="18482">
                  <c:v>92710</c:v>
                </c:pt>
                <c:pt idx="18483">
                  <c:v>92715</c:v>
                </c:pt>
                <c:pt idx="18484">
                  <c:v>92720</c:v>
                </c:pt>
                <c:pt idx="18485">
                  <c:v>92725</c:v>
                </c:pt>
                <c:pt idx="18486">
                  <c:v>92730</c:v>
                </c:pt>
                <c:pt idx="18487">
                  <c:v>92735</c:v>
                </c:pt>
                <c:pt idx="18488">
                  <c:v>92740</c:v>
                </c:pt>
                <c:pt idx="18489">
                  <c:v>92745</c:v>
                </c:pt>
                <c:pt idx="18490">
                  <c:v>92750</c:v>
                </c:pt>
                <c:pt idx="18491">
                  <c:v>92755</c:v>
                </c:pt>
                <c:pt idx="18492">
                  <c:v>92760</c:v>
                </c:pt>
                <c:pt idx="18493">
                  <c:v>92765</c:v>
                </c:pt>
                <c:pt idx="18494">
                  <c:v>92770</c:v>
                </c:pt>
                <c:pt idx="18495">
                  <c:v>92775</c:v>
                </c:pt>
                <c:pt idx="18496">
                  <c:v>92780</c:v>
                </c:pt>
                <c:pt idx="18497">
                  <c:v>92785</c:v>
                </c:pt>
                <c:pt idx="18498">
                  <c:v>92790</c:v>
                </c:pt>
                <c:pt idx="18499">
                  <c:v>92795</c:v>
                </c:pt>
                <c:pt idx="18500">
                  <c:v>92800</c:v>
                </c:pt>
                <c:pt idx="18501">
                  <c:v>92805</c:v>
                </c:pt>
                <c:pt idx="18502">
                  <c:v>92810</c:v>
                </c:pt>
                <c:pt idx="18503">
                  <c:v>92815</c:v>
                </c:pt>
                <c:pt idx="18504">
                  <c:v>92820</c:v>
                </c:pt>
                <c:pt idx="18505">
                  <c:v>92825</c:v>
                </c:pt>
                <c:pt idx="18506">
                  <c:v>92830</c:v>
                </c:pt>
                <c:pt idx="18507">
                  <c:v>92835</c:v>
                </c:pt>
                <c:pt idx="18508">
                  <c:v>92840</c:v>
                </c:pt>
                <c:pt idx="18509">
                  <c:v>92845</c:v>
                </c:pt>
                <c:pt idx="18510">
                  <c:v>92850</c:v>
                </c:pt>
                <c:pt idx="18511">
                  <c:v>92855</c:v>
                </c:pt>
                <c:pt idx="18512">
                  <c:v>92860</c:v>
                </c:pt>
                <c:pt idx="18513">
                  <c:v>92865</c:v>
                </c:pt>
                <c:pt idx="18514">
                  <c:v>92870</c:v>
                </c:pt>
                <c:pt idx="18515">
                  <c:v>92875</c:v>
                </c:pt>
                <c:pt idx="18516">
                  <c:v>92880</c:v>
                </c:pt>
                <c:pt idx="18517">
                  <c:v>92885</c:v>
                </c:pt>
                <c:pt idx="18518">
                  <c:v>92890</c:v>
                </c:pt>
                <c:pt idx="18519">
                  <c:v>92895</c:v>
                </c:pt>
                <c:pt idx="18520">
                  <c:v>92900</c:v>
                </c:pt>
                <c:pt idx="18521">
                  <c:v>92905</c:v>
                </c:pt>
                <c:pt idx="18522">
                  <c:v>92910</c:v>
                </c:pt>
                <c:pt idx="18523">
                  <c:v>92915</c:v>
                </c:pt>
                <c:pt idx="18524">
                  <c:v>92920</c:v>
                </c:pt>
                <c:pt idx="18525">
                  <c:v>92925</c:v>
                </c:pt>
                <c:pt idx="18526">
                  <c:v>92930</c:v>
                </c:pt>
                <c:pt idx="18527">
                  <c:v>92935</c:v>
                </c:pt>
                <c:pt idx="18528">
                  <c:v>92940</c:v>
                </c:pt>
                <c:pt idx="18529">
                  <c:v>92945</c:v>
                </c:pt>
                <c:pt idx="18530">
                  <c:v>92950</c:v>
                </c:pt>
                <c:pt idx="18531">
                  <c:v>92955</c:v>
                </c:pt>
                <c:pt idx="18532">
                  <c:v>92960</c:v>
                </c:pt>
                <c:pt idx="18533">
                  <c:v>92965</c:v>
                </c:pt>
                <c:pt idx="18534">
                  <c:v>92970</c:v>
                </c:pt>
                <c:pt idx="18535">
                  <c:v>92975</c:v>
                </c:pt>
                <c:pt idx="18536">
                  <c:v>92980</c:v>
                </c:pt>
                <c:pt idx="18537">
                  <c:v>92985</c:v>
                </c:pt>
                <c:pt idx="18538">
                  <c:v>92990</c:v>
                </c:pt>
                <c:pt idx="18539">
                  <c:v>92995</c:v>
                </c:pt>
                <c:pt idx="18540">
                  <c:v>93000</c:v>
                </c:pt>
                <c:pt idx="18541">
                  <c:v>93005</c:v>
                </c:pt>
                <c:pt idx="18542">
                  <c:v>93010</c:v>
                </c:pt>
                <c:pt idx="18543">
                  <c:v>93015</c:v>
                </c:pt>
                <c:pt idx="18544">
                  <c:v>93020</c:v>
                </c:pt>
                <c:pt idx="18545">
                  <c:v>93025</c:v>
                </c:pt>
                <c:pt idx="18546">
                  <c:v>93030</c:v>
                </c:pt>
                <c:pt idx="18547">
                  <c:v>93035</c:v>
                </c:pt>
                <c:pt idx="18548">
                  <c:v>93040</c:v>
                </c:pt>
                <c:pt idx="18549">
                  <c:v>93045</c:v>
                </c:pt>
                <c:pt idx="18550">
                  <c:v>93050</c:v>
                </c:pt>
                <c:pt idx="18551">
                  <c:v>93055</c:v>
                </c:pt>
                <c:pt idx="18552">
                  <c:v>93060</c:v>
                </c:pt>
                <c:pt idx="18553">
                  <c:v>93065</c:v>
                </c:pt>
                <c:pt idx="18554">
                  <c:v>93070</c:v>
                </c:pt>
                <c:pt idx="18555">
                  <c:v>93075</c:v>
                </c:pt>
                <c:pt idx="18556">
                  <c:v>93080</c:v>
                </c:pt>
                <c:pt idx="18557">
                  <c:v>93085</c:v>
                </c:pt>
                <c:pt idx="18558">
                  <c:v>93090</c:v>
                </c:pt>
                <c:pt idx="18559">
                  <c:v>93095</c:v>
                </c:pt>
                <c:pt idx="18560">
                  <c:v>93100</c:v>
                </c:pt>
                <c:pt idx="18561">
                  <c:v>93105</c:v>
                </c:pt>
                <c:pt idx="18562">
                  <c:v>93110</c:v>
                </c:pt>
                <c:pt idx="18563">
                  <c:v>93115</c:v>
                </c:pt>
                <c:pt idx="18564">
                  <c:v>93120</c:v>
                </c:pt>
                <c:pt idx="18565">
                  <c:v>93125</c:v>
                </c:pt>
                <c:pt idx="18566">
                  <c:v>93130</c:v>
                </c:pt>
                <c:pt idx="18567">
                  <c:v>93135</c:v>
                </c:pt>
                <c:pt idx="18568">
                  <c:v>93140</c:v>
                </c:pt>
                <c:pt idx="18569">
                  <c:v>93145</c:v>
                </c:pt>
                <c:pt idx="18570">
                  <c:v>93150</c:v>
                </c:pt>
                <c:pt idx="18571">
                  <c:v>93155</c:v>
                </c:pt>
                <c:pt idx="18572">
                  <c:v>93160</c:v>
                </c:pt>
                <c:pt idx="18573">
                  <c:v>93165</c:v>
                </c:pt>
                <c:pt idx="18574">
                  <c:v>93170</c:v>
                </c:pt>
                <c:pt idx="18575">
                  <c:v>93175</c:v>
                </c:pt>
                <c:pt idx="18576">
                  <c:v>93180</c:v>
                </c:pt>
                <c:pt idx="18577">
                  <c:v>93185</c:v>
                </c:pt>
                <c:pt idx="18578">
                  <c:v>93190</c:v>
                </c:pt>
                <c:pt idx="18579">
                  <c:v>93195</c:v>
                </c:pt>
                <c:pt idx="18580">
                  <c:v>93200</c:v>
                </c:pt>
                <c:pt idx="18581">
                  <c:v>93205</c:v>
                </c:pt>
                <c:pt idx="18582">
                  <c:v>93210</c:v>
                </c:pt>
                <c:pt idx="18583">
                  <c:v>93215</c:v>
                </c:pt>
                <c:pt idx="18584">
                  <c:v>93220</c:v>
                </c:pt>
                <c:pt idx="18585">
                  <c:v>93225</c:v>
                </c:pt>
                <c:pt idx="18586">
                  <c:v>93230</c:v>
                </c:pt>
                <c:pt idx="18587">
                  <c:v>93235</c:v>
                </c:pt>
                <c:pt idx="18588">
                  <c:v>93240</c:v>
                </c:pt>
                <c:pt idx="18589">
                  <c:v>93245</c:v>
                </c:pt>
                <c:pt idx="18590">
                  <c:v>93250</c:v>
                </c:pt>
                <c:pt idx="18591">
                  <c:v>93255</c:v>
                </c:pt>
                <c:pt idx="18592">
                  <c:v>93260</c:v>
                </c:pt>
                <c:pt idx="18593">
                  <c:v>93265</c:v>
                </c:pt>
                <c:pt idx="18594">
                  <c:v>93270</c:v>
                </c:pt>
                <c:pt idx="18595">
                  <c:v>93275</c:v>
                </c:pt>
                <c:pt idx="18596">
                  <c:v>93280</c:v>
                </c:pt>
                <c:pt idx="18597">
                  <c:v>93285</c:v>
                </c:pt>
                <c:pt idx="18598">
                  <c:v>93290</c:v>
                </c:pt>
                <c:pt idx="18599">
                  <c:v>93295</c:v>
                </c:pt>
                <c:pt idx="18600">
                  <c:v>93300</c:v>
                </c:pt>
                <c:pt idx="18601">
                  <c:v>93305</c:v>
                </c:pt>
                <c:pt idx="18602">
                  <c:v>93310</c:v>
                </c:pt>
                <c:pt idx="18603">
                  <c:v>93315</c:v>
                </c:pt>
                <c:pt idx="18604">
                  <c:v>93320</c:v>
                </c:pt>
                <c:pt idx="18605">
                  <c:v>93325</c:v>
                </c:pt>
                <c:pt idx="18606">
                  <c:v>93330</c:v>
                </c:pt>
                <c:pt idx="18607">
                  <c:v>93335</c:v>
                </c:pt>
                <c:pt idx="18608">
                  <c:v>93340</c:v>
                </c:pt>
                <c:pt idx="18609">
                  <c:v>93345</c:v>
                </c:pt>
                <c:pt idx="18610">
                  <c:v>93350</c:v>
                </c:pt>
                <c:pt idx="18611">
                  <c:v>93355</c:v>
                </c:pt>
                <c:pt idx="18612">
                  <c:v>93360</c:v>
                </c:pt>
                <c:pt idx="18613">
                  <c:v>93365</c:v>
                </c:pt>
                <c:pt idx="18614">
                  <c:v>93370</c:v>
                </c:pt>
                <c:pt idx="18615">
                  <c:v>93375</c:v>
                </c:pt>
                <c:pt idx="18616">
                  <c:v>93380</c:v>
                </c:pt>
                <c:pt idx="18617">
                  <c:v>93385</c:v>
                </c:pt>
                <c:pt idx="18618">
                  <c:v>93390</c:v>
                </c:pt>
                <c:pt idx="18619">
                  <c:v>93395</c:v>
                </c:pt>
                <c:pt idx="18620">
                  <c:v>93400</c:v>
                </c:pt>
                <c:pt idx="18621">
                  <c:v>93405</c:v>
                </c:pt>
                <c:pt idx="18622">
                  <c:v>93410</c:v>
                </c:pt>
                <c:pt idx="18623">
                  <c:v>93415</c:v>
                </c:pt>
                <c:pt idx="18624">
                  <c:v>93420</c:v>
                </c:pt>
                <c:pt idx="18625">
                  <c:v>93425</c:v>
                </c:pt>
                <c:pt idx="18626">
                  <c:v>93430</c:v>
                </c:pt>
                <c:pt idx="18627">
                  <c:v>93435</c:v>
                </c:pt>
                <c:pt idx="18628">
                  <c:v>93440</c:v>
                </c:pt>
                <c:pt idx="18629">
                  <c:v>93445</c:v>
                </c:pt>
                <c:pt idx="18630">
                  <c:v>93450</c:v>
                </c:pt>
                <c:pt idx="18631">
                  <c:v>93455</c:v>
                </c:pt>
                <c:pt idx="18632">
                  <c:v>93460</c:v>
                </c:pt>
                <c:pt idx="18633">
                  <c:v>93465</c:v>
                </c:pt>
                <c:pt idx="18634">
                  <c:v>93470</c:v>
                </c:pt>
                <c:pt idx="18635">
                  <c:v>93475</c:v>
                </c:pt>
                <c:pt idx="18636">
                  <c:v>93480</c:v>
                </c:pt>
                <c:pt idx="18637">
                  <c:v>93485</c:v>
                </c:pt>
                <c:pt idx="18638">
                  <c:v>93490</c:v>
                </c:pt>
                <c:pt idx="18639">
                  <c:v>93495</c:v>
                </c:pt>
                <c:pt idx="18640">
                  <c:v>93500</c:v>
                </c:pt>
                <c:pt idx="18641">
                  <c:v>93505</c:v>
                </c:pt>
                <c:pt idx="18642">
                  <c:v>93510</c:v>
                </c:pt>
                <c:pt idx="18643">
                  <c:v>93515</c:v>
                </c:pt>
                <c:pt idx="18644">
                  <c:v>93520</c:v>
                </c:pt>
                <c:pt idx="18645">
                  <c:v>93525</c:v>
                </c:pt>
                <c:pt idx="18646">
                  <c:v>93530</c:v>
                </c:pt>
                <c:pt idx="18647">
                  <c:v>93535</c:v>
                </c:pt>
                <c:pt idx="18648">
                  <c:v>93540</c:v>
                </c:pt>
                <c:pt idx="18649">
                  <c:v>93545</c:v>
                </c:pt>
                <c:pt idx="18650">
                  <c:v>93550</c:v>
                </c:pt>
                <c:pt idx="18651">
                  <c:v>93555</c:v>
                </c:pt>
                <c:pt idx="18652">
                  <c:v>93560</c:v>
                </c:pt>
                <c:pt idx="18653">
                  <c:v>93565</c:v>
                </c:pt>
                <c:pt idx="18654">
                  <c:v>93570</c:v>
                </c:pt>
                <c:pt idx="18655">
                  <c:v>93575</c:v>
                </c:pt>
                <c:pt idx="18656">
                  <c:v>93580</c:v>
                </c:pt>
                <c:pt idx="18657">
                  <c:v>93585</c:v>
                </c:pt>
                <c:pt idx="18658">
                  <c:v>93590</c:v>
                </c:pt>
                <c:pt idx="18659">
                  <c:v>93595</c:v>
                </c:pt>
                <c:pt idx="18660">
                  <c:v>93600</c:v>
                </c:pt>
                <c:pt idx="18661">
                  <c:v>93605</c:v>
                </c:pt>
                <c:pt idx="18662">
                  <c:v>93610</c:v>
                </c:pt>
                <c:pt idx="18663">
                  <c:v>93615</c:v>
                </c:pt>
                <c:pt idx="18664">
                  <c:v>93620</c:v>
                </c:pt>
                <c:pt idx="18665">
                  <c:v>93625</c:v>
                </c:pt>
                <c:pt idx="18666">
                  <c:v>93630</c:v>
                </c:pt>
                <c:pt idx="18667">
                  <c:v>93635</c:v>
                </c:pt>
                <c:pt idx="18668">
                  <c:v>93640</c:v>
                </c:pt>
                <c:pt idx="18669">
                  <c:v>93645</c:v>
                </c:pt>
                <c:pt idx="18670">
                  <c:v>93650</c:v>
                </c:pt>
                <c:pt idx="18671">
                  <c:v>93655</c:v>
                </c:pt>
                <c:pt idx="18672">
                  <c:v>93660</c:v>
                </c:pt>
                <c:pt idx="18673">
                  <c:v>93665</c:v>
                </c:pt>
                <c:pt idx="18674">
                  <c:v>93670</c:v>
                </c:pt>
                <c:pt idx="18675">
                  <c:v>93675</c:v>
                </c:pt>
                <c:pt idx="18676">
                  <c:v>93680</c:v>
                </c:pt>
                <c:pt idx="18677">
                  <c:v>93685</c:v>
                </c:pt>
                <c:pt idx="18678">
                  <c:v>93690</c:v>
                </c:pt>
                <c:pt idx="18679">
                  <c:v>93695</c:v>
                </c:pt>
                <c:pt idx="18680">
                  <c:v>93700</c:v>
                </c:pt>
                <c:pt idx="18681">
                  <c:v>93705</c:v>
                </c:pt>
                <c:pt idx="18682">
                  <c:v>93710</c:v>
                </c:pt>
                <c:pt idx="18683">
                  <c:v>93715</c:v>
                </c:pt>
                <c:pt idx="18684">
                  <c:v>93720</c:v>
                </c:pt>
                <c:pt idx="18685">
                  <c:v>93725</c:v>
                </c:pt>
                <c:pt idx="18686">
                  <c:v>93730</c:v>
                </c:pt>
                <c:pt idx="18687">
                  <c:v>93735</c:v>
                </c:pt>
                <c:pt idx="18688">
                  <c:v>93740</c:v>
                </c:pt>
                <c:pt idx="18689">
                  <c:v>93745</c:v>
                </c:pt>
                <c:pt idx="18690">
                  <c:v>93750</c:v>
                </c:pt>
                <c:pt idx="18691">
                  <c:v>93755</c:v>
                </c:pt>
                <c:pt idx="18692">
                  <c:v>93760</c:v>
                </c:pt>
                <c:pt idx="18693">
                  <c:v>93765</c:v>
                </c:pt>
                <c:pt idx="18694">
                  <c:v>93770</c:v>
                </c:pt>
                <c:pt idx="18695">
                  <c:v>93775</c:v>
                </c:pt>
                <c:pt idx="18696">
                  <c:v>93780</c:v>
                </c:pt>
                <c:pt idx="18697">
                  <c:v>93785</c:v>
                </c:pt>
                <c:pt idx="18698">
                  <c:v>93790</c:v>
                </c:pt>
                <c:pt idx="18699">
                  <c:v>93795</c:v>
                </c:pt>
                <c:pt idx="18700">
                  <c:v>93800</c:v>
                </c:pt>
                <c:pt idx="18701">
                  <c:v>93805</c:v>
                </c:pt>
                <c:pt idx="18702">
                  <c:v>93810</c:v>
                </c:pt>
                <c:pt idx="18703">
                  <c:v>93815</c:v>
                </c:pt>
                <c:pt idx="18704">
                  <c:v>93820</c:v>
                </c:pt>
                <c:pt idx="18705">
                  <c:v>93825</c:v>
                </c:pt>
                <c:pt idx="18706">
                  <c:v>93830</c:v>
                </c:pt>
                <c:pt idx="18707">
                  <c:v>93835</c:v>
                </c:pt>
                <c:pt idx="18708">
                  <c:v>93840</c:v>
                </c:pt>
                <c:pt idx="18709">
                  <c:v>93845</c:v>
                </c:pt>
                <c:pt idx="18710">
                  <c:v>93850</c:v>
                </c:pt>
                <c:pt idx="18711">
                  <c:v>93855</c:v>
                </c:pt>
                <c:pt idx="18712">
                  <c:v>93860</c:v>
                </c:pt>
                <c:pt idx="18713">
                  <c:v>93865</c:v>
                </c:pt>
                <c:pt idx="18714">
                  <c:v>93870</c:v>
                </c:pt>
                <c:pt idx="18715">
                  <c:v>93875</c:v>
                </c:pt>
                <c:pt idx="18716">
                  <c:v>93880</c:v>
                </c:pt>
                <c:pt idx="18717">
                  <c:v>93885</c:v>
                </c:pt>
                <c:pt idx="18718">
                  <c:v>93890</c:v>
                </c:pt>
                <c:pt idx="18719">
                  <c:v>93895</c:v>
                </c:pt>
                <c:pt idx="18720">
                  <c:v>93900</c:v>
                </c:pt>
                <c:pt idx="18721">
                  <c:v>93905</c:v>
                </c:pt>
                <c:pt idx="18722">
                  <c:v>93910</c:v>
                </c:pt>
                <c:pt idx="18723">
                  <c:v>93915</c:v>
                </c:pt>
                <c:pt idx="18724">
                  <c:v>93920</c:v>
                </c:pt>
                <c:pt idx="18725">
                  <c:v>93925</c:v>
                </c:pt>
                <c:pt idx="18726">
                  <c:v>93930</c:v>
                </c:pt>
                <c:pt idx="18727">
                  <c:v>93935</c:v>
                </c:pt>
                <c:pt idx="18728">
                  <c:v>93940</c:v>
                </c:pt>
                <c:pt idx="18729">
                  <c:v>93945</c:v>
                </c:pt>
                <c:pt idx="18730">
                  <c:v>93950</c:v>
                </c:pt>
                <c:pt idx="18731">
                  <c:v>93955</c:v>
                </c:pt>
                <c:pt idx="18732">
                  <c:v>93960</c:v>
                </c:pt>
                <c:pt idx="18733">
                  <c:v>93965</c:v>
                </c:pt>
                <c:pt idx="18734">
                  <c:v>93970</c:v>
                </c:pt>
                <c:pt idx="18735">
                  <c:v>93975</c:v>
                </c:pt>
                <c:pt idx="18736">
                  <c:v>93980</c:v>
                </c:pt>
                <c:pt idx="18737">
                  <c:v>93985</c:v>
                </c:pt>
                <c:pt idx="18738">
                  <c:v>93990</c:v>
                </c:pt>
                <c:pt idx="18739">
                  <c:v>93995</c:v>
                </c:pt>
                <c:pt idx="18740">
                  <c:v>94000</c:v>
                </c:pt>
                <c:pt idx="18741">
                  <c:v>94005</c:v>
                </c:pt>
                <c:pt idx="18742">
                  <c:v>94010</c:v>
                </c:pt>
                <c:pt idx="18743">
                  <c:v>94015</c:v>
                </c:pt>
                <c:pt idx="18744">
                  <c:v>94020</c:v>
                </c:pt>
                <c:pt idx="18745">
                  <c:v>94025</c:v>
                </c:pt>
                <c:pt idx="18746">
                  <c:v>94030</c:v>
                </c:pt>
                <c:pt idx="18747">
                  <c:v>94035</c:v>
                </c:pt>
                <c:pt idx="18748">
                  <c:v>94040</c:v>
                </c:pt>
                <c:pt idx="18749">
                  <c:v>94045</c:v>
                </c:pt>
                <c:pt idx="18750">
                  <c:v>94050</c:v>
                </c:pt>
                <c:pt idx="18751">
                  <c:v>94055</c:v>
                </c:pt>
                <c:pt idx="18752">
                  <c:v>94060</c:v>
                </c:pt>
                <c:pt idx="18753">
                  <c:v>94065</c:v>
                </c:pt>
                <c:pt idx="18754">
                  <c:v>94070</c:v>
                </c:pt>
                <c:pt idx="18755">
                  <c:v>94075</c:v>
                </c:pt>
                <c:pt idx="18756">
                  <c:v>94080</c:v>
                </c:pt>
                <c:pt idx="18757">
                  <c:v>94085</c:v>
                </c:pt>
                <c:pt idx="18758">
                  <c:v>94090</c:v>
                </c:pt>
                <c:pt idx="18759">
                  <c:v>94095</c:v>
                </c:pt>
                <c:pt idx="18760">
                  <c:v>94100</c:v>
                </c:pt>
                <c:pt idx="18761">
                  <c:v>94105</c:v>
                </c:pt>
                <c:pt idx="18762">
                  <c:v>94110</c:v>
                </c:pt>
                <c:pt idx="18763">
                  <c:v>94115</c:v>
                </c:pt>
                <c:pt idx="18764">
                  <c:v>94120</c:v>
                </c:pt>
                <c:pt idx="18765">
                  <c:v>94125</c:v>
                </c:pt>
                <c:pt idx="18766">
                  <c:v>94130</c:v>
                </c:pt>
                <c:pt idx="18767">
                  <c:v>94135</c:v>
                </c:pt>
                <c:pt idx="18768">
                  <c:v>94140</c:v>
                </c:pt>
                <c:pt idx="18769">
                  <c:v>94145</c:v>
                </c:pt>
                <c:pt idx="18770">
                  <c:v>94150</c:v>
                </c:pt>
                <c:pt idx="18771">
                  <c:v>94155</c:v>
                </c:pt>
                <c:pt idx="18772">
                  <c:v>94160</c:v>
                </c:pt>
                <c:pt idx="18773">
                  <c:v>94165</c:v>
                </c:pt>
                <c:pt idx="18774">
                  <c:v>94170</c:v>
                </c:pt>
                <c:pt idx="18775">
                  <c:v>94175</c:v>
                </c:pt>
                <c:pt idx="18776">
                  <c:v>94180</c:v>
                </c:pt>
                <c:pt idx="18777">
                  <c:v>94185</c:v>
                </c:pt>
                <c:pt idx="18778">
                  <c:v>94190</c:v>
                </c:pt>
                <c:pt idx="18779">
                  <c:v>94195</c:v>
                </c:pt>
                <c:pt idx="18780">
                  <c:v>94200</c:v>
                </c:pt>
                <c:pt idx="18781">
                  <c:v>94205</c:v>
                </c:pt>
                <c:pt idx="18782">
                  <c:v>94210</c:v>
                </c:pt>
                <c:pt idx="18783">
                  <c:v>94215</c:v>
                </c:pt>
                <c:pt idx="18784">
                  <c:v>94220</c:v>
                </c:pt>
                <c:pt idx="18785">
                  <c:v>94225</c:v>
                </c:pt>
                <c:pt idx="18786">
                  <c:v>94230</c:v>
                </c:pt>
                <c:pt idx="18787">
                  <c:v>94235</c:v>
                </c:pt>
                <c:pt idx="18788">
                  <c:v>94240</c:v>
                </c:pt>
                <c:pt idx="18789">
                  <c:v>94245</c:v>
                </c:pt>
                <c:pt idx="18790">
                  <c:v>94250</c:v>
                </c:pt>
                <c:pt idx="18791">
                  <c:v>94255</c:v>
                </c:pt>
                <c:pt idx="18792">
                  <c:v>94260</c:v>
                </c:pt>
                <c:pt idx="18793">
                  <c:v>94265</c:v>
                </c:pt>
                <c:pt idx="18794">
                  <c:v>94270</c:v>
                </c:pt>
                <c:pt idx="18795">
                  <c:v>94275</c:v>
                </c:pt>
                <c:pt idx="18796">
                  <c:v>94280</c:v>
                </c:pt>
                <c:pt idx="18797">
                  <c:v>94285</c:v>
                </c:pt>
                <c:pt idx="18798">
                  <c:v>94290</c:v>
                </c:pt>
                <c:pt idx="18799">
                  <c:v>94295</c:v>
                </c:pt>
                <c:pt idx="18800">
                  <c:v>94300</c:v>
                </c:pt>
                <c:pt idx="18801">
                  <c:v>94305</c:v>
                </c:pt>
                <c:pt idx="18802">
                  <c:v>94310</c:v>
                </c:pt>
                <c:pt idx="18803">
                  <c:v>94315</c:v>
                </c:pt>
                <c:pt idx="18804">
                  <c:v>94320</c:v>
                </c:pt>
                <c:pt idx="18805">
                  <c:v>94325</c:v>
                </c:pt>
                <c:pt idx="18806">
                  <c:v>94330</c:v>
                </c:pt>
                <c:pt idx="18807">
                  <c:v>94335</c:v>
                </c:pt>
                <c:pt idx="18808">
                  <c:v>94340</c:v>
                </c:pt>
                <c:pt idx="18809">
                  <c:v>94345</c:v>
                </c:pt>
                <c:pt idx="18810">
                  <c:v>94350</c:v>
                </c:pt>
                <c:pt idx="18811">
                  <c:v>94355</c:v>
                </c:pt>
                <c:pt idx="18812">
                  <c:v>94360</c:v>
                </c:pt>
                <c:pt idx="18813">
                  <c:v>94365</c:v>
                </c:pt>
                <c:pt idx="18814">
                  <c:v>94370</c:v>
                </c:pt>
                <c:pt idx="18815">
                  <c:v>94375</c:v>
                </c:pt>
                <c:pt idx="18816">
                  <c:v>94380</c:v>
                </c:pt>
                <c:pt idx="18817">
                  <c:v>94385</c:v>
                </c:pt>
                <c:pt idx="18818">
                  <c:v>94390</c:v>
                </c:pt>
                <c:pt idx="18819">
                  <c:v>94395</c:v>
                </c:pt>
                <c:pt idx="18820">
                  <c:v>94400</c:v>
                </c:pt>
                <c:pt idx="18821">
                  <c:v>94405</c:v>
                </c:pt>
                <c:pt idx="18822">
                  <c:v>94410</c:v>
                </c:pt>
                <c:pt idx="18823">
                  <c:v>94415</c:v>
                </c:pt>
                <c:pt idx="18824">
                  <c:v>94420</c:v>
                </c:pt>
                <c:pt idx="18825">
                  <c:v>94425</c:v>
                </c:pt>
                <c:pt idx="18826">
                  <c:v>94430</c:v>
                </c:pt>
                <c:pt idx="18827">
                  <c:v>94435</c:v>
                </c:pt>
                <c:pt idx="18828">
                  <c:v>94440</c:v>
                </c:pt>
                <c:pt idx="18829">
                  <c:v>94445</c:v>
                </c:pt>
                <c:pt idx="18830">
                  <c:v>94450</c:v>
                </c:pt>
                <c:pt idx="18831">
                  <c:v>94455</c:v>
                </c:pt>
                <c:pt idx="18832">
                  <c:v>94460</c:v>
                </c:pt>
                <c:pt idx="18833">
                  <c:v>94465</c:v>
                </c:pt>
                <c:pt idx="18834">
                  <c:v>94470</c:v>
                </c:pt>
                <c:pt idx="18835">
                  <c:v>94475</c:v>
                </c:pt>
                <c:pt idx="18836">
                  <c:v>94480</c:v>
                </c:pt>
                <c:pt idx="18837">
                  <c:v>94485</c:v>
                </c:pt>
                <c:pt idx="18838">
                  <c:v>94490</c:v>
                </c:pt>
                <c:pt idx="18839">
                  <c:v>94495</c:v>
                </c:pt>
                <c:pt idx="18840">
                  <c:v>94500</c:v>
                </c:pt>
                <c:pt idx="18841">
                  <c:v>94505</c:v>
                </c:pt>
                <c:pt idx="18842">
                  <c:v>94510</c:v>
                </c:pt>
                <c:pt idx="18843">
                  <c:v>94515</c:v>
                </c:pt>
                <c:pt idx="18844">
                  <c:v>94520</c:v>
                </c:pt>
                <c:pt idx="18845">
                  <c:v>94525</c:v>
                </c:pt>
                <c:pt idx="18846">
                  <c:v>94530</c:v>
                </c:pt>
                <c:pt idx="18847">
                  <c:v>94535</c:v>
                </c:pt>
                <c:pt idx="18848">
                  <c:v>94540</c:v>
                </c:pt>
                <c:pt idx="18849">
                  <c:v>94545</c:v>
                </c:pt>
                <c:pt idx="18850">
                  <c:v>94550</c:v>
                </c:pt>
                <c:pt idx="18851">
                  <c:v>94555</c:v>
                </c:pt>
                <c:pt idx="18852">
                  <c:v>94560</c:v>
                </c:pt>
                <c:pt idx="18853">
                  <c:v>94565</c:v>
                </c:pt>
                <c:pt idx="18854">
                  <c:v>94570</c:v>
                </c:pt>
                <c:pt idx="18855">
                  <c:v>94575</c:v>
                </c:pt>
                <c:pt idx="18856">
                  <c:v>94580</c:v>
                </c:pt>
                <c:pt idx="18857">
                  <c:v>94585</c:v>
                </c:pt>
                <c:pt idx="18858">
                  <c:v>94590</c:v>
                </c:pt>
                <c:pt idx="18859">
                  <c:v>94595</c:v>
                </c:pt>
                <c:pt idx="18860">
                  <c:v>94600</c:v>
                </c:pt>
                <c:pt idx="18861">
                  <c:v>94605</c:v>
                </c:pt>
                <c:pt idx="18862">
                  <c:v>94610</c:v>
                </c:pt>
                <c:pt idx="18863">
                  <c:v>94615</c:v>
                </c:pt>
                <c:pt idx="18864">
                  <c:v>94620</c:v>
                </c:pt>
                <c:pt idx="18865">
                  <c:v>94625</c:v>
                </c:pt>
                <c:pt idx="18866">
                  <c:v>94630</c:v>
                </c:pt>
                <c:pt idx="18867">
                  <c:v>94635</c:v>
                </c:pt>
                <c:pt idx="18868">
                  <c:v>94640</c:v>
                </c:pt>
                <c:pt idx="18869">
                  <c:v>94645</c:v>
                </c:pt>
                <c:pt idx="18870">
                  <c:v>94650</c:v>
                </c:pt>
                <c:pt idx="18871">
                  <c:v>94655</c:v>
                </c:pt>
                <c:pt idx="18872">
                  <c:v>94660</c:v>
                </c:pt>
                <c:pt idx="18873">
                  <c:v>94665</c:v>
                </c:pt>
                <c:pt idx="18874">
                  <c:v>94670</c:v>
                </c:pt>
                <c:pt idx="18875">
                  <c:v>94675</c:v>
                </c:pt>
                <c:pt idx="18876">
                  <c:v>94680</c:v>
                </c:pt>
                <c:pt idx="18877">
                  <c:v>94685</c:v>
                </c:pt>
                <c:pt idx="18878">
                  <c:v>94690</c:v>
                </c:pt>
                <c:pt idx="18879">
                  <c:v>94695</c:v>
                </c:pt>
                <c:pt idx="18880">
                  <c:v>94700</c:v>
                </c:pt>
                <c:pt idx="18881">
                  <c:v>94705</c:v>
                </c:pt>
                <c:pt idx="18882">
                  <c:v>94710</c:v>
                </c:pt>
                <c:pt idx="18883">
                  <c:v>94715</c:v>
                </c:pt>
                <c:pt idx="18884">
                  <c:v>94720</c:v>
                </c:pt>
                <c:pt idx="18885">
                  <c:v>94725</c:v>
                </c:pt>
                <c:pt idx="18886">
                  <c:v>94730</c:v>
                </c:pt>
                <c:pt idx="18887">
                  <c:v>94735</c:v>
                </c:pt>
                <c:pt idx="18888">
                  <c:v>94740</c:v>
                </c:pt>
                <c:pt idx="18889">
                  <c:v>94745</c:v>
                </c:pt>
                <c:pt idx="18890">
                  <c:v>94750</c:v>
                </c:pt>
                <c:pt idx="18891">
                  <c:v>94755</c:v>
                </c:pt>
                <c:pt idx="18892">
                  <c:v>94760</c:v>
                </c:pt>
                <c:pt idx="18893">
                  <c:v>94765</c:v>
                </c:pt>
                <c:pt idx="18894">
                  <c:v>94770</c:v>
                </c:pt>
                <c:pt idx="18895">
                  <c:v>94775</c:v>
                </c:pt>
                <c:pt idx="18896">
                  <c:v>94780</c:v>
                </c:pt>
                <c:pt idx="18897">
                  <c:v>94785</c:v>
                </c:pt>
                <c:pt idx="18898">
                  <c:v>94790</c:v>
                </c:pt>
                <c:pt idx="18899">
                  <c:v>94795</c:v>
                </c:pt>
                <c:pt idx="18900">
                  <c:v>94800</c:v>
                </c:pt>
                <c:pt idx="18901">
                  <c:v>94805</c:v>
                </c:pt>
                <c:pt idx="18902">
                  <c:v>94810</c:v>
                </c:pt>
                <c:pt idx="18903">
                  <c:v>94815</c:v>
                </c:pt>
                <c:pt idx="18904">
                  <c:v>94820</c:v>
                </c:pt>
                <c:pt idx="18905">
                  <c:v>94825</c:v>
                </c:pt>
                <c:pt idx="18906">
                  <c:v>94830</c:v>
                </c:pt>
                <c:pt idx="18907">
                  <c:v>94835</c:v>
                </c:pt>
                <c:pt idx="18908">
                  <c:v>94840</c:v>
                </c:pt>
                <c:pt idx="18909">
                  <c:v>94845</c:v>
                </c:pt>
                <c:pt idx="18910">
                  <c:v>94850</c:v>
                </c:pt>
                <c:pt idx="18911">
                  <c:v>94855</c:v>
                </c:pt>
                <c:pt idx="18912">
                  <c:v>94860</c:v>
                </c:pt>
                <c:pt idx="18913">
                  <c:v>94865</c:v>
                </c:pt>
                <c:pt idx="18914">
                  <c:v>94870</c:v>
                </c:pt>
                <c:pt idx="18915">
                  <c:v>94875</c:v>
                </c:pt>
                <c:pt idx="18916">
                  <c:v>94880</c:v>
                </c:pt>
                <c:pt idx="18917">
                  <c:v>94885</c:v>
                </c:pt>
                <c:pt idx="18918">
                  <c:v>94890</c:v>
                </c:pt>
                <c:pt idx="18919">
                  <c:v>94895</c:v>
                </c:pt>
                <c:pt idx="18920">
                  <c:v>94900</c:v>
                </c:pt>
                <c:pt idx="18921">
                  <c:v>94905</c:v>
                </c:pt>
                <c:pt idx="18922">
                  <c:v>94910</c:v>
                </c:pt>
                <c:pt idx="18923">
                  <c:v>94915</c:v>
                </c:pt>
                <c:pt idx="18924">
                  <c:v>94920</c:v>
                </c:pt>
                <c:pt idx="18925">
                  <c:v>94925</c:v>
                </c:pt>
                <c:pt idx="18926">
                  <c:v>94930</c:v>
                </c:pt>
                <c:pt idx="18927">
                  <c:v>94935</c:v>
                </c:pt>
                <c:pt idx="18928">
                  <c:v>94940</c:v>
                </c:pt>
                <c:pt idx="18929">
                  <c:v>94945</c:v>
                </c:pt>
                <c:pt idx="18930">
                  <c:v>94950</c:v>
                </c:pt>
                <c:pt idx="18931">
                  <c:v>94955</c:v>
                </c:pt>
                <c:pt idx="18932">
                  <c:v>94960</c:v>
                </c:pt>
                <c:pt idx="18933">
                  <c:v>94965</c:v>
                </c:pt>
                <c:pt idx="18934">
                  <c:v>94970</c:v>
                </c:pt>
                <c:pt idx="18935">
                  <c:v>94975</c:v>
                </c:pt>
                <c:pt idx="18936">
                  <c:v>94980</c:v>
                </c:pt>
                <c:pt idx="18937">
                  <c:v>94985</c:v>
                </c:pt>
                <c:pt idx="18938">
                  <c:v>94990</c:v>
                </c:pt>
                <c:pt idx="18939">
                  <c:v>94995</c:v>
                </c:pt>
                <c:pt idx="18940">
                  <c:v>95000</c:v>
                </c:pt>
                <c:pt idx="18941">
                  <c:v>95005</c:v>
                </c:pt>
                <c:pt idx="18942">
                  <c:v>95010</c:v>
                </c:pt>
                <c:pt idx="18943">
                  <c:v>95015</c:v>
                </c:pt>
                <c:pt idx="18944">
                  <c:v>95020</c:v>
                </c:pt>
                <c:pt idx="18945">
                  <c:v>95025</c:v>
                </c:pt>
                <c:pt idx="18946">
                  <c:v>95030</c:v>
                </c:pt>
                <c:pt idx="18947">
                  <c:v>95035</c:v>
                </c:pt>
                <c:pt idx="18948">
                  <c:v>95040</c:v>
                </c:pt>
                <c:pt idx="18949">
                  <c:v>95045</c:v>
                </c:pt>
                <c:pt idx="18950">
                  <c:v>95050</c:v>
                </c:pt>
                <c:pt idx="18951">
                  <c:v>95055</c:v>
                </c:pt>
                <c:pt idx="18952">
                  <c:v>95060</c:v>
                </c:pt>
                <c:pt idx="18953">
                  <c:v>95065</c:v>
                </c:pt>
                <c:pt idx="18954">
                  <c:v>95070</c:v>
                </c:pt>
                <c:pt idx="18955">
                  <c:v>95075</c:v>
                </c:pt>
                <c:pt idx="18956">
                  <c:v>95080</c:v>
                </c:pt>
                <c:pt idx="18957">
                  <c:v>95085</c:v>
                </c:pt>
                <c:pt idx="18958">
                  <c:v>95090</c:v>
                </c:pt>
                <c:pt idx="18959">
                  <c:v>95095</c:v>
                </c:pt>
                <c:pt idx="18960">
                  <c:v>95100</c:v>
                </c:pt>
                <c:pt idx="18961">
                  <c:v>95105</c:v>
                </c:pt>
                <c:pt idx="18962">
                  <c:v>95110</c:v>
                </c:pt>
                <c:pt idx="18963">
                  <c:v>95115</c:v>
                </c:pt>
                <c:pt idx="18964">
                  <c:v>95120</c:v>
                </c:pt>
                <c:pt idx="18965">
                  <c:v>95125</c:v>
                </c:pt>
                <c:pt idx="18966">
                  <c:v>95130</c:v>
                </c:pt>
                <c:pt idx="18967">
                  <c:v>95135</c:v>
                </c:pt>
                <c:pt idx="18968">
                  <c:v>95140</c:v>
                </c:pt>
                <c:pt idx="18969">
                  <c:v>95145</c:v>
                </c:pt>
                <c:pt idx="18970">
                  <c:v>95150</c:v>
                </c:pt>
                <c:pt idx="18971">
                  <c:v>95155</c:v>
                </c:pt>
                <c:pt idx="18972">
                  <c:v>95160</c:v>
                </c:pt>
                <c:pt idx="18973">
                  <c:v>95165</c:v>
                </c:pt>
                <c:pt idx="18974">
                  <c:v>95170</c:v>
                </c:pt>
                <c:pt idx="18975">
                  <c:v>95175</c:v>
                </c:pt>
                <c:pt idx="18976">
                  <c:v>95180</c:v>
                </c:pt>
                <c:pt idx="18977">
                  <c:v>95185</c:v>
                </c:pt>
                <c:pt idx="18978">
                  <c:v>95190</c:v>
                </c:pt>
                <c:pt idx="18979">
                  <c:v>95195</c:v>
                </c:pt>
                <c:pt idx="18980">
                  <c:v>95200</c:v>
                </c:pt>
                <c:pt idx="18981">
                  <c:v>95205</c:v>
                </c:pt>
                <c:pt idx="18982">
                  <c:v>95210</c:v>
                </c:pt>
                <c:pt idx="18983">
                  <c:v>95215</c:v>
                </c:pt>
                <c:pt idx="18984">
                  <c:v>95220</c:v>
                </c:pt>
                <c:pt idx="18985">
                  <c:v>95225</c:v>
                </c:pt>
                <c:pt idx="18986">
                  <c:v>95230</c:v>
                </c:pt>
                <c:pt idx="18987">
                  <c:v>95235</c:v>
                </c:pt>
                <c:pt idx="18988">
                  <c:v>95240</c:v>
                </c:pt>
                <c:pt idx="18989">
                  <c:v>95245</c:v>
                </c:pt>
                <c:pt idx="18990">
                  <c:v>95250</c:v>
                </c:pt>
                <c:pt idx="18991">
                  <c:v>95255</c:v>
                </c:pt>
                <c:pt idx="18992">
                  <c:v>95260</c:v>
                </c:pt>
                <c:pt idx="18993">
                  <c:v>95265</c:v>
                </c:pt>
                <c:pt idx="18994">
                  <c:v>95270</c:v>
                </c:pt>
                <c:pt idx="18995">
                  <c:v>95275</c:v>
                </c:pt>
                <c:pt idx="18996">
                  <c:v>95280</c:v>
                </c:pt>
                <c:pt idx="18997">
                  <c:v>95285</c:v>
                </c:pt>
                <c:pt idx="18998">
                  <c:v>95290</c:v>
                </c:pt>
                <c:pt idx="18999">
                  <c:v>95295</c:v>
                </c:pt>
                <c:pt idx="19000">
                  <c:v>95300</c:v>
                </c:pt>
                <c:pt idx="19001">
                  <c:v>95305</c:v>
                </c:pt>
                <c:pt idx="19002">
                  <c:v>95310</c:v>
                </c:pt>
                <c:pt idx="19003">
                  <c:v>95315</c:v>
                </c:pt>
                <c:pt idx="19004">
                  <c:v>95320</c:v>
                </c:pt>
                <c:pt idx="19005">
                  <c:v>95325</c:v>
                </c:pt>
                <c:pt idx="19006">
                  <c:v>95330</c:v>
                </c:pt>
                <c:pt idx="19007">
                  <c:v>95335</c:v>
                </c:pt>
                <c:pt idx="19008">
                  <c:v>95340</c:v>
                </c:pt>
                <c:pt idx="19009">
                  <c:v>95345</c:v>
                </c:pt>
                <c:pt idx="19010">
                  <c:v>95350</c:v>
                </c:pt>
                <c:pt idx="19011">
                  <c:v>95355</c:v>
                </c:pt>
                <c:pt idx="19012">
                  <c:v>95360</c:v>
                </c:pt>
                <c:pt idx="19013">
                  <c:v>95365</c:v>
                </c:pt>
                <c:pt idx="19014">
                  <c:v>95370</c:v>
                </c:pt>
                <c:pt idx="19015">
                  <c:v>95375</c:v>
                </c:pt>
                <c:pt idx="19016">
                  <c:v>95380</c:v>
                </c:pt>
                <c:pt idx="19017">
                  <c:v>95385</c:v>
                </c:pt>
                <c:pt idx="19018">
                  <c:v>95390</c:v>
                </c:pt>
                <c:pt idx="19019">
                  <c:v>95395</c:v>
                </c:pt>
                <c:pt idx="19020">
                  <c:v>95400</c:v>
                </c:pt>
                <c:pt idx="19021">
                  <c:v>95405</c:v>
                </c:pt>
                <c:pt idx="19022">
                  <c:v>95410</c:v>
                </c:pt>
                <c:pt idx="19023">
                  <c:v>95415</c:v>
                </c:pt>
                <c:pt idx="19024">
                  <c:v>95420</c:v>
                </c:pt>
                <c:pt idx="19025">
                  <c:v>95425</c:v>
                </c:pt>
                <c:pt idx="19026">
                  <c:v>95430</c:v>
                </c:pt>
                <c:pt idx="19027">
                  <c:v>95435</c:v>
                </c:pt>
                <c:pt idx="19028">
                  <c:v>95440</c:v>
                </c:pt>
                <c:pt idx="19029">
                  <c:v>95445</c:v>
                </c:pt>
                <c:pt idx="19030">
                  <c:v>95450</c:v>
                </c:pt>
                <c:pt idx="19031">
                  <c:v>95455</c:v>
                </c:pt>
                <c:pt idx="19032">
                  <c:v>95460</c:v>
                </c:pt>
                <c:pt idx="19033">
                  <c:v>95465</c:v>
                </c:pt>
                <c:pt idx="19034">
                  <c:v>95470</c:v>
                </c:pt>
                <c:pt idx="19035">
                  <c:v>95475</c:v>
                </c:pt>
                <c:pt idx="19036">
                  <c:v>95480</c:v>
                </c:pt>
                <c:pt idx="19037">
                  <c:v>95485</c:v>
                </c:pt>
                <c:pt idx="19038">
                  <c:v>95490</c:v>
                </c:pt>
                <c:pt idx="19039">
                  <c:v>95495</c:v>
                </c:pt>
                <c:pt idx="19040">
                  <c:v>95500</c:v>
                </c:pt>
                <c:pt idx="19041">
                  <c:v>95505</c:v>
                </c:pt>
                <c:pt idx="19042">
                  <c:v>95510</c:v>
                </c:pt>
                <c:pt idx="19043">
                  <c:v>95515</c:v>
                </c:pt>
                <c:pt idx="19044">
                  <c:v>95520</c:v>
                </c:pt>
                <c:pt idx="19045">
                  <c:v>95525</c:v>
                </c:pt>
                <c:pt idx="19046">
                  <c:v>95530</c:v>
                </c:pt>
                <c:pt idx="19047">
                  <c:v>95535</c:v>
                </c:pt>
                <c:pt idx="19048">
                  <c:v>95540</c:v>
                </c:pt>
                <c:pt idx="19049">
                  <c:v>95545</c:v>
                </c:pt>
                <c:pt idx="19050">
                  <c:v>95550</c:v>
                </c:pt>
                <c:pt idx="19051">
                  <c:v>95555</c:v>
                </c:pt>
                <c:pt idx="19052">
                  <c:v>95560</c:v>
                </c:pt>
                <c:pt idx="19053">
                  <c:v>95565</c:v>
                </c:pt>
                <c:pt idx="19054">
                  <c:v>95570</c:v>
                </c:pt>
                <c:pt idx="19055">
                  <c:v>95575</c:v>
                </c:pt>
                <c:pt idx="19056">
                  <c:v>95580</c:v>
                </c:pt>
                <c:pt idx="19057">
                  <c:v>95585</c:v>
                </c:pt>
                <c:pt idx="19058">
                  <c:v>95590</c:v>
                </c:pt>
                <c:pt idx="19059">
                  <c:v>95595</c:v>
                </c:pt>
                <c:pt idx="19060">
                  <c:v>95600</c:v>
                </c:pt>
                <c:pt idx="19061">
                  <c:v>95605</c:v>
                </c:pt>
                <c:pt idx="19062">
                  <c:v>95610</c:v>
                </c:pt>
                <c:pt idx="19063">
                  <c:v>95615</c:v>
                </c:pt>
                <c:pt idx="19064">
                  <c:v>95620</c:v>
                </c:pt>
                <c:pt idx="19065">
                  <c:v>95625</c:v>
                </c:pt>
                <c:pt idx="19066">
                  <c:v>95630</c:v>
                </c:pt>
                <c:pt idx="19067">
                  <c:v>95635</c:v>
                </c:pt>
                <c:pt idx="19068">
                  <c:v>95640</c:v>
                </c:pt>
                <c:pt idx="19069">
                  <c:v>95645</c:v>
                </c:pt>
                <c:pt idx="19070">
                  <c:v>95650</c:v>
                </c:pt>
                <c:pt idx="19071">
                  <c:v>95655</c:v>
                </c:pt>
                <c:pt idx="19072">
                  <c:v>95660</c:v>
                </c:pt>
                <c:pt idx="19073">
                  <c:v>95665</c:v>
                </c:pt>
                <c:pt idx="19074">
                  <c:v>95670</c:v>
                </c:pt>
                <c:pt idx="19075">
                  <c:v>95675</c:v>
                </c:pt>
                <c:pt idx="19076">
                  <c:v>95680</c:v>
                </c:pt>
                <c:pt idx="19077">
                  <c:v>95685</c:v>
                </c:pt>
                <c:pt idx="19078">
                  <c:v>95690</c:v>
                </c:pt>
                <c:pt idx="19079">
                  <c:v>95695</c:v>
                </c:pt>
                <c:pt idx="19080">
                  <c:v>95700</c:v>
                </c:pt>
                <c:pt idx="19081">
                  <c:v>95705</c:v>
                </c:pt>
                <c:pt idx="19082">
                  <c:v>95710</c:v>
                </c:pt>
                <c:pt idx="19083">
                  <c:v>95715</c:v>
                </c:pt>
                <c:pt idx="19084">
                  <c:v>95720</c:v>
                </c:pt>
                <c:pt idx="19085">
                  <c:v>95725</c:v>
                </c:pt>
                <c:pt idx="19086">
                  <c:v>95730</c:v>
                </c:pt>
                <c:pt idx="19087">
                  <c:v>95735</c:v>
                </c:pt>
                <c:pt idx="19088">
                  <c:v>95740</c:v>
                </c:pt>
                <c:pt idx="19089">
                  <c:v>95745</c:v>
                </c:pt>
                <c:pt idx="19090">
                  <c:v>95750</c:v>
                </c:pt>
                <c:pt idx="19091">
                  <c:v>95755</c:v>
                </c:pt>
                <c:pt idx="19092">
                  <c:v>95760</c:v>
                </c:pt>
                <c:pt idx="19093">
                  <c:v>95765</c:v>
                </c:pt>
                <c:pt idx="19094">
                  <c:v>95770</c:v>
                </c:pt>
                <c:pt idx="19095">
                  <c:v>95775</c:v>
                </c:pt>
                <c:pt idx="19096">
                  <c:v>95780</c:v>
                </c:pt>
                <c:pt idx="19097">
                  <c:v>95785</c:v>
                </c:pt>
                <c:pt idx="19098">
                  <c:v>95790</c:v>
                </c:pt>
                <c:pt idx="19099">
                  <c:v>95795</c:v>
                </c:pt>
                <c:pt idx="19100">
                  <c:v>95800</c:v>
                </c:pt>
                <c:pt idx="19101">
                  <c:v>95805</c:v>
                </c:pt>
                <c:pt idx="19102">
                  <c:v>95810</c:v>
                </c:pt>
                <c:pt idx="19103">
                  <c:v>95815</c:v>
                </c:pt>
                <c:pt idx="19104">
                  <c:v>95820</c:v>
                </c:pt>
                <c:pt idx="19105">
                  <c:v>95825</c:v>
                </c:pt>
                <c:pt idx="19106">
                  <c:v>95830</c:v>
                </c:pt>
                <c:pt idx="19107">
                  <c:v>95835</c:v>
                </c:pt>
                <c:pt idx="19108">
                  <c:v>95840</c:v>
                </c:pt>
                <c:pt idx="19109">
                  <c:v>95845</c:v>
                </c:pt>
                <c:pt idx="19110">
                  <c:v>95850</c:v>
                </c:pt>
                <c:pt idx="19111">
                  <c:v>95855</c:v>
                </c:pt>
                <c:pt idx="19112">
                  <c:v>95860</c:v>
                </c:pt>
                <c:pt idx="19113">
                  <c:v>95865</c:v>
                </c:pt>
                <c:pt idx="19114">
                  <c:v>95870</c:v>
                </c:pt>
                <c:pt idx="19115">
                  <c:v>95875</c:v>
                </c:pt>
                <c:pt idx="19116">
                  <c:v>95880</c:v>
                </c:pt>
                <c:pt idx="19117">
                  <c:v>95885</c:v>
                </c:pt>
                <c:pt idx="19118">
                  <c:v>95890</c:v>
                </c:pt>
                <c:pt idx="19119">
                  <c:v>95895</c:v>
                </c:pt>
                <c:pt idx="19120">
                  <c:v>95900</c:v>
                </c:pt>
                <c:pt idx="19121">
                  <c:v>95905</c:v>
                </c:pt>
                <c:pt idx="19122">
                  <c:v>95910</c:v>
                </c:pt>
                <c:pt idx="19123">
                  <c:v>95915</c:v>
                </c:pt>
                <c:pt idx="19124">
                  <c:v>95920</c:v>
                </c:pt>
                <c:pt idx="19125">
                  <c:v>95925</c:v>
                </c:pt>
                <c:pt idx="19126">
                  <c:v>95930</c:v>
                </c:pt>
                <c:pt idx="19127">
                  <c:v>95935</c:v>
                </c:pt>
                <c:pt idx="19128">
                  <c:v>95940</c:v>
                </c:pt>
                <c:pt idx="19129">
                  <c:v>95945</c:v>
                </c:pt>
                <c:pt idx="19130">
                  <c:v>95950</c:v>
                </c:pt>
                <c:pt idx="19131">
                  <c:v>95955</c:v>
                </c:pt>
                <c:pt idx="19132">
                  <c:v>95960</c:v>
                </c:pt>
                <c:pt idx="19133">
                  <c:v>95965</c:v>
                </c:pt>
                <c:pt idx="19134">
                  <c:v>95970</c:v>
                </c:pt>
                <c:pt idx="19135">
                  <c:v>95975</c:v>
                </c:pt>
                <c:pt idx="19136">
                  <c:v>95980</c:v>
                </c:pt>
                <c:pt idx="19137">
                  <c:v>95985</c:v>
                </c:pt>
                <c:pt idx="19138">
                  <c:v>95990</c:v>
                </c:pt>
                <c:pt idx="19139">
                  <c:v>95995</c:v>
                </c:pt>
                <c:pt idx="19140">
                  <c:v>96000</c:v>
                </c:pt>
                <c:pt idx="19141">
                  <c:v>96005</c:v>
                </c:pt>
                <c:pt idx="19142">
                  <c:v>96010</c:v>
                </c:pt>
                <c:pt idx="19143">
                  <c:v>96015</c:v>
                </c:pt>
                <c:pt idx="19144">
                  <c:v>96020</c:v>
                </c:pt>
                <c:pt idx="19145">
                  <c:v>96025</c:v>
                </c:pt>
                <c:pt idx="19146">
                  <c:v>96030</c:v>
                </c:pt>
                <c:pt idx="19147">
                  <c:v>96035</c:v>
                </c:pt>
                <c:pt idx="19148">
                  <c:v>96040</c:v>
                </c:pt>
                <c:pt idx="19149">
                  <c:v>96045</c:v>
                </c:pt>
                <c:pt idx="19150">
                  <c:v>96050</c:v>
                </c:pt>
                <c:pt idx="19151">
                  <c:v>96055</c:v>
                </c:pt>
                <c:pt idx="19152">
                  <c:v>96060</c:v>
                </c:pt>
                <c:pt idx="19153">
                  <c:v>96065</c:v>
                </c:pt>
                <c:pt idx="19154">
                  <c:v>96070</c:v>
                </c:pt>
                <c:pt idx="19155">
                  <c:v>96075</c:v>
                </c:pt>
                <c:pt idx="19156">
                  <c:v>96080</c:v>
                </c:pt>
                <c:pt idx="19157">
                  <c:v>96085</c:v>
                </c:pt>
                <c:pt idx="19158">
                  <c:v>96090</c:v>
                </c:pt>
                <c:pt idx="19159">
                  <c:v>96095</c:v>
                </c:pt>
                <c:pt idx="19160">
                  <c:v>96100</c:v>
                </c:pt>
                <c:pt idx="19161">
                  <c:v>96105</c:v>
                </c:pt>
                <c:pt idx="19162">
                  <c:v>96110</c:v>
                </c:pt>
                <c:pt idx="19163">
                  <c:v>96115</c:v>
                </c:pt>
                <c:pt idx="19164">
                  <c:v>96120</c:v>
                </c:pt>
                <c:pt idx="19165">
                  <c:v>96125</c:v>
                </c:pt>
                <c:pt idx="19166">
                  <c:v>96130</c:v>
                </c:pt>
                <c:pt idx="19167">
                  <c:v>96135</c:v>
                </c:pt>
                <c:pt idx="19168">
                  <c:v>96140</c:v>
                </c:pt>
                <c:pt idx="19169">
                  <c:v>96145</c:v>
                </c:pt>
                <c:pt idx="19170">
                  <c:v>96150</c:v>
                </c:pt>
                <c:pt idx="19171">
                  <c:v>96155</c:v>
                </c:pt>
                <c:pt idx="19172">
                  <c:v>96160</c:v>
                </c:pt>
                <c:pt idx="19173">
                  <c:v>96165</c:v>
                </c:pt>
                <c:pt idx="19174">
                  <c:v>96170</c:v>
                </c:pt>
                <c:pt idx="19175">
                  <c:v>96175</c:v>
                </c:pt>
                <c:pt idx="19176">
                  <c:v>96180</c:v>
                </c:pt>
                <c:pt idx="19177">
                  <c:v>96185</c:v>
                </c:pt>
                <c:pt idx="19178">
                  <c:v>96190</c:v>
                </c:pt>
                <c:pt idx="19179">
                  <c:v>96195</c:v>
                </c:pt>
                <c:pt idx="19180">
                  <c:v>96200</c:v>
                </c:pt>
                <c:pt idx="19181">
                  <c:v>96205</c:v>
                </c:pt>
                <c:pt idx="19182">
                  <c:v>96210</c:v>
                </c:pt>
                <c:pt idx="19183">
                  <c:v>96215</c:v>
                </c:pt>
                <c:pt idx="19184">
                  <c:v>96220</c:v>
                </c:pt>
                <c:pt idx="19185">
                  <c:v>96225</c:v>
                </c:pt>
                <c:pt idx="19186">
                  <c:v>96230</c:v>
                </c:pt>
                <c:pt idx="19187">
                  <c:v>96235</c:v>
                </c:pt>
                <c:pt idx="19188">
                  <c:v>96240</c:v>
                </c:pt>
                <c:pt idx="19189">
                  <c:v>96245</c:v>
                </c:pt>
                <c:pt idx="19190">
                  <c:v>96250</c:v>
                </c:pt>
                <c:pt idx="19191">
                  <c:v>96255</c:v>
                </c:pt>
                <c:pt idx="19192">
                  <c:v>96260</c:v>
                </c:pt>
                <c:pt idx="19193">
                  <c:v>96265</c:v>
                </c:pt>
                <c:pt idx="19194">
                  <c:v>96270</c:v>
                </c:pt>
                <c:pt idx="19195">
                  <c:v>96275</c:v>
                </c:pt>
                <c:pt idx="19196">
                  <c:v>96280</c:v>
                </c:pt>
                <c:pt idx="19197">
                  <c:v>96285</c:v>
                </c:pt>
                <c:pt idx="19198">
                  <c:v>96290</c:v>
                </c:pt>
                <c:pt idx="19199">
                  <c:v>96295</c:v>
                </c:pt>
                <c:pt idx="19200">
                  <c:v>96300</c:v>
                </c:pt>
                <c:pt idx="19201">
                  <c:v>96305</c:v>
                </c:pt>
                <c:pt idx="19202">
                  <c:v>96310</c:v>
                </c:pt>
                <c:pt idx="19203">
                  <c:v>96315</c:v>
                </c:pt>
                <c:pt idx="19204">
                  <c:v>96320</c:v>
                </c:pt>
                <c:pt idx="19205">
                  <c:v>96325</c:v>
                </c:pt>
                <c:pt idx="19206">
                  <c:v>96330</c:v>
                </c:pt>
                <c:pt idx="19207">
                  <c:v>96335</c:v>
                </c:pt>
                <c:pt idx="19208">
                  <c:v>96340</c:v>
                </c:pt>
                <c:pt idx="19209">
                  <c:v>96345</c:v>
                </c:pt>
                <c:pt idx="19210">
                  <c:v>96350</c:v>
                </c:pt>
                <c:pt idx="19211">
                  <c:v>96355</c:v>
                </c:pt>
                <c:pt idx="19212">
                  <c:v>96360</c:v>
                </c:pt>
                <c:pt idx="19213">
                  <c:v>96365</c:v>
                </c:pt>
                <c:pt idx="19214">
                  <c:v>96370</c:v>
                </c:pt>
                <c:pt idx="19215">
                  <c:v>96375</c:v>
                </c:pt>
                <c:pt idx="19216">
                  <c:v>96380</c:v>
                </c:pt>
                <c:pt idx="19217">
                  <c:v>96385</c:v>
                </c:pt>
                <c:pt idx="19218">
                  <c:v>96390</c:v>
                </c:pt>
                <c:pt idx="19219">
                  <c:v>96395</c:v>
                </c:pt>
                <c:pt idx="19220">
                  <c:v>96400</c:v>
                </c:pt>
                <c:pt idx="19221">
                  <c:v>96405</c:v>
                </c:pt>
                <c:pt idx="19222">
                  <c:v>96410</c:v>
                </c:pt>
                <c:pt idx="19223">
                  <c:v>96415</c:v>
                </c:pt>
                <c:pt idx="19224">
                  <c:v>96420</c:v>
                </c:pt>
                <c:pt idx="19225">
                  <c:v>96425</c:v>
                </c:pt>
                <c:pt idx="19226">
                  <c:v>96430</c:v>
                </c:pt>
                <c:pt idx="19227">
                  <c:v>96435</c:v>
                </c:pt>
                <c:pt idx="19228">
                  <c:v>96440</c:v>
                </c:pt>
                <c:pt idx="19229">
                  <c:v>96445</c:v>
                </c:pt>
                <c:pt idx="19230">
                  <c:v>96450</c:v>
                </c:pt>
                <c:pt idx="19231">
                  <c:v>96455</c:v>
                </c:pt>
                <c:pt idx="19232">
                  <c:v>96460</c:v>
                </c:pt>
                <c:pt idx="19233">
                  <c:v>96465</c:v>
                </c:pt>
                <c:pt idx="19234">
                  <c:v>96470</c:v>
                </c:pt>
                <c:pt idx="19235">
                  <c:v>96475</c:v>
                </c:pt>
                <c:pt idx="19236">
                  <c:v>96480</c:v>
                </c:pt>
                <c:pt idx="19237">
                  <c:v>96485</c:v>
                </c:pt>
                <c:pt idx="19238">
                  <c:v>96490</c:v>
                </c:pt>
                <c:pt idx="19239">
                  <c:v>96495</c:v>
                </c:pt>
                <c:pt idx="19240">
                  <c:v>96500</c:v>
                </c:pt>
                <c:pt idx="19241">
                  <c:v>96505</c:v>
                </c:pt>
                <c:pt idx="19242">
                  <c:v>96510</c:v>
                </c:pt>
                <c:pt idx="19243">
                  <c:v>96515</c:v>
                </c:pt>
                <c:pt idx="19244">
                  <c:v>96520</c:v>
                </c:pt>
                <c:pt idx="19245">
                  <c:v>96525</c:v>
                </c:pt>
                <c:pt idx="19246">
                  <c:v>96530</c:v>
                </c:pt>
                <c:pt idx="19247">
                  <c:v>96535</c:v>
                </c:pt>
                <c:pt idx="19248">
                  <c:v>96540</c:v>
                </c:pt>
                <c:pt idx="19249">
                  <c:v>96545</c:v>
                </c:pt>
                <c:pt idx="19250">
                  <c:v>96550</c:v>
                </c:pt>
                <c:pt idx="19251">
                  <c:v>96555</c:v>
                </c:pt>
                <c:pt idx="19252">
                  <c:v>96560</c:v>
                </c:pt>
                <c:pt idx="19253">
                  <c:v>96565</c:v>
                </c:pt>
                <c:pt idx="19254">
                  <c:v>96570</c:v>
                </c:pt>
                <c:pt idx="19255">
                  <c:v>96575</c:v>
                </c:pt>
                <c:pt idx="19256">
                  <c:v>96580</c:v>
                </c:pt>
                <c:pt idx="19257">
                  <c:v>96585</c:v>
                </c:pt>
                <c:pt idx="19258">
                  <c:v>96590</c:v>
                </c:pt>
                <c:pt idx="19259">
                  <c:v>96595</c:v>
                </c:pt>
                <c:pt idx="19260">
                  <c:v>96600</c:v>
                </c:pt>
                <c:pt idx="19261">
                  <c:v>96605</c:v>
                </c:pt>
                <c:pt idx="19262">
                  <c:v>96610</c:v>
                </c:pt>
                <c:pt idx="19263">
                  <c:v>96615</c:v>
                </c:pt>
                <c:pt idx="19264">
                  <c:v>96620</c:v>
                </c:pt>
                <c:pt idx="19265">
                  <c:v>96625</c:v>
                </c:pt>
                <c:pt idx="19266">
                  <c:v>96630</c:v>
                </c:pt>
                <c:pt idx="19267">
                  <c:v>96635</c:v>
                </c:pt>
                <c:pt idx="19268">
                  <c:v>96640</c:v>
                </c:pt>
                <c:pt idx="19269">
                  <c:v>96645</c:v>
                </c:pt>
                <c:pt idx="19270">
                  <c:v>96650</c:v>
                </c:pt>
                <c:pt idx="19271">
                  <c:v>96655</c:v>
                </c:pt>
                <c:pt idx="19272">
                  <c:v>96660</c:v>
                </c:pt>
                <c:pt idx="19273">
                  <c:v>96665</c:v>
                </c:pt>
                <c:pt idx="19274">
                  <c:v>96670</c:v>
                </c:pt>
                <c:pt idx="19275">
                  <c:v>96675</c:v>
                </c:pt>
                <c:pt idx="19276">
                  <c:v>96680</c:v>
                </c:pt>
                <c:pt idx="19277">
                  <c:v>96685</c:v>
                </c:pt>
                <c:pt idx="19278">
                  <c:v>96690</c:v>
                </c:pt>
                <c:pt idx="19279">
                  <c:v>96695</c:v>
                </c:pt>
                <c:pt idx="19280">
                  <c:v>96700</c:v>
                </c:pt>
                <c:pt idx="19281">
                  <c:v>96705</c:v>
                </c:pt>
                <c:pt idx="19282">
                  <c:v>96710</c:v>
                </c:pt>
                <c:pt idx="19283">
                  <c:v>96715</c:v>
                </c:pt>
                <c:pt idx="19284">
                  <c:v>96720</c:v>
                </c:pt>
                <c:pt idx="19285">
                  <c:v>96725</c:v>
                </c:pt>
                <c:pt idx="19286">
                  <c:v>96730</c:v>
                </c:pt>
                <c:pt idx="19287">
                  <c:v>96735</c:v>
                </c:pt>
                <c:pt idx="19288">
                  <c:v>96740</c:v>
                </c:pt>
                <c:pt idx="19289">
                  <c:v>96745</c:v>
                </c:pt>
                <c:pt idx="19290">
                  <c:v>96750</c:v>
                </c:pt>
                <c:pt idx="19291">
                  <c:v>96755</c:v>
                </c:pt>
                <c:pt idx="19292">
                  <c:v>96760</c:v>
                </c:pt>
                <c:pt idx="19293">
                  <c:v>96765</c:v>
                </c:pt>
                <c:pt idx="19294">
                  <c:v>96770</c:v>
                </c:pt>
                <c:pt idx="19295">
                  <c:v>96775</c:v>
                </c:pt>
                <c:pt idx="19296">
                  <c:v>96780</c:v>
                </c:pt>
                <c:pt idx="19297">
                  <c:v>96785</c:v>
                </c:pt>
                <c:pt idx="19298">
                  <c:v>96790</c:v>
                </c:pt>
                <c:pt idx="19299">
                  <c:v>96795</c:v>
                </c:pt>
                <c:pt idx="19300">
                  <c:v>96800</c:v>
                </c:pt>
                <c:pt idx="19301">
                  <c:v>96805</c:v>
                </c:pt>
                <c:pt idx="19302">
                  <c:v>96810</c:v>
                </c:pt>
                <c:pt idx="19303">
                  <c:v>96815</c:v>
                </c:pt>
                <c:pt idx="19304">
                  <c:v>96820</c:v>
                </c:pt>
                <c:pt idx="19305">
                  <c:v>96825</c:v>
                </c:pt>
                <c:pt idx="19306">
                  <c:v>96830</c:v>
                </c:pt>
                <c:pt idx="19307">
                  <c:v>96835</c:v>
                </c:pt>
                <c:pt idx="19308">
                  <c:v>96840</c:v>
                </c:pt>
                <c:pt idx="19309">
                  <c:v>96845</c:v>
                </c:pt>
                <c:pt idx="19310">
                  <c:v>96850</c:v>
                </c:pt>
                <c:pt idx="19311">
                  <c:v>96855</c:v>
                </c:pt>
                <c:pt idx="19312">
                  <c:v>96860</c:v>
                </c:pt>
                <c:pt idx="19313">
                  <c:v>96865</c:v>
                </c:pt>
                <c:pt idx="19314">
                  <c:v>96870</c:v>
                </c:pt>
                <c:pt idx="19315">
                  <c:v>96875</c:v>
                </c:pt>
                <c:pt idx="19316">
                  <c:v>96880</c:v>
                </c:pt>
                <c:pt idx="19317">
                  <c:v>96885</c:v>
                </c:pt>
                <c:pt idx="19318">
                  <c:v>96890</c:v>
                </c:pt>
                <c:pt idx="19319">
                  <c:v>96895</c:v>
                </c:pt>
                <c:pt idx="19320">
                  <c:v>96900</c:v>
                </c:pt>
                <c:pt idx="19321">
                  <c:v>96905</c:v>
                </c:pt>
                <c:pt idx="19322">
                  <c:v>96910</c:v>
                </c:pt>
                <c:pt idx="19323">
                  <c:v>96915</c:v>
                </c:pt>
                <c:pt idx="19324">
                  <c:v>96920</c:v>
                </c:pt>
                <c:pt idx="19325">
                  <c:v>96925</c:v>
                </c:pt>
                <c:pt idx="19326">
                  <c:v>96930</c:v>
                </c:pt>
                <c:pt idx="19327">
                  <c:v>96935</c:v>
                </c:pt>
                <c:pt idx="19328">
                  <c:v>96940</c:v>
                </c:pt>
                <c:pt idx="19329">
                  <c:v>96945</c:v>
                </c:pt>
                <c:pt idx="19330">
                  <c:v>96950</c:v>
                </c:pt>
                <c:pt idx="19331">
                  <c:v>96955</c:v>
                </c:pt>
                <c:pt idx="19332">
                  <c:v>96960</c:v>
                </c:pt>
                <c:pt idx="19333">
                  <c:v>96965</c:v>
                </c:pt>
                <c:pt idx="19334">
                  <c:v>96970</c:v>
                </c:pt>
                <c:pt idx="19335">
                  <c:v>96975</c:v>
                </c:pt>
                <c:pt idx="19336">
                  <c:v>96980</c:v>
                </c:pt>
                <c:pt idx="19337">
                  <c:v>96985</c:v>
                </c:pt>
                <c:pt idx="19338">
                  <c:v>96990</c:v>
                </c:pt>
                <c:pt idx="19339">
                  <c:v>96995</c:v>
                </c:pt>
                <c:pt idx="19340">
                  <c:v>97000</c:v>
                </c:pt>
                <c:pt idx="19341">
                  <c:v>97005</c:v>
                </c:pt>
                <c:pt idx="19342">
                  <c:v>97010</c:v>
                </c:pt>
                <c:pt idx="19343">
                  <c:v>97015</c:v>
                </c:pt>
                <c:pt idx="19344">
                  <c:v>97020</c:v>
                </c:pt>
                <c:pt idx="19345">
                  <c:v>97025</c:v>
                </c:pt>
                <c:pt idx="19346">
                  <c:v>97030</c:v>
                </c:pt>
                <c:pt idx="19347">
                  <c:v>97035</c:v>
                </c:pt>
                <c:pt idx="19348">
                  <c:v>97040</c:v>
                </c:pt>
                <c:pt idx="19349">
                  <c:v>97045</c:v>
                </c:pt>
                <c:pt idx="19350">
                  <c:v>97050</c:v>
                </c:pt>
                <c:pt idx="19351">
                  <c:v>97055</c:v>
                </c:pt>
                <c:pt idx="19352">
                  <c:v>97060</c:v>
                </c:pt>
                <c:pt idx="19353">
                  <c:v>97065</c:v>
                </c:pt>
                <c:pt idx="19354">
                  <c:v>97070</c:v>
                </c:pt>
                <c:pt idx="19355">
                  <c:v>97075</c:v>
                </c:pt>
                <c:pt idx="19356">
                  <c:v>97080</c:v>
                </c:pt>
                <c:pt idx="19357">
                  <c:v>97085</c:v>
                </c:pt>
                <c:pt idx="19358">
                  <c:v>97090</c:v>
                </c:pt>
                <c:pt idx="19359">
                  <c:v>97095</c:v>
                </c:pt>
                <c:pt idx="19360">
                  <c:v>97100</c:v>
                </c:pt>
                <c:pt idx="19361">
                  <c:v>97105</c:v>
                </c:pt>
                <c:pt idx="19362">
                  <c:v>97110</c:v>
                </c:pt>
                <c:pt idx="19363">
                  <c:v>97115</c:v>
                </c:pt>
                <c:pt idx="19364">
                  <c:v>97120</c:v>
                </c:pt>
                <c:pt idx="19365">
                  <c:v>97125</c:v>
                </c:pt>
                <c:pt idx="19366">
                  <c:v>97130</c:v>
                </c:pt>
                <c:pt idx="19367">
                  <c:v>97135</c:v>
                </c:pt>
                <c:pt idx="19368">
                  <c:v>97140</c:v>
                </c:pt>
                <c:pt idx="19369">
                  <c:v>97145</c:v>
                </c:pt>
                <c:pt idx="19370">
                  <c:v>97150</c:v>
                </c:pt>
                <c:pt idx="19371">
                  <c:v>97155</c:v>
                </c:pt>
                <c:pt idx="19372">
                  <c:v>97160</c:v>
                </c:pt>
                <c:pt idx="19373">
                  <c:v>97165</c:v>
                </c:pt>
                <c:pt idx="19374">
                  <c:v>97170</c:v>
                </c:pt>
                <c:pt idx="19375">
                  <c:v>97175</c:v>
                </c:pt>
                <c:pt idx="19376">
                  <c:v>97180</c:v>
                </c:pt>
                <c:pt idx="19377">
                  <c:v>97185</c:v>
                </c:pt>
                <c:pt idx="19378">
                  <c:v>97190</c:v>
                </c:pt>
                <c:pt idx="19379">
                  <c:v>97195</c:v>
                </c:pt>
                <c:pt idx="19380">
                  <c:v>97200</c:v>
                </c:pt>
                <c:pt idx="19381">
                  <c:v>97205</c:v>
                </c:pt>
                <c:pt idx="19382">
                  <c:v>97210</c:v>
                </c:pt>
                <c:pt idx="19383">
                  <c:v>97215</c:v>
                </c:pt>
                <c:pt idx="19384">
                  <c:v>97220</c:v>
                </c:pt>
                <c:pt idx="19385">
                  <c:v>97225</c:v>
                </c:pt>
                <c:pt idx="19386">
                  <c:v>97230</c:v>
                </c:pt>
                <c:pt idx="19387">
                  <c:v>97235</c:v>
                </c:pt>
                <c:pt idx="19388">
                  <c:v>97240</c:v>
                </c:pt>
                <c:pt idx="19389">
                  <c:v>97245</c:v>
                </c:pt>
                <c:pt idx="19390">
                  <c:v>97250</c:v>
                </c:pt>
                <c:pt idx="19391">
                  <c:v>97255</c:v>
                </c:pt>
                <c:pt idx="19392">
                  <c:v>97260</c:v>
                </c:pt>
                <c:pt idx="19393">
                  <c:v>97265</c:v>
                </c:pt>
                <c:pt idx="19394">
                  <c:v>97270</c:v>
                </c:pt>
                <c:pt idx="19395">
                  <c:v>97275</c:v>
                </c:pt>
                <c:pt idx="19396">
                  <c:v>97280</c:v>
                </c:pt>
                <c:pt idx="19397">
                  <c:v>97285</c:v>
                </c:pt>
                <c:pt idx="19398">
                  <c:v>97290</c:v>
                </c:pt>
                <c:pt idx="19399">
                  <c:v>97295</c:v>
                </c:pt>
                <c:pt idx="19400">
                  <c:v>97300</c:v>
                </c:pt>
                <c:pt idx="19401">
                  <c:v>97305</c:v>
                </c:pt>
                <c:pt idx="19402">
                  <c:v>97310</c:v>
                </c:pt>
                <c:pt idx="19403">
                  <c:v>97315</c:v>
                </c:pt>
                <c:pt idx="19404">
                  <c:v>97320</c:v>
                </c:pt>
                <c:pt idx="19405">
                  <c:v>97325</c:v>
                </c:pt>
                <c:pt idx="19406">
                  <c:v>97330</c:v>
                </c:pt>
                <c:pt idx="19407">
                  <c:v>97335</c:v>
                </c:pt>
                <c:pt idx="19408">
                  <c:v>97340</c:v>
                </c:pt>
                <c:pt idx="19409">
                  <c:v>97345</c:v>
                </c:pt>
                <c:pt idx="19410">
                  <c:v>97350</c:v>
                </c:pt>
                <c:pt idx="19411">
                  <c:v>97355</c:v>
                </c:pt>
                <c:pt idx="19412">
                  <c:v>97360</c:v>
                </c:pt>
                <c:pt idx="19413">
                  <c:v>97365</c:v>
                </c:pt>
                <c:pt idx="19414">
                  <c:v>97370</c:v>
                </c:pt>
                <c:pt idx="19415">
                  <c:v>97375</c:v>
                </c:pt>
                <c:pt idx="19416">
                  <c:v>97380</c:v>
                </c:pt>
                <c:pt idx="19417">
                  <c:v>97385</c:v>
                </c:pt>
                <c:pt idx="19418">
                  <c:v>97390</c:v>
                </c:pt>
                <c:pt idx="19419">
                  <c:v>97395</c:v>
                </c:pt>
                <c:pt idx="19420">
                  <c:v>97400</c:v>
                </c:pt>
                <c:pt idx="19421">
                  <c:v>97405</c:v>
                </c:pt>
                <c:pt idx="19422">
                  <c:v>97410</c:v>
                </c:pt>
                <c:pt idx="19423">
                  <c:v>97415</c:v>
                </c:pt>
                <c:pt idx="19424">
                  <c:v>97420</c:v>
                </c:pt>
                <c:pt idx="19425">
                  <c:v>97425</c:v>
                </c:pt>
                <c:pt idx="19426">
                  <c:v>97430</c:v>
                </c:pt>
                <c:pt idx="19427">
                  <c:v>97435</c:v>
                </c:pt>
                <c:pt idx="19428">
                  <c:v>97440</c:v>
                </c:pt>
                <c:pt idx="19429">
                  <c:v>97445</c:v>
                </c:pt>
                <c:pt idx="19430">
                  <c:v>97450</c:v>
                </c:pt>
                <c:pt idx="19431">
                  <c:v>97455</c:v>
                </c:pt>
                <c:pt idx="19432">
                  <c:v>97460</c:v>
                </c:pt>
                <c:pt idx="19433">
                  <c:v>97465</c:v>
                </c:pt>
                <c:pt idx="19434">
                  <c:v>97470</c:v>
                </c:pt>
                <c:pt idx="19435">
                  <c:v>97475</c:v>
                </c:pt>
                <c:pt idx="19436">
                  <c:v>97480</c:v>
                </c:pt>
                <c:pt idx="19437">
                  <c:v>97485</c:v>
                </c:pt>
                <c:pt idx="19438">
                  <c:v>97490</c:v>
                </c:pt>
                <c:pt idx="19439">
                  <c:v>97495</c:v>
                </c:pt>
                <c:pt idx="19440">
                  <c:v>97500</c:v>
                </c:pt>
                <c:pt idx="19441">
                  <c:v>97505</c:v>
                </c:pt>
                <c:pt idx="19442">
                  <c:v>97510</c:v>
                </c:pt>
                <c:pt idx="19443">
                  <c:v>97515</c:v>
                </c:pt>
                <c:pt idx="19444">
                  <c:v>97520</c:v>
                </c:pt>
                <c:pt idx="19445">
                  <c:v>97525</c:v>
                </c:pt>
                <c:pt idx="19446">
                  <c:v>97530</c:v>
                </c:pt>
                <c:pt idx="19447">
                  <c:v>97535</c:v>
                </c:pt>
                <c:pt idx="19448">
                  <c:v>97540</c:v>
                </c:pt>
                <c:pt idx="19449">
                  <c:v>97545</c:v>
                </c:pt>
                <c:pt idx="19450">
                  <c:v>97550</c:v>
                </c:pt>
                <c:pt idx="19451">
                  <c:v>97555</c:v>
                </c:pt>
                <c:pt idx="19452">
                  <c:v>97560</c:v>
                </c:pt>
                <c:pt idx="19453">
                  <c:v>97565</c:v>
                </c:pt>
                <c:pt idx="19454">
                  <c:v>97570</c:v>
                </c:pt>
                <c:pt idx="19455">
                  <c:v>97575</c:v>
                </c:pt>
                <c:pt idx="19456">
                  <c:v>97580</c:v>
                </c:pt>
                <c:pt idx="19457">
                  <c:v>97585</c:v>
                </c:pt>
                <c:pt idx="19458">
                  <c:v>97590</c:v>
                </c:pt>
                <c:pt idx="19459">
                  <c:v>97595</c:v>
                </c:pt>
                <c:pt idx="19460">
                  <c:v>97600</c:v>
                </c:pt>
                <c:pt idx="19461">
                  <c:v>97605</c:v>
                </c:pt>
                <c:pt idx="19462">
                  <c:v>97610</c:v>
                </c:pt>
                <c:pt idx="19463">
                  <c:v>97615</c:v>
                </c:pt>
                <c:pt idx="19464">
                  <c:v>97620</c:v>
                </c:pt>
                <c:pt idx="19465">
                  <c:v>97625</c:v>
                </c:pt>
                <c:pt idx="19466">
                  <c:v>97630</c:v>
                </c:pt>
                <c:pt idx="19467">
                  <c:v>97635</c:v>
                </c:pt>
                <c:pt idx="19468">
                  <c:v>97640</c:v>
                </c:pt>
                <c:pt idx="19469">
                  <c:v>97645</c:v>
                </c:pt>
                <c:pt idx="19470">
                  <c:v>97650</c:v>
                </c:pt>
                <c:pt idx="19471">
                  <c:v>97655</c:v>
                </c:pt>
                <c:pt idx="19472">
                  <c:v>97660</c:v>
                </c:pt>
                <c:pt idx="19473">
                  <c:v>97665</c:v>
                </c:pt>
                <c:pt idx="19474">
                  <c:v>97670</c:v>
                </c:pt>
                <c:pt idx="19475">
                  <c:v>97675</c:v>
                </c:pt>
                <c:pt idx="19476">
                  <c:v>97680</c:v>
                </c:pt>
                <c:pt idx="19477">
                  <c:v>97685</c:v>
                </c:pt>
                <c:pt idx="19478">
                  <c:v>97690</c:v>
                </c:pt>
                <c:pt idx="19479">
                  <c:v>97695</c:v>
                </c:pt>
                <c:pt idx="19480">
                  <c:v>97700</c:v>
                </c:pt>
                <c:pt idx="19481">
                  <c:v>97705</c:v>
                </c:pt>
                <c:pt idx="19482">
                  <c:v>97710</c:v>
                </c:pt>
                <c:pt idx="19483">
                  <c:v>97715</c:v>
                </c:pt>
                <c:pt idx="19484">
                  <c:v>97720</c:v>
                </c:pt>
                <c:pt idx="19485">
                  <c:v>97725</c:v>
                </c:pt>
                <c:pt idx="19486">
                  <c:v>97730</c:v>
                </c:pt>
                <c:pt idx="19487">
                  <c:v>97735</c:v>
                </c:pt>
                <c:pt idx="19488">
                  <c:v>97740</c:v>
                </c:pt>
                <c:pt idx="19489">
                  <c:v>97745</c:v>
                </c:pt>
                <c:pt idx="19490">
                  <c:v>97750</c:v>
                </c:pt>
                <c:pt idx="19491">
                  <c:v>97755</c:v>
                </c:pt>
                <c:pt idx="19492">
                  <c:v>97760</c:v>
                </c:pt>
                <c:pt idx="19493">
                  <c:v>97765</c:v>
                </c:pt>
                <c:pt idx="19494">
                  <c:v>97770</c:v>
                </c:pt>
                <c:pt idx="19495">
                  <c:v>97775</c:v>
                </c:pt>
                <c:pt idx="19496">
                  <c:v>97780</c:v>
                </c:pt>
                <c:pt idx="19497">
                  <c:v>97785</c:v>
                </c:pt>
                <c:pt idx="19498">
                  <c:v>97790</c:v>
                </c:pt>
                <c:pt idx="19499">
                  <c:v>97795</c:v>
                </c:pt>
                <c:pt idx="19500">
                  <c:v>97800</c:v>
                </c:pt>
                <c:pt idx="19501">
                  <c:v>97805</c:v>
                </c:pt>
                <c:pt idx="19502">
                  <c:v>97810</c:v>
                </c:pt>
                <c:pt idx="19503">
                  <c:v>97815</c:v>
                </c:pt>
                <c:pt idx="19504">
                  <c:v>97820</c:v>
                </c:pt>
                <c:pt idx="19505">
                  <c:v>97825</c:v>
                </c:pt>
                <c:pt idx="19506">
                  <c:v>97830</c:v>
                </c:pt>
                <c:pt idx="19507">
                  <c:v>97835</c:v>
                </c:pt>
                <c:pt idx="19508">
                  <c:v>97840</c:v>
                </c:pt>
                <c:pt idx="19509">
                  <c:v>97845</c:v>
                </c:pt>
                <c:pt idx="19510">
                  <c:v>97850</c:v>
                </c:pt>
                <c:pt idx="19511">
                  <c:v>97855</c:v>
                </c:pt>
                <c:pt idx="19512">
                  <c:v>97860</c:v>
                </c:pt>
                <c:pt idx="19513">
                  <c:v>97865</c:v>
                </c:pt>
                <c:pt idx="19514">
                  <c:v>97870</c:v>
                </c:pt>
                <c:pt idx="19515">
                  <c:v>97875</c:v>
                </c:pt>
                <c:pt idx="19516">
                  <c:v>97880</c:v>
                </c:pt>
                <c:pt idx="19517">
                  <c:v>97885</c:v>
                </c:pt>
                <c:pt idx="19518">
                  <c:v>97890</c:v>
                </c:pt>
                <c:pt idx="19519">
                  <c:v>97895</c:v>
                </c:pt>
                <c:pt idx="19520">
                  <c:v>97900</c:v>
                </c:pt>
                <c:pt idx="19521">
                  <c:v>97905</c:v>
                </c:pt>
                <c:pt idx="19522">
                  <c:v>97910</c:v>
                </c:pt>
                <c:pt idx="19523">
                  <c:v>97915</c:v>
                </c:pt>
                <c:pt idx="19524">
                  <c:v>97920</c:v>
                </c:pt>
                <c:pt idx="19525">
                  <c:v>97925</c:v>
                </c:pt>
                <c:pt idx="19526">
                  <c:v>97930</c:v>
                </c:pt>
                <c:pt idx="19527">
                  <c:v>97935</c:v>
                </c:pt>
                <c:pt idx="19528">
                  <c:v>97940</c:v>
                </c:pt>
                <c:pt idx="19529">
                  <c:v>97945</c:v>
                </c:pt>
                <c:pt idx="19530">
                  <c:v>97950</c:v>
                </c:pt>
                <c:pt idx="19531">
                  <c:v>97955</c:v>
                </c:pt>
                <c:pt idx="19532">
                  <c:v>97960</c:v>
                </c:pt>
                <c:pt idx="19533">
                  <c:v>97965</c:v>
                </c:pt>
                <c:pt idx="19534">
                  <c:v>97970</c:v>
                </c:pt>
                <c:pt idx="19535">
                  <c:v>97975</c:v>
                </c:pt>
                <c:pt idx="19536">
                  <c:v>97980</c:v>
                </c:pt>
                <c:pt idx="19537">
                  <c:v>97985</c:v>
                </c:pt>
                <c:pt idx="19538">
                  <c:v>97990</c:v>
                </c:pt>
                <c:pt idx="19539">
                  <c:v>97995</c:v>
                </c:pt>
                <c:pt idx="19540">
                  <c:v>98000</c:v>
                </c:pt>
                <c:pt idx="19541">
                  <c:v>98005</c:v>
                </c:pt>
                <c:pt idx="19542">
                  <c:v>98010</c:v>
                </c:pt>
                <c:pt idx="19543">
                  <c:v>98015</c:v>
                </c:pt>
                <c:pt idx="19544">
                  <c:v>98020</c:v>
                </c:pt>
                <c:pt idx="19545">
                  <c:v>98025</c:v>
                </c:pt>
                <c:pt idx="19546">
                  <c:v>98030</c:v>
                </c:pt>
                <c:pt idx="19547">
                  <c:v>98035</c:v>
                </c:pt>
                <c:pt idx="19548">
                  <c:v>98040</c:v>
                </c:pt>
                <c:pt idx="19549">
                  <c:v>98045</c:v>
                </c:pt>
                <c:pt idx="19550">
                  <c:v>98050</c:v>
                </c:pt>
                <c:pt idx="19551">
                  <c:v>98055</c:v>
                </c:pt>
                <c:pt idx="19552">
                  <c:v>98060</c:v>
                </c:pt>
                <c:pt idx="19553">
                  <c:v>98065</c:v>
                </c:pt>
                <c:pt idx="19554">
                  <c:v>98070</c:v>
                </c:pt>
                <c:pt idx="19555">
                  <c:v>98075</c:v>
                </c:pt>
                <c:pt idx="19556">
                  <c:v>98080</c:v>
                </c:pt>
                <c:pt idx="19557">
                  <c:v>98085</c:v>
                </c:pt>
                <c:pt idx="19558">
                  <c:v>98090</c:v>
                </c:pt>
                <c:pt idx="19559">
                  <c:v>98095</c:v>
                </c:pt>
                <c:pt idx="19560">
                  <c:v>98100</c:v>
                </c:pt>
                <c:pt idx="19561">
                  <c:v>98105</c:v>
                </c:pt>
                <c:pt idx="19562">
                  <c:v>98110</c:v>
                </c:pt>
                <c:pt idx="19563">
                  <c:v>98115</c:v>
                </c:pt>
                <c:pt idx="19564">
                  <c:v>98120</c:v>
                </c:pt>
                <c:pt idx="19565">
                  <c:v>98125</c:v>
                </c:pt>
                <c:pt idx="19566">
                  <c:v>98130</c:v>
                </c:pt>
                <c:pt idx="19567">
                  <c:v>98135</c:v>
                </c:pt>
                <c:pt idx="19568">
                  <c:v>98140</c:v>
                </c:pt>
                <c:pt idx="19569">
                  <c:v>98145</c:v>
                </c:pt>
                <c:pt idx="19570">
                  <c:v>98150</c:v>
                </c:pt>
                <c:pt idx="19571">
                  <c:v>98155</c:v>
                </c:pt>
                <c:pt idx="19572">
                  <c:v>98160</c:v>
                </c:pt>
                <c:pt idx="19573">
                  <c:v>98165</c:v>
                </c:pt>
                <c:pt idx="19574">
                  <c:v>98170</c:v>
                </c:pt>
                <c:pt idx="19575">
                  <c:v>98175</c:v>
                </c:pt>
                <c:pt idx="19576">
                  <c:v>98180</c:v>
                </c:pt>
                <c:pt idx="19577">
                  <c:v>98185</c:v>
                </c:pt>
                <c:pt idx="19578">
                  <c:v>98190</c:v>
                </c:pt>
                <c:pt idx="19579">
                  <c:v>98195</c:v>
                </c:pt>
                <c:pt idx="19580">
                  <c:v>98200</c:v>
                </c:pt>
                <c:pt idx="19581">
                  <c:v>98205</c:v>
                </c:pt>
                <c:pt idx="19582">
                  <c:v>98210</c:v>
                </c:pt>
                <c:pt idx="19583">
                  <c:v>98215</c:v>
                </c:pt>
                <c:pt idx="19584">
                  <c:v>98220</c:v>
                </c:pt>
                <c:pt idx="19585">
                  <c:v>98225</c:v>
                </c:pt>
                <c:pt idx="19586">
                  <c:v>98230</c:v>
                </c:pt>
                <c:pt idx="19587">
                  <c:v>98235</c:v>
                </c:pt>
                <c:pt idx="19588">
                  <c:v>98240</c:v>
                </c:pt>
                <c:pt idx="19589">
                  <c:v>98245</c:v>
                </c:pt>
                <c:pt idx="19590">
                  <c:v>98250</c:v>
                </c:pt>
                <c:pt idx="19591">
                  <c:v>98255</c:v>
                </c:pt>
                <c:pt idx="19592">
                  <c:v>98260</c:v>
                </c:pt>
                <c:pt idx="19593">
                  <c:v>98265</c:v>
                </c:pt>
                <c:pt idx="19594">
                  <c:v>98270</c:v>
                </c:pt>
                <c:pt idx="19595">
                  <c:v>98275</c:v>
                </c:pt>
                <c:pt idx="19596">
                  <c:v>98280</c:v>
                </c:pt>
                <c:pt idx="19597">
                  <c:v>98285</c:v>
                </c:pt>
                <c:pt idx="19598">
                  <c:v>98290</c:v>
                </c:pt>
                <c:pt idx="19599">
                  <c:v>98295</c:v>
                </c:pt>
                <c:pt idx="19600">
                  <c:v>98300</c:v>
                </c:pt>
                <c:pt idx="19601">
                  <c:v>98305</c:v>
                </c:pt>
                <c:pt idx="19602">
                  <c:v>98310</c:v>
                </c:pt>
                <c:pt idx="19603">
                  <c:v>98315</c:v>
                </c:pt>
                <c:pt idx="19604">
                  <c:v>98320</c:v>
                </c:pt>
                <c:pt idx="19605">
                  <c:v>98325</c:v>
                </c:pt>
                <c:pt idx="19606">
                  <c:v>98330</c:v>
                </c:pt>
                <c:pt idx="19607">
                  <c:v>98335</c:v>
                </c:pt>
                <c:pt idx="19608">
                  <c:v>98340</c:v>
                </c:pt>
                <c:pt idx="19609">
                  <c:v>98345</c:v>
                </c:pt>
                <c:pt idx="19610">
                  <c:v>98350</c:v>
                </c:pt>
                <c:pt idx="19611">
                  <c:v>98355</c:v>
                </c:pt>
                <c:pt idx="19612">
                  <c:v>98360</c:v>
                </c:pt>
                <c:pt idx="19613">
                  <c:v>98365</c:v>
                </c:pt>
                <c:pt idx="19614">
                  <c:v>98370</c:v>
                </c:pt>
                <c:pt idx="19615">
                  <c:v>98375</c:v>
                </c:pt>
                <c:pt idx="19616">
                  <c:v>98380</c:v>
                </c:pt>
                <c:pt idx="19617">
                  <c:v>98385</c:v>
                </c:pt>
                <c:pt idx="19618">
                  <c:v>98390</c:v>
                </c:pt>
                <c:pt idx="19619">
                  <c:v>98395</c:v>
                </c:pt>
                <c:pt idx="19620">
                  <c:v>98400</c:v>
                </c:pt>
                <c:pt idx="19621">
                  <c:v>98405</c:v>
                </c:pt>
                <c:pt idx="19622">
                  <c:v>98410</c:v>
                </c:pt>
                <c:pt idx="19623">
                  <c:v>98415</c:v>
                </c:pt>
                <c:pt idx="19624">
                  <c:v>98420</c:v>
                </c:pt>
                <c:pt idx="19625">
                  <c:v>98425</c:v>
                </c:pt>
                <c:pt idx="19626">
                  <c:v>98430</c:v>
                </c:pt>
                <c:pt idx="19627">
                  <c:v>98435</c:v>
                </c:pt>
                <c:pt idx="19628">
                  <c:v>98440</c:v>
                </c:pt>
                <c:pt idx="19629">
                  <c:v>98445</c:v>
                </c:pt>
                <c:pt idx="19630">
                  <c:v>98450</c:v>
                </c:pt>
                <c:pt idx="19631">
                  <c:v>98455</c:v>
                </c:pt>
                <c:pt idx="19632">
                  <c:v>98460</c:v>
                </c:pt>
                <c:pt idx="19633">
                  <c:v>98465</c:v>
                </c:pt>
                <c:pt idx="19634">
                  <c:v>98470</c:v>
                </c:pt>
                <c:pt idx="19635">
                  <c:v>98475</c:v>
                </c:pt>
                <c:pt idx="19636">
                  <c:v>98480</c:v>
                </c:pt>
                <c:pt idx="19637">
                  <c:v>98485</c:v>
                </c:pt>
                <c:pt idx="19638">
                  <c:v>98490</c:v>
                </c:pt>
                <c:pt idx="19639">
                  <c:v>98495</c:v>
                </c:pt>
                <c:pt idx="19640">
                  <c:v>98500</c:v>
                </c:pt>
                <c:pt idx="19641">
                  <c:v>98505</c:v>
                </c:pt>
                <c:pt idx="19642">
                  <c:v>98510</c:v>
                </c:pt>
                <c:pt idx="19643">
                  <c:v>98515</c:v>
                </c:pt>
                <c:pt idx="19644">
                  <c:v>98520</c:v>
                </c:pt>
                <c:pt idx="19645">
                  <c:v>98525</c:v>
                </c:pt>
                <c:pt idx="19646">
                  <c:v>98530</c:v>
                </c:pt>
                <c:pt idx="19647">
                  <c:v>98535</c:v>
                </c:pt>
                <c:pt idx="19648">
                  <c:v>98540</c:v>
                </c:pt>
                <c:pt idx="19649">
                  <c:v>98545</c:v>
                </c:pt>
                <c:pt idx="19650">
                  <c:v>98550</c:v>
                </c:pt>
                <c:pt idx="19651">
                  <c:v>98555</c:v>
                </c:pt>
                <c:pt idx="19652">
                  <c:v>98560</c:v>
                </c:pt>
                <c:pt idx="19653">
                  <c:v>98565</c:v>
                </c:pt>
                <c:pt idx="19654">
                  <c:v>98570</c:v>
                </c:pt>
                <c:pt idx="19655">
                  <c:v>98575</c:v>
                </c:pt>
                <c:pt idx="19656">
                  <c:v>98580</c:v>
                </c:pt>
                <c:pt idx="19657">
                  <c:v>98585</c:v>
                </c:pt>
                <c:pt idx="19658">
                  <c:v>98590</c:v>
                </c:pt>
                <c:pt idx="19659">
                  <c:v>98595</c:v>
                </c:pt>
                <c:pt idx="19660">
                  <c:v>98600</c:v>
                </c:pt>
                <c:pt idx="19661">
                  <c:v>98605</c:v>
                </c:pt>
                <c:pt idx="19662">
                  <c:v>98610</c:v>
                </c:pt>
                <c:pt idx="19663">
                  <c:v>98615</c:v>
                </c:pt>
                <c:pt idx="19664">
                  <c:v>98620</c:v>
                </c:pt>
                <c:pt idx="19665">
                  <c:v>98625</c:v>
                </c:pt>
                <c:pt idx="19666">
                  <c:v>98630</c:v>
                </c:pt>
                <c:pt idx="19667">
                  <c:v>98635</c:v>
                </c:pt>
                <c:pt idx="19668">
                  <c:v>98640</c:v>
                </c:pt>
                <c:pt idx="19669">
                  <c:v>98645</c:v>
                </c:pt>
                <c:pt idx="19670">
                  <c:v>98650</c:v>
                </c:pt>
                <c:pt idx="19671">
                  <c:v>98655</c:v>
                </c:pt>
                <c:pt idx="19672">
                  <c:v>98660</c:v>
                </c:pt>
                <c:pt idx="19673">
                  <c:v>98665</c:v>
                </c:pt>
                <c:pt idx="19674">
                  <c:v>98670</c:v>
                </c:pt>
                <c:pt idx="19675">
                  <c:v>98675</c:v>
                </c:pt>
                <c:pt idx="19676">
                  <c:v>98680</c:v>
                </c:pt>
                <c:pt idx="19677">
                  <c:v>98685</c:v>
                </c:pt>
                <c:pt idx="19678">
                  <c:v>98690</c:v>
                </c:pt>
                <c:pt idx="19679">
                  <c:v>98695</c:v>
                </c:pt>
                <c:pt idx="19680">
                  <c:v>98700</c:v>
                </c:pt>
                <c:pt idx="19681">
                  <c:v>98705</c:v>
                </c:pt>
                <c:pt idx="19682">
                  <c:v>98710</c:v>
                </c:pt>
                <c:pt idx="19683">
                  <c:v>98715</c:v>
                </c:pt>
                <c:pt idx="19684">
                  <c:v>98720</c:v>
                </c:pt>
                <c:pt idx="19685">
                  <c:v>98725</c:v>
                </c:pt>
                <c:pt idx="19686">
                  <c:v>98730</c:v>
                </c:pt>
                <c:pt idx="19687">
                  <c:v>98735</c:v>
                </c:pt>
                <c:pt idx="19688">
                  <c:v>98740</c:v>
                </c:pt>
                <c:pt idx="19689">
                  <c:v>98745</c:v>
                </c:pt>
                <c:pt idx="19690">
                  <c:v>98750</c:v>
                </c:pt>
                <c:pt idx="19691">
                  <c:v>98755</c:v>
                </c:pt>
                <c:pt idx="19692">
                  <c:v>98760</c:v>
                </c:pt>
                <c:pt idx="19693">
                  <c:v>98765</c:v>
                </c:pt>
                <c:pt idx="19694">
                  <c:v>98770</c:v>
                </c:pt>
                <c:pt idx="19695">
                  <c:v>98775</c:v>
                </c:pt>
                <c:pt idx="19696">
                  <c:v>98780</c:v>
                </c:pt>
                <c:pt idx="19697">
                  <c:v>98785</c:v>
                </c:pt>
                <c:pt idx="19698">
                  <c:v>98790</c:v>
                </c:pt>
                <c:pt idx="19699">
                  <c:v>98795</c:v>
                </c:pt>
                <c:pt idx="19700">
                  <c:v>98800</c:v>
                </c:pt>
                <c:pt idx="19701">
                  <c:v>98805</c:v>
                </c:pt>
                <c:pt idx="19702">
                  <c:v>98810</c:v>
                </c:pt>
                <c:pt idx="19703">
                  <c:v>98815</c:v>
                </c:pt>
                <c:pt idx="19704">
                  <c:v>98820</c:v>
                </c:pt>
                <c:pt idx="19705">
                  <c:v>98825</c:v>
                </c:pt>
                <c:pt idx="19706">
                  <c:v>98830</c:v>
                </c:pt>
                <c:pt idx="19707">
                  <c:v>98835</c:v>
                </c:pt>
                <c:pt idx="19708">
                  <c:v>98840</c:v>
                </c:pt>
                <c:pt idx="19709">
                  <c:v>98845</c:v>
                </c:pt>
                <c:pt idx="19710">
                  <c:v>98850</c:v>
                </c:pt>
                <c:pt idx="19711">
                  <c:v>98855</c:v>
                </c:pt>
                <c:pt idx="19712">
                  <c:v>98860</c:v>
                </c:pt>
                <c:pt idx="19713">
                  <c:v>98865</c:v>
                </c:pt>
                <c:pt idx="19714">
                  <c:v>98870</c:v>
                </c:pt>
                <c:pt idx="19715">
                  <c:v>98875</c:v>
                </c:pt>
                <c:pt idx="19716">
                  <c:v>98880</c:v>
                </c:pt>
                <c:pt idx="19717">
                  <c:v>98885</c:v>
                </c:pt>
                <c:pt idx="19718">
                  <c:v>98890</c:v>
                </c:pt>
                <c:pt idx="19719">
                  <c:v>98895</c:v>
                </c:pt>
                <c:pt idx="19720">
                  <c:v>98900</c:v>
                </c:pt>
                <c:pt idx="19721">
                  <c:v>98905</c:v>
                </c:pt>
                <c:pt idx="19722">
                  <c:v>98910</c:v>
                </c:pt>
                <c:pt idx="19723">
                  <c:v>98915</c:v>
                </c:pt>
                <c:pt idx="19724">
                  <c:v>98920</c:v>
                </c:pt>
                <c:pt idx="19725">
                  <c:v>98925</c:v>
                </c:pt>
                <c:pt idx="19726">
                  <c:v>98930</c:v>
                </c:pt>
                <c:pt idx="19727">
                  <c:v>98935</c:v>
                </c:pt>
                <c:pt idx="19728">
                  <c:v>98940</c:v>
                </c:pt>
                <c:pt idx="19729">
                  <c:v>98945</c:v>
                </c:pt>
                <c:pt idx="19730">
                  <c:v>98950</c:v>
                </c:pt>
                <c:pt idx="19731">
                  <c:v>98955</c:v>
                </c:pt>
                <c:pt idx="19732">
                  <c:v>98960</c:v>
                </c:pt>
                <c:pt idx="19733">
                  <c:v>98965</c:v>
                </c:pt>
                <c:pt idx="19734">
                  <c:v>98970</c:v>
                </c:pt>
                <c:pt idx="19735">
                  <c:v>98975</c:v>
                </c:pt>
                <c:pt idx="19736">
                  <c:v>98980</c:v>
                </c:pt>
                <c:pt idx="19737">
                  <c:v>98985</c:v>
                </c:pt>
                <c:pt idx="19738">
                  <c:v>98990</c:v>
                </c:pt>
                <c:pt idx="19739">
                  <c:v>98995</c:v>
                </c:pt>
                <c:pt idx="19740">
                  <c:v>99000</c:v>
                </c:pt>
                <c:pt idx="19741">
                  <c:v>99005</c:v>
                </c:pt>
                <c:pt idx="19742">
                  <c:v>99010</c:v>
                </c:pt>
                <c:pt idx="19743">
                  <c:v>99015</c:v>
                </c:pt>
                <c:pt idx="19744">
                  <c:v>99020</c:v>
                </c:pt>
                <c:pt idx="19745">
                  <c:v>99025</c:v>
                </c:pt>
                <c:pt idx="19746">
                  <c:v>99030</c:v>
                </c:pt>
                <c:pt idx="19747">
                  <c:v>99035</c:v>
                </c:pt>
                <c:pt idx="19748">
                  <c:v>99040</c:v>
                </c:pt>
                <c:pt idx="19749">
                  <c:v>99045</c:v>
                </c:pt>
                <c:pt idx="19750">
                  <c:v>99050</c:v>
                </c:pt>
                <c:pt idx="19751">
                  <c:v>99055</c:v>
                </c:pt>
                <c:pt idx="19752">
                  <c:v>99060</c:v>
                </c:pt>
                <c:pt idx="19753">
                  <c:v>99065</c:v>
                </c:pt>
                <c:pt idx="19754">
                  <c:v>99070</c:v>
                </c:pt>
                <c:pt idx="19755">
                  <c:v>99075</c:v>
                </c:pt>
                <c:pt idx="19756">
                  <c:v>99080</c:v>
                </c:pt>
                <c:pt idx="19757">
                  <c:v>99085</c:v>
                </c:pt>
                <c:pt idx="19758">
                  <c:v>99090</c:v>
                </c:pt>
                <c:pt idx="19759">
                  <c:v>99095</c:v>
                </c:pt>
                <c:pt idx="19760">
                  <c:v>99100</c:v>
                </c:pt>
                <c:pt idx="19761">
                  <c:v>99105</c:v>
                </c:pt>
                <c:pt idx="19762">
                  <c:v>99110</c:v>
                </c:pt>
                <c:pt idx="19763">
                  <c:v>99115</c:v>
                </c:pt>
                <c:pt idx="19764">
                  <c:v>99120</c:v>
                </c:pt>
                <c:pt idx="19765">
                  <c:v>99125</c:v>
                </c:pt>
                <c:pt idx="19766">
                  <c:v>99130</c:v>
                </c:pt>
                <c:pt idx="19767">
                  <c:v>99135</c:v>
                </c:pt>
                <c:pt idx="19768">
                  <c:v>99140</c:v>
                </c:pt>
                <c:pt idx="19769">
                  <c:v>99145</c:v>
                </c:pt>
                <c:pt idx="19770">
                  <c:v>99150</c:v>
                </c:pt>
                <c:pt idx="19771">
                  <c:v>99155</c:v>
                </c:pt>
                <c:pt idx="19772">
                  <c:v>99160</c:v>
                </c:pt>
                <c:pt idx="19773">
                  <c:v>99165</c:v>
                </c:pt>
                <c:pt idx="19774">
                  <c:v>99170</c:v>
                </c:pt>
                <c:pt idx="19775">
                  <c:v>99175</c:v>
                </c:pt>
                <c:pt idx="19776">
                  <c:v>99180</c:v>
                </c:pt>
                <c:pt idx="19777">
                  <c:v>99185</c:v>
                </c:pt>
                <c:pt idx="19778">
                  <c:v>99190</c:v>
                </c:pt>
                <c:pt idx="19779">
                  <c:v>99195</c:v>
                </c:pt>
                <c:pt idx="19780">
                  <c:v>99200</c:v>
                </c:pt>
                <c:pt idx="19781">
                  <c:v>99205</c:v>
                </c:pt>
                <c:pt idx="19782">
                  <c:v>99210</c:v>
                </c:pt>
                <c:pt idx="19783">
                  <c:v>99215</c:v>
                </c:pt>
                <c:pt idx="19784">
                  <c:v>99220</c:v>
                </c:pt>
                <c:pt idx="19785">
                  <c:v>99225</c:v>
                </c:pt>
                <c:pt idx="19786">
                  <c:v>99230</c:v>
                </c:pt>
                <c:pt idx="19787">
                  <c:v>99235</c:v>
                </c:pt>
                <c:pt idx="19788">
                  <c:v>99240</c:v>
                </c:pt>
                <c:pt idx="19789">
                  <c:v>99245</c:v>
                </c:pt>
                <c:pt idx="19790">
                  <c:v>99250</c:v>
                </c:pt>
                <c:pt idx="19791">
                  <c:v>99255</c:v>
                </c:pt>
                <c:pt idx="19792">
                  <c:v>99260</c:v>
                </c:pt>
                <c:pt idx="19793">
                  <c:v>99265</c:v>
                </c:pt>
                <c:pt idx="19794">
                  <c:v>99270</c:v>
                </c:pt>
                <c:pt idx="19795">
                  <c:v>99275</c:v>
                </c:pt>
                <c:pt idx="19796">
                  <c:v>99280</c:v>
                </c:pt>
                <c:pt idx="19797">
                  <c:v>99285</c:v>
                </c:pt>
                <c:pt idx="19798">
                  <c:v>99290</c:v>
                </c:pt>
                <c:pt idx="19799">
                  <c:v>99295</c:v>
                </c:pt>
                <c:pt idx="19800">
                  <c:v>99300</c:v>
                </c:pt>
                <c:pt idx="19801">
                  <c:v>99305</c:v>
                </c:pt>
                <c:pt idx="19802">
                  <c:v>99310</c:v>
                </c:pt>
                <c:pt idx="19803">
                  <c:v>99315</c:v>
                </c:pt>
                <c:pt idx="19804">
                  <c:v>99320</c:v>
                </c:pt>
                <c:pt idx="19805">
                  <c:v>99325</c:v>
                </c:pt>
                <c:pt idx="19806">
                  <c:v>99330</c:v>
                </c:pt>
                <c:pt idx="19807">
                  <c:v>99335</c:v>
                </c:pt>
                <c:pt idx="19808">
                  <c:v>99340</c:v>
                </c:pt>
                <c:pt idx="19809">
                  <c:v>99345</c:v>
                </c:pt>
                <c:pt idx="19810">
                  <c:v>99350</c:v>
                </c:pt>
                <c:pt idx="19811">
                  <c:v>99355</c:v>
                </c:pt>
                <c:pt idx="19812">
                  <c:v>99360</c:v>
                </c:pt>
                <c:pt idx="19813">
                  <c:v>99365</c:v>
                </c:pt>
                <c:pt idx="19814">
                  <c:v>99370</c:v>
                </c:pt>
                <c:pt idx="19815">
                  <c:v>99375</c:v>
                </c:pt>
                <c:pt idx="19816">
                  <c:v>99380</c:v>
                </c:pt>
                <c:pt idx="19817">
                  <c:v>99385</c:v>
                </c:pt>
                <c:pt idx="19818">
                  <c:v>99390</c:v>
                </c:pt>
                <c:pt idx="19819">
                  <c:v>99395</c:v>
                </c:pt>
                <c:pt idx="19820">
                  <c:v>99400</c:v>
                </c:pt>
                <c:pt idx="19821">
                  <c:v>99405</c:v>
                </c:pt>
                <c:pt idx="19822">
                  <c:v>99410</c:v>
                </c:pt>
                <c:pt idx="19823">
                  <c:v>99415</c:v>
                </c:pt>
                <c:pt idx="19824">
                  <c:v>99420</c:v>
                </c:pt>
                <c:pt idx="19825">
                  <c:v>99425</c:v>
                </c:pt>
                <c:pt idx="19826">
                  <c:v>99430</c:v>
                </c:pt>
                <c:pt idx="19827">
                  <c:v>99435</c:v>
                </c:pt>
                <c:pt idx="19828">
                  <c:v>99440</c:v>
                </c:pt>
                <c:pt idx="19829">
                  <c:v>99445</c:v>
                </c:pt>
                <c:pt idx="19830">
                  <c:v>99450</c:v>
                </c:pt>
                <c:pt idx="19831">
                  <c:v>99455</c:v>
                </c:pt>
                <c:pt idx="19832">
                  <c:v>99460</c:v>
                </c:pt>
                <c:pt idx="19833">
                  <c:v>99465</c:v>
                </c:pt>
                <c:pt idx="19834">
                  <c:v>99470</c:v>
                </c:pt>
                <c:pt idx="19835">
                  <c:v>99475</c:v>
                </c:pt>
                <c:pt idx="19836">
                  <c:v>99480</c:v>
                </c:pt>
                <c:pt idx="19837">
                  <c:v>99485</c:v>
                </c:pt>
                <c:pt idx="19838">
                  <c:v>99490</c:v>
                </c:pt>
                <c:pt idx="19839">
                  <c:v>99495</c:v>
                </c:pt>
                <c:pt idx="19840">
                  <c:v>99500</c:v>
                </c:pt>
                <c:pt idx="19841">
                  <c:v>99505</c:v>
                </c:pt>
                <c:pt idx="19842">
                  <c:v>99510</c:v>
                </c:pt>
                <c:pt idx="19843">
                  <c:v>99515</c:v>
                </c:pt>
                <c:pt idx="19844">
                  <c:v>99520</c:v>
                </c:pt>
                <c:pt idx="19845">
                  <c:v>99525</c:v>
                </c:pt>
                <c:pt idx="19846">
                  <c:v>99530</c:v>
                </c:pt>
                <c:pt idx="19847">
                  <c:v>99535</c:v>
                </c:pt>
                <c:pt idx="19848">
                  <c:v>99540</c:v>
                </c:pt>
                <c:pt idx="19849">
                  <c:v>99545</c:v>
                </c:pt>
                <c:pt idx="19850">
                  <c:v>99550</c:v>
                </c:pt>
                <c:pt idx="19851">
                  <c:v>99555</c:v>
                </c:pt>
                <c:pt idx="19852">
                  <c:v>99560</c:v>
                </c:pt>
                <c:pt idx="19853">
                  <c:v>99565</c:v>
                </c:pt>
                <c:pt idx="19854">
                  <c:v>99570</c:v>
                </c:pt>
                <c:pt idx="19855">
                  <c:v>99575</c:v>
                </c:pt>
                <c:pt idx="19856">
                  <c:v>99580</c:v>
                </c:pt>
                <c:pt idx="19857">
                  <c:v>99585</c:v>
                </c:pt>
                <c:pt idx="19858">
                  <c:v>99590</c:v>
                </c:pt>
                <c:pt idx="19859">
                  <c:v>99595</c:v>
                </c:pt>
                <c:pt idx="19860">
                  <c:v>99600</c:v>
                </c:pt>
                <c:pt idx="19861">
                  <c:v>99605</c:v>
                </c:pt>
                <c:pt idx="19862">
                  <c:v>99610</c:v>
                </c:pt>
                <c:pt idx="19863">
                  <c:v>99615</c:v>
                </c:pt>
                <c:pt idx="19864">
                  <c:v>99620</c:v>
                </c:pt>
                <c:pt idx="19865">
                  <c:v>99625</c:v>
                </c:pt>
                <c:pt idx="19866">
                  <c:v>99630</c:v>
                </c:pt>
                <c:pt idx="19867">
                  <c:v>99635</c:v>
                </c:pt>
                <c:pt idx="19868">
                  <c:v>99640</c:v>
                </c:pt>
                <c:pt idx="19869">
                  <c:v>99645</c:v>
                </c:pt>
                <c:pt idx="19870">
                  <c:v>99650</c:v>
                </c:pt>
                <c:pt idx="19871">
                  <c:v>99655</c:v>
                </c:pt>
                <c:pt idx="19872">
                  <c:v>99660</c:v>
                </c:pt>
                <c:pt idx="19873">
                  <c:v>99665</c:v>
                </c:pt>
                <c:pt idx="19874">
                  <c:v>99670</c:v>
                </c:pt>
                <c:pt idx="19875">
                  <c:v>99675</c:v>
                </c:pt>
                <c:pt idx="19876">
                  <c:v>99680</c:v>
                </c:pt>
                <c:pt idx="19877">
                  <c:v>99685</c:v>
                </c:pt>
                <c:pt idx="19878">
                  <c:v>99690</c:v>
                </c:pt>
                <c:pt idx="19879">
                  <c:v>99695</c:v>
                </c:pt>
                <c:pt idx="19880">
                  <c:v>99700</c:v>
                </c:pt>
                <c:pt idx="19881">
                  <c:v>99705</c:v>
                </c:pt>
                <c:pt idx="19882">
                  <c:v>99710</c:v>
                </c:pt>
                <c:pt idx="19883">
                  <c:v>99715</c:v>
                </c:pt>
                <c:pt idx="19884">
                  <c:v>99720</c:v>
                </c:pt>
                <c:pt idx="19885">
                  <c:v>99725</c:v>
                </c:pt>
                <c:pt idx="19886">
                  <c:v>99730</c:v>
                </c:pt>
                <c:pt idx="19887">
                  <c:v>99735</c:v>
                </c:pt>
                <c:pt idx="19888">
                  <c:v>99740</c:v>
                </c:pt>
                <c:pt idx="19889">
                  <c:v>99745</c:v>
                </c:pt>
                <c:pt idx="19890">
                  <c:v>99750</c:v>
                </c:pt>
                <c:pt idx="19891">
                  <c:v>99755</c:v>
                </c:pt>
                <c:pt idx="19892">
                  <c:v>99760</c:v>
                </c:pt>
                <c:pt idx="19893">
                  <c:v>99765</c:v>
                </c:pt>
                <c:pt idx="19894">
                  <c:v>99770</c:v>
                </c:pt>
                <c:pt idx="19895">
                  <c:v>99775</c:v>
                </c:pt>
                <c:pt idx="19896">
                  <c:v>99780</c:v>
                </c:pt>
                <c:pt idx="19897">
                  <c:v>99785</c:v>
                </c:pt>
                <c:pt idx="19898">
                  <c:v>99790</c:v>
                </c:pt>
                <c:pt idx="19899">
                  <c:v>99795</c:v>
                </c:pt>
                <c:pt idx="19900">
                  <c:v>99800</c:v>
                </c:pt>
                <c:pt idx="19901">
                  <c:v>99805</c:v>
                </c:pt>
                <c:pt idx="19902">
                  <c:v>99810</c:v>
                </c:pt>
                <c:pt idx="19903">
                  <c:v>99815</c:v>
                </c:pt>
                <c:pt idx="19904">
                  <c:v>99820</c:v>
                </c:pt>
                <c:pt idx="19905">
                  <c:v>99825</c:v>
                </c:pt>
                <c:pt idx="19906">
                  <c:v>99830</c:v>
                </c:pt>
                <c:pt idx="19907">
                  <c:v>99835</c:v>
                </c:pt>
                <c:pt idx="19908">
                  <c:v>99840</c:v>
                </c:pt>
                <c:pt idx="19909">
                  <c:v>99845</c:v>
                </c:pt>
                <c:pt idx="19910">
                  <c:v>99850</c:v>
                </c:pt>
                <c:pt idx="19911">
                  <c:v>99855</c:v>
                </c:pt>
                <c:pt idx="19912">
                  <c:v>99860</c:v>
                </c:pt>
                <c:pt idx="19913">
                  <c:v>99865</c:v>
                </c:pt>
                <c:pt idx="19914">
                  <c:v>99870</c:v>
                </c:pt>
                <c:pt idx="19915">
                  <c:v>99875</c:v>
                </c:pt>
                <c:pt idx="19916">
                  <c:v>99880</c:v>
                </c:pt>
                <c:pt idx="19917">
                  <c:v>99885</c:v>
                </c:pt>
                <c:pt idx="19918">
                  <c:v>99890</c:v>
                </c:pt>
                <c:pt idx="19919">
                  <c:v>99895</c:v>
                </c:pt>
                <c:pt idx="19920">
                  <c:v>99900</c:v>
                </c:pt>
                <c:pt idx="19921">
                  <c:v>99905</c:v>
                </c:pt>
                <c:pt idx="19922">
                  <c:v>99910</c:v>
                </c:pt>
                <c:pt idx="19923">
                  <c:v>99915</c:v>
                </c:pt>
                <c:pt idx="19924">
                  <c:v>99920</c:v>
                </c:pt>
                <c:pt idx="19925">
                  <c:v>99925</c:v>
                </c:pt>
                <c:pt idx="19926">
                  <c:v>99930</c:v>
                </c:pt>
                <c:pt idx="19927">
                  <c:v>99935</c:v>
                </c:pt>
                <c:pt idx="19928">
                  <c:v>99940</c:v>
                </c:pt>
                <c:pt idx="19929">
                  <c:v>99945</c:v>
                </c:pt>
                <c:pt idx="19930">
                  <c:v>99950</c:v>
                </c:pt>
                <c:pt idx="19931">
                  <c:v>99955</c:v>
                </c:pt>
                <c:pt idx="19932">
                  <c:v>99960</c:v>
                </c:pt>
                <c:pt idx="19933">
                  <c:v>99965</c:v>
                </c:pt>
                <c:pt idx="19934">
                  <c:v>99970</c:v>
                </c:pt>
                <c:pt idx="19935">
                  <c:v>99975</c:v>
                </c:pt>
                <c:pt idx="19936">
                  <c:v>99980</c:v>
                </c:pt>
                <c:pt idx="19937">
                  <c:v>99985</c:v>
                </c:pt>
                <c:pt idx="19938">
                  <c:v>99990</c:v>
                </c:pt>
                <c:pt idx="19939">
                  <c:v>99995</c:v>
                </c:pt>
                <c:pt idx="19940">
                  <c:v>100000</c:v>
                </c:pt>
                <c:pt idx="19941">
                  <c:v>100005</c:v>
                </c:pt>
                <c:pt idx="19942">
                  <c:v>100010</c:v>
                </c:pt>
                <c:pt idx="19943">
                  <c:v>100015</c:v>
                </c:pt>
                <c:pt idx="19944">
                  <c:v>100020</c:v>
                </c:pt>
                <c:pt idx="19945">
                  <c:v>100025</c:v>
                </c:pt>
                <c:pt idx="19946">
                  <c:v>100030</c:v>
                </c:pt>
                <c:pt idx="19947">
                  <c:v>100035</c:v>
                </c:pt>
                <c:pt idx="19948">
                  <c:v>100040</c:v>
                </c:pt>
                <c:pt idx="19949">
                  <c:v>100045</c:v>
                </c:pt>
                <c:pt idx="19950">
                  <c:v>100050</c:v>
                </c:pt>
                <c:pt idx="19951">
                  <c:v>100055</c:v>
                </c:pt>
                <c:pt idx="19952">
                  <c:v>100060</c:v>
                </c:pt>
                <c:pt idx="19953">
                  <c:v>100065</c:v>
                </c:pt>
                <c:pt idx="19954">
                  <c:v>100070</c:v>
                </c:pt>
                <c:pt idx="19955">
                  <c:v>100075</c:v>
                </c:pt>
                <c:pt idx="19956">
                  <c:v>100080</c:v>
                </c:pt>
                <c:pt idx="19957">
                  <c:v>100085</c:v>
                </c:pt>
                <c:pt idx="19958">
                  <c:v>100090</c:v>
                </c:pt>
                <c:pt idx="19959">
                  <c:v>100095</c:v>
                </c:pt>
                <c:pt idx="19960">
                  <c:v>100100</c:v>
                </c:pt>
                <c:pt idx="19961">
                  <c:v>100105</c:v>
                </c:pt>
                <c:pt idx="19962">
                  <c:v>100110</c:v>
                </c:pt>
                <c:pt idx="19963">
                  <c:v>100115</c:v>
                </c:pt>
                <c:pt idx="19964">
                  <c:v>100120</c:v>
                </c:pt>
                <c:pt idx="19965">
                  <c:v>100125</c:v>
                </c:pt>
                <c:pt idx="19966">
                  <c:v>100130</c:v>
                </c:pt>
                <c:pt idx="19967">
                  <c:v>100135</c:v>
                </c:pt>
                <c:pt idx="19968">
                  <c:v>100140</c:v>
                </c:pt>
                <c:pt idx="19969">
                  <c:v>100145</c:v>
                </c:pt>
                <c:pt idx="19970">
                  <c:v>100150</c:v>
                </c:pt>
                <c:pt idx="19971">
                  <c:v>100155</c:v>
                </c:pt>
                <c:pt idx="19972">
                  <c:v>100160</c:v>
                </c:pt>
                <c:pt idx="19973">
                  <c:v>100165</c:v>
                </c:pt>
                <c:pt idx="19974">
                  <c:v>100170</c:v>
                </c:pt>
                <c:pt idx="19975">
                  <c:v>100175</c:v>
                </c:pt>
                <c:pt idx="19976">
                  <c:v>100180</c:v>
                </c:pt>
                <c:pt idx="19977">
                  <c:v>100185</c:v>
                </c:pt>
                <c:pt idx="19978">
                  <c:v>100190</c:v>
                </c:pt>
                <c:pt idx="19979">
                  <c:v>100195</c:v>
                </c:pt>
                <c:pt idx="19980">
                  <c:v>100200</c:v>
                </c:pt>
                <c:pt idx="19981">
                  <c:v>100205</c:v>
                </c:pt>
                <c:pt idx="19982">
                  <c:v>100210</c:v>
                </c:pt>
                <c:pt idx="19983">
                  <c:v>100215</c:v>
                </c:pt>
                <c:pt idx="19984">
                  <c:v>100220</c:v>
                </c:pt>
                <c:pt idx="19985">
                  <c:v>100225</c:v>
                </c:pt>
                <c:pt idx="19986">
                  <c:v>100230</c:v>
                </c:pt>
                <c:pt idx="19987">
                  <c:v>100235</c:v>
                </c:pt>
                <c:pt idx="19988">
                  <c:v>100240</c:v>
                </c:pt>
                <c:pt idx="19989">
                  <c:v>100245</c:v>
                </c:pt>
                <c:pt idx="19990">
                  <c:v>100250</c:v>
                </c:pt>
                <c:pt idx="19991">
                  <c:v>100255</c:v>
                </c:pt>
                <c:pt idx="19992">
                  <c:v>100260</c:v>
                </c:pt>
                <c:pt idx="19993">
                  <c:v>100265</c:v>
                </c:pt>
                <c:pt idx="19994">
                  <c:v>100270</c:v>
                </c:pt>
                <c:pt idx="19995">
                  <c:v>100275</c:v>
                </c:pt>
                <c:pt idx="19996">
                  <c:v>100280</c:v>
                </c:pt>
                <c:pt idx="19997">
                  <c:v>100285</c:v>
                </c:pt>
                <c:pt idx="19998">
                  <c:v>100290</c:v>
                </c:pt>
                <c:pt idx="19999">
                  <c:v>100295</c:v>
                </c:pt>
                <c:pt idx="20000">
                  <c:v>100300</c:v>
                </c:pt>
                <c:pt idx="20001">
                  <c:v>100305</c:v>
                </c:pt>
                <c:pt idx="20002">
                  <c:v>100310</c:v>
                </c:pt>
                <c:pt idx="20003">
                  <c:v>100315</c:v>
                </c:pt>
                <c:pt idx="20004">
                  <c:v>100320</c:v>
                </c:pt>
                <c:pt idx="20005">
                  <c:v>100325</c:v>
                </c:pt>
                <c:pt idx="20006">
                  <c:v>100330</c:v>
                </c:pt>
                <c:pt idx="20007">
                  <c:v>100335</c:v>
                </c:pt>
                <c:pt idx="20008">
                  <c:v>100340</c:v>
                </c:pt>
                <c:pt idx="20009">
                  <c:v>100345</c:v>
                </c:pt>
                <c:pt idx="20010">
                  <c:v>100350</c:v>
                </c:pt>
                <c:pt idx="20011">
                  <c:v>100355</c:v>
                </c:pt>
                <c:pt idx="20012">
                  <c:v>100360</c:v>
                </c:pt>
                <c:pt idx="20013">
                  <c:v>100365</c:v>
                </c:pt>
                <c:pt idx="20014">
                  <c:v>100370</c:v>
                </c:pt>
                <c:pt idx="20015">
                  <c:v>100375</c:v>
                </c:pt>
                <c:pt idx="20016">
                  <c:v>100380</c:v>
                </c:pt>
                <c:pt idx="20017">
                  <c:v>100385</c:v>
                </c:pt>
                <c:pt idx="20018">
                  <c:v>100390</c:v>
                </c:pt>
                <c:pt idx="20019">
                  <c:v>100395</c:v>
                </c:pt>
                <c:pt idx="20020">
                  <c:v>100400</c:v>
                </c:pt>
                <c:pt idx="20021">
                  <c:v>100405</c:v>
                </c:pt>
                <c:pt idx="20022">
                  <c:v>100410</c:v>
                </c:pt>
                <c:pt idx="20023">
                  <c:v>100415</c:v>
                </c:pt>
                <c:pt idx="20024">
                  <c:v>100420</c:v>
                </c:pt>
                <c:pt idx="20025">
                  <c:v>100425</c:v>
                </c:pt>
                <c:pt idx="20026">
                  <c:v>100430</c:v>
                </c:pt>
                <c:pt idx="20027">
                  <c:v>100435</c:v>
                </c:pt>
                <c:pt idx="20028">
                  <c:v>100440</c:v>
                </c:pt>
                <c:pt idx="20029">
                  <c:v>100445</c:v>
                </c:pt>
                <c:pt idx="20030">
                  <c:v>100450</c:v>
                </c:pt>
                <c:pt idx="20031">
                  <c:v>100455</c:v>
                </c:pt>
                <c:pt idx="20032">
                  <c:v>100460</c:v>
                </c:pt>
                <c:pt idx="20033">
                  <c:v>100465</c:v>
                </c:pt>
                <c:pt idx="20034">
                  <c:v>100470</c:v>
                </c:pt>
                <c:pt idx="20035">
                  <c:v>100475</c:v>
                </c:pt>
                <c:pt idx="20036">
                  <c:v>100480</c:v>
                </c:pt>
                <c:pt idx="20037">
                  <c:v>100485</c:v>
                </c:pt>
                <c:pt idx="20038">
                  <c:v>100490</c:v>
                </c:pt>
                <c:pt idx="20039">
                  <c:v>100495</c:v>
                </c:pt>
                <c:pt idx="20040">
                  <c:v>100500</c:v>
                </c:pt>
                <c:pt idx="20041">
                  <c:v>100505</c:v>
                </c:pt>
                <c:pt idx="20042">
                  <c:v>100510</c:v>
                </c:pt>
                <c:pt idx="20043">
                  <c:v>100515</c:v>
                </c:pt>
                <c:pt idx="20044">
                  <c:v>100520</c:v>
                </c:pt>
                <c:pt idx="20045">
                  <c:v>100525</c:v>
                </c:pt>
                <c:pt idx="20046">
                  <c:v>100530</c:v>
                </c:pt>
                <c:pt idx="20047">
                  <c:v>100535</c:v>
                </c:pt>
                <c:pt idx="20048">
                  <c:v>100540</c:v>
                </c:pt>
                <c:pt idx="20049">
                  <c:v>100545</c:v>
                </c:pt>
                <c:pt idx="20050">
                  <c:v>100550</c:v>
                </c:pt>
                <c:pt idx="20051">
                  <c:v>100555</c:v>
                </c:pt>
                <c:pt idx="20052">
                  <c:v>100560</c:v>
                </c:pt>
                <c:pt idx="20053">
                  <c:v>100565</c:v>
                </c:pt>
                <c:pt idx="20054">
                  <c:v>100570</c:v>
                </c:pt>
                <c:pt idx="20055">
                  <c:v>100575</c:v>
                </c:pt>
                <c:pt idx="20056">
                  <c:v>100580</c:v>
                </c:pt>
                <c:pt idx="20057">
                  <c:v>100585</c:v>
                </c:pt>
                <c:pt idx="20058">
                  <c:v>100590</c:v>
                </c:pt>
                <c:pt idx="20059">
                  <c:v>100595</c:v>
                </c:pt>
                <c:pt idx="20060">
                  <c:v>100600</c:v>
                </c:pt>
                <c:pt idx="20061">
                  <c:v>100605</c:v>
                </c:pt>
                <c:pt idx="20062">
                  <c:v>100610</c:v>
                </c:pt>
                <c:pt idx="20063">
                  <c:v>100615</c:v>
                </c:pt>
                <c:pt idx="20064">
                  <c:v>100620</c:v>
                </c:pt>
                <c:pt idx="20065">
                  <c:v>100625</c:v>
                </c:pt>
                <c:pt idx="20066">
                  <c:v>100630</c:v>
                </c:pt>
                <c:pt idx="20067">
                  <c:v>100635</c:v>
                </c:pt>
                <c:pt idx="20068">
                  <c:v>100640</c:v>
                </c:pt>
                <c:pt idx="20069">
                  <c:v>100645</c:v>
                </c:pt>
                <c:pt idx="20070">
                  <c:v>100650</c:v>
                </c:pt>
                <c:pt idx="20071">
                  <c:v>100655</c:v>
                </c:pt>
                <c:pt idx="20072">
                  <c:v>100660</c:v>
                </c:pt>
                <c:pt idx="20073">
                  <c:v>100665</c:v>
                </c:pt>
                <c:pt idx="20074">
                  <c:v>100670</c:v>
                </c:pt>
                <c:pt idx="20075">
                  <c:v>100675</c:v>
                </c:pt>
                <c:pt idx="20076">
                  <c:v>100680</c:v>
                </c:pt>
                <c:pt idx="20077">
                  <c:v>100685</c:v>
                </c:pt>
                <c:pt idx="20078">
                  <c:v>100690</c:v>
                </c:pt>
                <c:pt idx="20079">
                  <c:v>100695</c:v>
                </c:pt>
                <c:pt idx="20080">
                  <c:v>100700</c:v>
                </c:pt>
                <c:pt idx="20081">
                  <c:v>100705</c:v>
                </c:pt>
                <c:pt idx="20082">
                  <c:v>100710</c:v>
                </c:pt>
                <c:pt idx="20083">
                  <c:v>100715</c:v>
                </c:pt>
                <c:pt idx="20084">
                  <c:v>100720</c:v>
                </c:pt>
                <c:pt idx="20085">
                  <c:v>100725</c:v>
                </c:pt>
                <c:pt idx="20086">
                  <c:v>100730</c:v>
                </c:pt>
                <c:pt idx="20087">
                  <c:v>100735</c:v>
                </c:pt>
                <c:pt idx="20088">
                  <c:v>100740</c:v>
                </c:pt>
                <c:pt idx="20089">
                  <c:v>100745</c:v>
                </c:pt>
                <c:pt idx="20090">
                  <c:v>100750</c:v>
                </c:pt>
                <c:pt idx="20091">
                  <c:v>100755</c:v>
                </c:pt>
                <c:pt idx="20092">
                  <c:v>100760</c:v>
                </c:pt>
                <c:pt idx="20093">
                  <c:v>100765</c:v>
                </c:pt>
                <c:pt idx="20094">
                  <c:v>100770</c:v>
                </c:pt>
                <c:pt idx="20095">
                  <c:v>100775</c:v>
                </c:pt>
                <c:pt idx="20096">
                  <c:v>100780</c:v>
                </c:pt>
                <c:pt idx="20097">
                  <c:v>100785</c:v>
                </c:pt>
                <c:pt idx="20098">
                  <c:v>100790</c:v>
                </c:pt>
                <c:pt idx="20099">
                  <c:v>100795</c:v>
                </c:pt>
                <c:pt idx="20100">
                  <c:v>100800</c:v>
                </c:pt>
                <c:pt idx="20101">
                  <c:v>100805</c:v>
                </c:pt>
                <c:pt idx="20102">
                  <c:v>100810</c:v>
                </c:pt>
                <c:pt idx="20103">
                  <c:v>100815</c:v>
                </c:pt>
                <c:pt idx="20104">
                  <c:v>100820</c:v>
                </c:pt>
                <c:pt idx="20105">
                  <c:v>100825</c:v>
                </c:pt>
                <c:pt idx="20106">
                  <c:v>100830</c:v>
                </c:pt>
                <c:pt idx="20107">
                  <c:v>100835</c:v>
                </c:pt>
                <c:pt idx="20108">
                  <c:v>100840</c:v>
                </c:pt>
                <c:pt idx="20109">
                  <c:v>100845</c:v>
                </c:pt>
                <c:pt idx="20110">
                  <c:v>100850</c:v>
                </c:pt>
                <c:pt idx="20111">
                  <c:v>100855</c:v>
                </c:pt>
                <c:pt idx="20112">
                  <c:v>100860</c:v>
                </c:pt>
                <c:pt idx="20113">
                  <c:v>100865</c:v>
                </c:pt>
                <c:pt idx="20114">
                  <c:v>100870</c:v>
                </c:pt>
                <c:pt idx="20115">
                  <c:v>100875</c:v>
                </c:pt>
                <c:pt idx="20116">
                  <c:v>100880</c:v>
                </c:pt>
                <c:pt idx="20117">
                  <c:v>100885</c:v>
                </c:pt>
                <c:pt idx="20118">
                  <c:v>100890</c:v>
                </c:pt>
                <c:pt idx="20119">
                  <c:v>100895</c:v>
                </c:pt>
                <c:pt idx="20120">
                  <c:v>100900</c:v>
                </c:pt>
                <c:pt idx="20121">
                  <c:v>100905</c:v>
                </c:pt>
                <c:pt idx="20122">
                  <c:v>100910</c:v>
                </c:pt>
                <c:pt idx="20123">
                  <c:v>100915</c:v>
                </c:pt>
                <c:pt idx="20124">
                  <c:v>100920</c:v>
                </c:pt>
                <c:pt idx="20125">
                  <c:v>100925</c:v>
                </c:pt>
                <c:pt idx="20126">
                  <c:v>100930</c:v>
                </c:pt>
                <c:pt idx="20127">
                  <c:v>100935</c:v>
                </c:pt>
                <c:pt idx="20128">
                  <c:v>100940</c:v>
                </c:pt>
                <c:pt idx="20129">
                  <c:v>100945</c:v>
                </c:pt>
                <c:pt idx="20130">
                  <c:v>100950</c:v>
                </c:pt>
                <c:pt idx="20131">
                  <c:v>100955</c:v>
                </c:pt>
                <c:pt idx="20132">
                  <c:v>100960</c:v>
                </c:pt>
                <c:pt idx="20133">
                  <c:v>100965</c:v>
                </c:pt>
                <c:pt idx="20134">
                  <c:v>100970</c:v>
                </c:pt>
                <c:pt idx="20135">
                  <c:v>100975</c:v>
                </c:pt>
                <c:pt idx="20136">
                  <c:v>100980</c:v>
                </c:pt>
                <c:pt idx="20137">
                  <c:v>100985</c:v>
                </c:pt>
                <c:pt idx="20138">
                  <c:v>100990</c:v>
                </c:pt>
                <c:pt idx="20139">
                  <c:v>100995</c:v>
                </c:pt>
                <c:pt idx="20140">
                  <c:v>101000</c:v>
                </c:pt>
                <c:pt idx="20141">
                  <c:v>101005</c:v>
                </c:pt>
                <c:pt idx="20142">
                  <c:v>101010</c:v>
                </c:pt>
                <c:pt idx="20143">
                  <c:v>101015</c:v>
                </c:pt>
                <c:pt idx="20144">
                  <c:v>101020</c:v>
                </c:pt>
                <c:pt idx="20145">
                  <c:v>101025</c:v>
                </c:pt>
                <c:pt idx="20146">
                  <c:v>101030</c:v>
                </c:pt>
                <c:pt idx="20147">
                  <c:v>101035</c:v>
                </c:pt>
                <c:pt idx="20148">
                  <c:v>101040</c:v>
                </c:pt>
                <c:pt idx="20149">
                  <c:v>101045</c:v>
                </c:pt>
                <c:pt idx="20150">
                  <c:v>101050</c:v>
                </c:pt>
                <c:pt idx="20151">
                  <c:v>101055</c:v>
                </c:pt>
                <c:pt idx="20152">
                  <c:v>101060</c:v>
                </c:pt>
                <c:pt idx="20153">
                  <c:v>101065</c:v>
                </c:pt>
                <c:pt idx="20154">
                  <c:v>101070</c:v>
                </c:pt>
                <c:pt idx="20155">
                  <c:v>101075</c:v>
                </c:pt>
                <c:pt idx="20156">
                  <c:v>101080</c:v>
                </c:pt>
                <c:pt idx="20157">
                  <c:v>101085</c:v>
                </c:pt>
                <c:pt idx="20158">
                  <c:v>101090</c:v>
                </c:pt>
                <c:pt idx="20159">
                  <c:v>101095</c:v>
                </c:pt>
                <c:pt idx="20160">
                  <c:v>101100</c:v>
                </c:pt>
                <c:pt idx="20161">
                  <c:v>101105</c:v>
                </c:pt>
                <c:pt idx="20162">
                  <c:v>101110</c:v>
                </c:pt>
                <c:pt idx="20163">
                  <c:v>101115</c:v>
                </c:pt>
                <c:pt idx="20164">
                  <c:v>101120</c:v>
                </c:pt>
                <c:pt idx="20165">
                  <c:v>101125</c:v>
                </c:pt>
                <c:pt idx="20166">
                  <c:v>101130</c:v>
                </c:pt>
                <c:pt idx="20167">
                  <c:v>101135</c:v>
                </c:pt>
                <c:pt idx="20168">
                  <c:v>101140</c:v>
                </c:pt>
                <c:pt idx="20169">
                  <c:v>101145</c:v>
                </c:pt>
                <c:pt idx="20170">
                  <c:v>101150</c:v>
                </c:pt>
                <c:pt idx="20171">
                  <c:v>101155</c:v>
                </c:pt>
                <c:pt idx="20172">
                  <c:v>101160</c:v>
                </c:pt>
                <c:pt idx="20173">
                  <c:v>101165</c:v>
                </c:pt>
                <c:pt idx="20174">
                  <c:v>101170</c:v>
                </c:pt>
                <c:pt idx="20175">
                  <c:v>101175</c:v>
                </c:pt>
                <c:pt idx="20176">
                  <c:v>101180</c:v>
                </c:pt>
                <c:pt idx="20177">
                  <c:v>101185</c:v>
                </c:pt>
                <c:pt idx="20178">
                  <c:v>101190</c:v>
                </c:pt>
                <c:pt idx="20179">
                  <c:v>101195</c:v>
                </c:pt>
                <c:pt idx="20180">
                  <c:v>101200</c:v>
                </c:pt>
                <c:pt idx="20181">
                  <c:v>101205</c:v>
                </c:pt>
                <c:pt idx="20182">
                  <c:v>101210</c:v>
                </c:pt>
                <c:pt idx="20183">
                  <c:v>101215</c:v>
                </c:pt>
                <c:pt idx="20184">
                  <c:v>101220</c:v>
                </c:pt>
                <c:pt idx="20185">
                  <c:v>101225</c:v>
                </c:pt>
                <c:pt idx="20186">
                  <c:v>101230</c:v>
                </c:pt>
                <c:pt idx="20187">
                  <c:v>101235</c:v>
                </c:pt>
                <c:pt idx="20188">
                  <c:v>101240</c:v>
                </c:pt>
                <c:pt idx="20189">
                  <c:v>101245</c:v>
                </c:pt>
                <c:pt idx="20190">
                  <c:v>101250</c:v>
                </c:pt>
                <c:pt idx="20191">
                  <c:v>101255</c:v>
                </c:pt>
                <c:pt idx="20192">
                  <c:v>101260</c:v>
                </c:pt>
                <c:pt idx="20193">
                  <c:v>101265</c:v>
                </c:pt>
                <c:pt idx="20194">
                  <c:v>101270</c:v>
                </c:pt>
                <c:pt idx="20195">
                  <c:v>101275</c:v>
                </c:pt>
                <c:pt idx="20196">
                  <c:v>101280</c:v>
                </c:pt>
                <c:pt idx="20197">
                  <c:v>101285</c:v>
                </c:pt>
                <c:pt idx="20198">
                  <c:v>101290</c:v>
                </c:pt>
                <c:pt idx="20199">
                  <c:v>101295</c:v>
                </c:pt>
                <c:pt idx="20200">
                  <c:v>101300</c:v>
                </c:pt>
                <c:pt idx="20201">
                  <c:v>101305</c:v>
                </c:pt>
                <c:pt idx="20202">
                  <c:v>101310</c:v>
                </c:pt>
                <c:pt idx="20203">
                  <c:v>101315</c:v>
                </c:pt>
                <c:pt idx="20204">
                  <c:v>101320</c:v>
                </c:pt>
                <c:pt idx="20205">
                  <c:v>101325</c:v>
                </c:pt>
                <c:pt idx="20206">
                  <c:v>101330</c:v>
                </c:pt>
                <c:pt idx="20207">
                  <c:v>101335</c:v>
                </c:pt>
                <c:pt idx="20208">
                  <c:v>101340</c:v>
                </c:pt>
                <c:pt idx="20209">
                  <c:v>101345</c:v>
                </c:pt>
                <c:pt idx="20210">
                  <c:v>101350</c:v>
                </c:pt>
                <c:pt idx="20211">
                  <c:v>101355</c:v>
                </c:pt>
                <c:pt idx="20212">
                  <c:v>101360</c:v>
                </c:pt>
                <c:pt idx="20213">
                  <c:v>101365</c:v>
                </c:pt>
                <c:pt idx="20214">
                  <c:v>101370</c:v>
                </c:pt>
                <c:pt idx="20215">
                  <c:v>101375</c:v>
                </c:pt>
                <c:pt idx="20216">
                  <c:v>101380</c:v>
                </c:pt>
                <c:pt idx="20217">
                  <c:v>101385</c:v>
                </c:pt>
                <c:pt idx="20218">
                  <c:v>101390</c:v>
                </c:pt>
                <c:pt idx="20219">
                  <c:v>101395</c:v>
                </c:pt>
                <c:pt idx="20220">
                  <c:v>101400</c:v>
                </c:pt>
                <c:pt idx="20221">
                  <c:v>101405</c:v>
                </c:pt>
                <c:pt idx="20222">
                  <c:v>101410</c:v>
                </c:pt>
                <c:pt idx="20223">
                  <c:v>101415</c:v>
                </c:pt>
                <c:pt idx="20224">
                  <c:v>101420</c:v>
                </c:pt>
                <c:pt idx="20225">
                  <c:v>101425</c:v>
                </c:pt>
                <c:pt idx="20226">
                  <c:v>101430</c:v>
                </c:pt>
                <c:pt idx="20227">
                  <c:v>101435</c:v>
                </c:pt>
                <c:pt idx="20228">
                  <c:v>101440</c:v>
                </c:pt>
                <c:pt idx="20229">
                  <c:v>101445</c:v>
                </c:pt>
                <c:pt idx="20230">
                  <c:v>101450</c:v>
                </c:pt>
                <c:pt idx="20231">
                  <c:v>101455</c:v>
                </c:pt>
                <c:pt idx="20232">
                  <c:v>101460</c:v>
                </c:pt>
                <c:pt idx="20233">
                  <c:v>101465</c:v>
                </c:pt>
                <c:pt idx="20234">
                  <c:v>101470</c:v>
                </c:pt>
                <c:pt idx="20235">
                  <c:v>101475</c:v>
                </c:pt>
                <c:pt idx="20236">
                  <c:v>101480</c:v>
                </c:pt>
                <c:pt idx="20237">
                  <c:v>101485</c:v>
                </c:pt>
                <c:pt idx="20238">
                  <c:v>101490</c:v>
                </c:pt>
                <c:pt idx="20239">
                  <c:v>101495</c:v>
                </c:pt>
                <c:pt idx="20240">
                  <c:v>101500</c:v>
                </c:pt>
                <c:pt idx="20241">
                  <c:v>101505</c:v>
                </c:pt>
                <c:pt idx="20242">
                  <c:v>101510</c:v>
                </c:pt>
                <c:pt idx="20243">
                  <c:v>101515</c:v>
                </c:pt>
                <c:pt idx="20244">
                  <c:v>101520</c:v>
                </c:pt>
                <c:pt idx="20245">
                  <c:v>101525</c:v>
                </c:pt>
                <c:pt idx="20246">
                  <c:v>101530</c:v>
                </c:pt>
                <c:pt idx="20247">
                  <c:v>101535</c:v>
                </c:pt>
                <c:pt idx="20248">
                  <c:v>101540</c:v>
                </c:pt>
                <c:pt idx="20249">
                  <c:v>101545</c:v>
                </c:pt>
                <c:pt idx="20250">
                  <c:v>101550</c:v>
                </c:pt>
                <c:pt idx="20251">
                  <c:v>101555</c:v>
                </c:pt>
                <c:pt idx="20252">
                  <c:v>101560</c:v>
                </c:pt>
                <c:pt idx="20253">
                  <c:v>101565</c:v>
                </c:pt>
                <c:pt idx="20254">
                  <c:v>101570</c:v>
                </c:pt>
                <c:pt idx="20255">
                  <c:v>101575</c:v>
                </c:pt>
                <c:pt idx="20256">
                  <c:v>101580</c:v>
                </c:pt>
                <c:pt idx="20257">
                  <c:v>101585</c:v>
                </c:pt>
                <c:pt idx="20258">
                  <c:v>101590</c:v>
                </c:pt>
                <c:pt idx="20259">
                  <c:v>101595</c:v>
                </c:pt>
                <c:pt idx="20260">
                  <c:v>101600</c:v>
                </c:pt>
                <c:pt idx="20261">
                  <c:v>101605</c:v>
                </c:pt>
                <c:pt idx="20262">
                  <c:v>101610</c:v>
                </c:pt>
                <c:pt idx="20263">
                  <c:v>101615</c:v>
                </c:pt>
                <c:pt idx="20264">
                  <c:v>101620</c:v>
                </c:pt>
                <c:pt idx="20265">
                  <c:v>101625</c:v>
                </c:pt>
                <c:pt idx="20266">
                  <c:v>101630</c:v>
                </c:pt>
                <c:pt idx="20267">
                  <c:v>101635</c:v>
                </c:pt>
                <c:pt idx="20268">
                  <c:v>101640</c:v>
                </c:pt>
                <c:pt idx="20269">
                  <c:v>101645</c:v>
                </c:pt>
                <c:pt idx="20270">
                  <c:v>101650</c:v>
                </c:pt>
                <c:pt idx="20271">
                  <c:v>101655</c:v>
                </c:pt>
                <c:pt idx="20272">
                  <c:v>101660</c:v>
                </c:pt>
                <c:pt idx="20273">
                  <c:v>101665</c:v>
                </c:pt>
                <c:pt idx="20274">
                  <c:v>101670</c:v>
                </c:pt>
                <c:pt idx="20275">
                  <c:v>101675</c:v>
                </c:pt>
                <c:pt idx="20276">
                  <c:v>101680</c:v>
                </c:pt>
                <c:pt idx="20277">
                  <c:v>101685</c:v>
                </c:pt>
                <c:pt idx="20278">
                  <c:v>101690</c:v>
                </c:pt>
                <c:pt idx="20279">
                  <c:v>101695</c:v>
                </c:pt>
                <c:pt idx="20280">
                  <c:v>101700</c:v>
                </c:pt>
                <c:pt idx="20281">
                  <c:v>101705</c:v>
                </c:pt>
                <c:pt idx="20282">
                  <c:v>101710</c:v>
                </c:pt>
                <c:pt idx="20283">
                  <c:v>101715</c:v>
                </c:pt>
                <c:pt idx="20284">
                  <c:v>101720</c:v>
                </c:pt>
                <c:pt idx="20285">
                  <c:v>101725</c:v>
                </c:pt>
                <c:pt idx="20286">
                  <c:v>101730</c:v>
                </c:pt>
                <c:pt idx="20287">
                  <c:v>101735</c:v>
                </c:pt>
                <c:pt idx="20288">
                  <c:v>101740</c:v>
                </c:pt>
                <c:pt idx="20289">
                  <c:v>101745</c:v>
                </c:pt>
                <c:pt idx="20290">
                  <c:v>101750</c:v>
                </c:pt>
                <c:pt idx="20291">
                  <c:v>101755</c:v>
                </c:pt>
                <c:pt idx="20292">
                  <c:v>101760</c:v>
                </c:pt>
                <c:pt idx="20293">
                  <c:v>101765</c:v>
                </c:pt>
                <c:pt idx="20294">
                  <c:v>101770</c:v>
                </c:pt>
                <c:pt idx="20295">
                  <c:v>101775</c:v>
                </c:pt>
                <c:pt idx="20296">
                  <c:v>101780</c:v>
                </c:pt>
                <c:pt idx="20297">
                  <c:v>101785</c:v>
                </c:pt>
                <c:pt idx="20298">
                  <c:v>101790</c:v>
                </c:pt>
                <c:pt idx="20299">
                  <c:v>101795</c:v>
                </c:pt>
                <c:pt idx="20300">
                  <c:v>101800</c:v>
                </c:pt>
                <c:pt idx="20301">
                  <c:v>101805</c:v>
                </c:pt>
                <c:pt idx="20302">
                  <c:v>101810</c:v>
                </c:pt>
                <c:pt idx="20303">
                  <c:v>101815</c:v>
                </c:pt>
                <c:pt idx="20304">
                  <c:v>101820</c:v>
                </c:pt>
                <c:pt idx="20305">
                  <c:v>101825</c:v>
                </c:pt>
                <c:pt idx="20306">
                  <c:v>101830</c:v>
                </c:pt>
                <c:pt idx="20307">
                  <c:v>101835</c:v>
                </c:pt>
                <c:pt idx="20308">
                  <c:v>101840</c:v>
                </c:pt>
                <c:pt idx="20309">
                  <c:v>101845</c:v>
                </c:pt>
                <c:pt idx="20310">
                  <c:v>101850</c:v>
                </c:pt>
                <c:pt idx="20311">
                  <c:v>101855</c:v>
                </c:pt>
                <c:pt idx="20312">
                  <c:v>101860</c:v>
                </c:pt>
                <c:pt idx="20313">
                  <c:v>101865</c:v>
                </c:pt>
                <c:pt idx="20314">
                  <c:v>101870</c:v>
                </c:pt>
                <c:pt idx="20315">
                  <c:v>101875</c:v>
                </c:pt>
                <c:pt idx="20316">
                  <c:v>101880</c:v>
                </c:pt>
                <c:pt idx="20317">
                  <c:v>101885</c:v>
                </c:pt>
                <c:pt idx="20318">
                  <c:v>101890</c:v>
                </c:pt>
                <c:pt idx="20319">
                  <c:v>101895</c:v>
                </c:pt>
                <c:pt idx="20320">
                  <c:v>101900</c:v>
                </c:pt>
                <c:pt idx="20321">
                  <c:v>101905</c:v>
                </c:pt>
                <c:pt idx="20322">
                  <c:v>101910</c:v>
                </c:pt>
                <c:pt idx="20323">
                  <c:v>101915</c:v>
                </c:pt>
                <c:pt idx="20324">
                  <c:v>101920</c:v>
                </c:pt>
                <c:pt idx="20325">
                  <c:v>101925</c:v>
                </c:pt>
                <c:pt idx="20326">
                  <c:v>101930</c:v>
                </c:pt>
                <c:pt idx="20327">
                  <c:v>101935</c:v>
                </c:pt>
                <c:pt idx="20328">
                  <c:v>101940</c:v>
                </c:pt>
                <c:pt idx="20329">
                  <c:v>101945</c:v>
                </c:pt>
                <c:pt idx="20330">
                  <c:v>101950</c:v>
                </c:pt>
                <c:pt idx="20331">
                  <c:v>101955</c:v>
                </c:pt>
                <c:pt idx="20332">
                  <c:v>101960</c:v>
                </c:pt>
                <c:pt idx="20333">
                  <c:v>101965</c:v>
                </c:pt>
                <c:pt idx="20334">
                  <c:v>101970</c:v>
                </c:pt>
                <c:pt idx="20335">
                  <c:v>101975</c:v>
                </c:pt>
                <c:pt idx="20336">
                  <c:v>101980</c:v>
                </c:pt>
                <c:pt idx="20337">
                  <c:v>101985</c:v>
                </c:pt>
                <c:pt idx="20338">
                  <c:v>101990</c:v>
                </c:pt>
                <c:pt idx="20339">
                  <c:v>101995</c:v>
                </c:pt>
                <c:pt idx="20340">
                  <c:v>102000</c:v>
                </c:pt>
                <c:pt idx="20341">
                  <c:v>102005</c:v>
                </c:pt>
                <c:pt idx="20342">
                  <c:v>102010</c:v>
                </c:pt>
                <c:pt idx="20343">
                  <c:v>102015</c:v>
                </c:pt>
                <c:pt idx="20344">
                  <c:v>102020</c:v>
                </c:pt>
                <c:pt idx="20345">
                  <c:v>102025</c:v>
                </c:pt>
                <c:pt idx="20346">
                  <c:v>102030</c:v>
                </c:pt>
                <c:pt idx="20347">
                  <c:v>102035</c:v>
                </c:pt>
                <c:pt idx="20348">
                  <c:v>102040</c:v>
                </c:pt>
                <c:pt idx="20349">
                  <c:v>102045</c:v>
                </c:pt>
                <c:pt idx="20350">
                  <c:v>102050</c:v>
                </c:pt>
                <c:pt idx="20351">
                  <c:v>102055</c:v>
                </c:pt>
                <c:pt idx="20352">
                  <c:v>102060</c:v>
                </c:pt>
                <c:pt idx="20353">
                  <c:v>102065</c:v>
                </c:pt>
                <c:pt idx="20354">
                  <c:v>102070</c:v>
                </c:pt>
                <c:pt idx="20355">
                  <c:v>102075</c:v>
                </c:pt>
                <c:pt idx="20356">
                  <c:v>102080</c:v>
                </c:pt>
                <c:pt idx="20357">
                  <c:v>102085</c:v>
                </c:pt>
                <c:pt idx="20358">
                  <c:v>102090</c:v>
                </c:pt>
                <c:pt idx="20359">
                  <c:v>102095</c:v>
                </c:pt>
                <c:pt idx="20360">
                  <c:v>102100</c:v>
                </c:pt>
                <c:pt idx="20361">
                  <c:v>102105</c:v>
                </c:pt>
                <c:pt idx="20362">
                  <c:v>102110</c:v>
                </c:pt>
                <c:pt idx="20363">
                  <c:v>102115</c:v>
                </c:pt>
                <c:pt idx="20364">
                  <c:v>102120</c:v>
                </c:pt>
                <c:pt idx="20365">
                  <c:v>102125</c:v>
                </c:pt>
                <c:pt idx="20366">
                  <c:v>102130</c:v>
                </c:pt>
                <c:pt idx="20367">
                  <c:v>102135</c:v>
                </c:pt>
                <c:pt idx="20368">
                  <c:v>102140</c:v>
                </c:pt>
                <c:pt idx="20369">
                  <c:v>102145</c:v>
                </c:pt>
                <c:pt idx="20370">
                  <c:v>102150</c:v>
                </c:pt>
                <c:pt idx="20371">
                  <c:v>102155</c:v>
                </c:pt>
                <c:pt idx="20372">
                  <c:v>102160</c:v>
                </c:pt>
                <c:pt idx="20373">
                  <c:v>102165</c:v>
                </c:pt>
                <c:pt idx="20374">
                  <c:v>102170</c:v>
                </c:pt>
                <c:pt idx="20375">
                  <c:v>102175</c:v>
                </c:pt>
                <c:pt idx="20376">
                  <c:v>102180</c:v>
                </c:pt>
                <c:pt idx="20377">
                  <c:v>102185</c:v>
                </c:pt>
                <c:pt idx="20378">
                  <c:v>102190</c:v>
                </c:pt>
                <c:pt idx="20379">
                  <c:v>102195</c:v>
                </c:pt>
                <c:pt idx="20380">
                  <c:v>102200</c:v>
                </c:pt>
                <c:pt idx="20381">
                  <c:v>102205</c:v>
                </c:pt>
                <c:pt idx="20382">
                  <c:v>102210</c:v>
                </c:pt>
                <c:pt idx="20383">
                  <c:v>102215</c:v>
                </c:pt>
                <c:pt idx="20384">
                  <c:v>102220</c:v>
                </c:pt>
                <c:pt idx="20385">
                  <c:v>102225</c:v>
                </c:pt>
                <c:pt idx="20386">
                  <c:v>102230</c:v>
                </c:pt>
                <c:pt idx="20387">
                  <c:v>102235</c:v>
                </c:pt>
                <c:pt idx="20388">
                  <c:v>102240</c:v>
                </c:pt>
                <c:pt idx="20389">
                  <c:v>102245</c:v>
                </c:pt>
                <c:pt idx="20390">
                  <c:v>102250</c:v>
                </c:pt>
                <c:pt idx="20391">
                  <c:v>102255</c:v>
                </c:pt>
                <c:pt idx="20392">
                  <c:v>102260</c:v>
                </c:pt>
                <c:pt idx="20393">
                  <c:v>102265</c:v>
                </c:pt>
                <c:pt idx="20394">
                  <c:v>102270</c:v>
                </c:pt>
                <c:pt idx="20395">
                  <c:v>102275</c:v>
                </c:pt>
                <c:pt idx="20396">
                  <c:v>102280</c:v>
                </c:pt>
                <c:pt idx="20397">
                  <c:v>102285</c:v>
                </c:pt>
                <c:pt idx="20398">
                  <c:v>102290</c:v>
                </c:pt>
                <c:pt idx="20399">
                  <c:v>102295</c:v>
                </c:pt>
                <c:pt idx="20400">
                  <c:v>102300</c:v>
                </c:pt>
                <c:pt idx="20401">
                  <c:v>102305</c:v>
                </c:pt>
                <c:pt idx="20402">
                  <c:v>102310</c:v>
                </c:pt>
                <c:pt idx="20403">
                  <c:v>102315</c:v>
                </c:pt>
                <c:pt idx="20404">
                  <c:v>102320</c:v>
                </c:pt>
                <c:pt idx="20405">
                  <c:v>102325</c:v>
                </c:pt>
                <c:pt idx="20406">
                  <c:v>102330</c:v>
                </c:pt>
                <c:pt idx="20407">
                  <c:v>102335</c:v>
                </c:pt>
                <c:pt idx="20408">
                  <c:v>102340</c:v>
                </c:pt>
                <c:pt idx="20409">
                  <c:v>102345</c:v>
                </c:pt>
                <c:pt idx="20410">
                  <c:v>102350</c:v>
                </c:pt>
                <c:pt idx="20411">
                  <c:v>102355</c:v>
                </c:pt>
                <c:pt idx="20412">
                  <c:v>102360</c:v>
                </c:pt>
                <c:pt idx="20413">
                  <c:v>102365</c:v>
                </c:pt>
                <c:pt idx="20414">
                  <c:v>102370</c:v>
                </c:pt>
                <c:pt idx="20415">
                  <c:v>102375</c:v>
                </c:pt>
                <c:pt idx="20416">
                  <c:v>102380</c:v>
                </c:pt>
                <c:pt idx="20417">
                  <c:v>102385</c:v>
                </c:pt>
                <c:pt idx="20418">
                  <c:v>102390</c:v>
                </c:pt>
                <c:pt idx="20419">
                  <c:v>102395</c:v>
                </c:pt>
                <c:pt idx="20420">
                  <c:v>102400</c:v>
                </c:pt>
                <c:pt idx="20421">
                  <c:v>102405</c:v>
                </c:pt>
                <c:pt idx="20422">
                  <c:v>102410</c:v>
                </c:pt>
                <c:pt idx="20423">
                  <c:v>102415</c:v>
                </c:pt>
                <c:pt idx="20424">
                  <c:v>102420</c:v>
                </c:pt>
                <c:pt idx="20425">
                  <c:v>102425</c:v>
                </c:pt>
                <c:pt idx="20426">
                  <c:v>102430</c:v>
                </c:pt>
                <c:pt idx="20427">
                  <c:v>102435</c:v>
                </c:pt>
                <c:pt idx="20428">
                  <c:v>102440</c:v>
                </c:pt>
                <c:pt idx="20429">
                  <c:v>102445</c:v>
                </c:pt>
                <c:pt idx="20430">
                  <c:v>102450</c:v>
                </c:pt>
                <c:pt idx="20431">
                  <c:v>102455</c:v>
                </c:pt>
                <c:pt idx="20432">
                  <c:v>102460</c:v>
                </c:pt>
                <c:pt idx="20433">
                  <c:v>102465</c:v>
                </c:pt>
                <c:pt idx="20434">
                  <c:v>102470</c:v>
                </c:pt>
                <c:pt idx="20435">
                  <c:v>102475</c:v>
                </c:pt>
                <c:pt idx="20436">
                  <c:v>102480</c:v>
                </c:pt>
                <c:pt idx="20437">
                  <c:v>102485</c:v>
                </c:pt>
                <c:pt idx="20438">
                  <c:v>102490</c:v>
                </c:pt>
                <c:pt idx="20439">
                  <c:v>102495</c:v>
                </c:pt>
                <c:pt idx="20440">
                  <c:v>102500</c:v>
                </c:pt>
                <c:pt idx="20441">
                  <c:v>102505</c:v>
                </c:pt>
                <c:pt idx="20442">
                  <c:v>102510</c:v>
                </c:pt>
                <c:pt idx="20443">
                  <c:v>102515</c:v>
                </c:pt>
                <c:pt idx="20444">
                  <c:v>102520</c:v>
                </c:pt>
                <c:pt idx="20445">
                  <c:v>102525</c:v>
                </c:pt>
                <c:pt idx="20446">
                  <c:v>102530</c:v>
                </c:pt>
                <c:pt idx="20447">
                  <c:v>102535</c:v>
                </c:pt>
                <c:pt idx="20448">
                  <c:v>102540</c:v>
                </c:pt>
                <c:pt idx="20449">
                  <c:v>102545</c:v>
                </c:pt>
                <c:pt idx="20450">
                  <c:v>102550</c:v>
                </c:pt>
                <c:pt idx="20451">
                  <c:v>102555</c:v>
                </c:pt>
                <c:pt idx="20452">
                  <c:v>102560</c:v>
                </c:pt>
                <c:pt idx="20453">
                  <c:v>102565</c:v>
                </c:pt>
                <c:pt idx="20454">
                  <c:v>102570</c:v>
                </c:pt>
                <c:pt idx="20455">
                  <c:v>102575</c:v>
                </c:pt>
                <c:pt idx="20456">
                  <c:v>102580</c:v>
                </c:pt>
                <c:pt idx="20457">
                  <c:v>102585</c:v>
                </c:pt>
                <c:pt idx="20458">
                  <c:v>102590</c:v>
                </c:pt>
                <c:pt idx="20459">
                  <c:v>102595</c:v>
                </c:pt>
                <c:pt idx="20460">
                  <c:v>102600</c:v>
                </c:pt>
                <c:pt idx="20461">
                  <c:v>102605</c:v>
                </c:pt>
                <c:pt idx="20462">
                  <c:v>102610</c:v>
                </c:pt>
                <c:pt idx="20463">
                  <c:v>102615</c:v>
                </c:pt>
                <c:pt idx="20464">
                  <c:v>102620</c:v>
                </c:pt>
                <c:pt idx="20465">
                  <c:v>102625</c:v>
                </c:pt>
                <c:pt idx="20466">
                  <c:v>102630</c:v>
                </c:pt>
                <c:pt idx="20467">
                  <c:v>102635</c:v>
                </c:pt>
                <c:pt idx="20468">
                  <c:v>102640</c:v>
                </c:pt>
                <c:pt idx="20469">
                  <c:v>102645</c:v>
                </c:pt>
                <c:pt idx="20470">
                  <c:v>102650</c:v>
                </c:pt>
                <c:pt idx="20471">
                  <c:v>102655</c:v>
                </c:pt>
                <c:pt idx="20472">
                  <c:v>102660</c:v>
                </c:pt>
                <c:pt idx="20473">
                  <c:v>102665</c:v>
                </c:pt>
                <c:pt idx="20474">
                  <c:v>102670</c:v>
                </c:pt>
                <c:pt idx="20475">
                  <c:v>102675</c:v>
                </c:pt>
                <c:pt idx="20476">
                  <c:v>102680</c:v>
                </c:pt>
                <c:pt idx="20477">
                  <c:v>102685</c:v>
                </c:pt>
                <c:pt idx="20478">
                  <c:v>102690</c:v>
                </c:pt>
                <c:pt idx="20479">
                  <c:v>102695</c:v>
                </c:pt>
                <c:pt idx="20480">
                  <c:v>102700</c:v>
                </c:pt>
                <c:pt idx="20481">
                  <c:v>102705</c:v>
                </c:pt>
                <c:pt idx="20482">
                  <c:v>102710</c:v>
                </c:pt>
                <c:pt idx="20483">
                  <c:v>102715</c:v>
                </c:pt>
                <c:pt idx="20484">
                  <c:v>102720</c:v>
                </c:pt>
                <c:pt idx="20485">
                  <c:v>102725</c:v>
                </c:pt>
                <c:pt idx="20486">
                  <c:v>102730</c:v>
                </c:pt>
                <c:pt idx="20487">
                  <c:v>102735</c:v>
                </c:pt>
                <c:pt idx="20488">
                  <c:v>102740</c:v>
                </c:pt>
                <c:pt idx="20489">
                  <c:v>102745</c:v>
                </c:pt>
                <c:pt idx="20490">
                  <c:v>102750</c:v>
                </c:pt>
                <c:pt idx="20491">
                  <c:v>102755</c:v>
                </c:pt>
                <c:pt idx="20492">
                  <c:v>102760</c:v>
                </c:pt>
                <c:pt idx="20493">
                  <c:v>102765</c:v>
                </c:pt>
                <c:pt idx="20494">
                  <c:v>102770</c:v>
                </c:pt>
                <c:pt idx="20495">
                  <c:v>102775</c:v>
                </c:pt>
                <c:pt idx="20496">
                  <c:v>102780</c:v>
                </c:pt>
                <c:pt idx="20497">
                  <c:v>102785</c:v>
                </c:pt>
                <c:pt idx="20498">
                  <c:v>102790</c:v>
                </c:pt>
                <c:pt idx="20499">
                  <c:v>102795</c:v>
                </c:pt>
                <c:pt idx="20500">
                  <c:v>102800</c:v>
                </c:pt>
                <c:pt idx="20501">
                  <c:v>102805</c:v>
                </c:pt>
                <c:pt idx="20502">
                  <c:v>102810</c:v>
                </c:pt>
                <c:pt idx="20503">
                  <c:v>102815</c:v>
                </c:pt>
                <c:pt idx="20504">
                  <c:v>102820</c:v>
                </c:pt>
                <c:pt idx="20505">
                  <c:v>102825</c:v>
                </c:pt>
                <c:pt idx="20506">
                  <c:v>102830</c:v>
                </c:pt>
                <c:pt idx="20507">
                  <c:v>102835</c:v>
                </c:pt>
                <c:pt idx="20508">
                  <c:v>102840</c:v>
                </c:pt>
                <c:pt idx="20509">
                  <c:v>102845</c:v>
                </c:pt>
                <c:pt idx="20510">
                  <c:v>102850</c:v>
                </c:pt>
                <c:pt idx="20511">
                  <c:v>102855</c:v>
                </c:pt>
                <c:pt idx="20512">
                  <c:v>102860</c:v>
                </c:pt>
                <c:pt idx="20513">
                  <c:v>102865</c:v>
                </c:pt>
                <c:pt idx="20514">
                  <c:v>102870</c:v>
                </c:pt>
                <c:pt idx="20515">
                  <c:v>102875</c:v>
                </c:pt>
                <c:pt idx="20516">
                  <c:v>102880</c:v>
                </c:pt>
                <c:pt idx="20517">
                  <c:v>102885</c:v>
                </c:pt>
                <c:pt idx="20518">
                  <c:v>102890</c:v>
                </c:pt>
                <c:pt idx="20519">
                  <c:v>102895</c:v>
                </c:pt>
                <c:pt idx="20520">
                  <c:v>102900</c:v>
                </c:pt>
                <c:pt idx="20521">
                  <c:v>102905</c:v>
                </c:pt>
                <c:pt idx="20522">
                  <c:v>102910</c:v>
                </c:pt>
                <c:pt idx="20523">
                  <c:v>102915</c:v>
                </c:pt>
                <c:pt idx="20524">
                  <c:v>102920</c:v>
                </c:pt>
                <c:pt idx="20525">
                  <c:v>102925</c:v>
                </c:pt>
                <c:pt idx="20526">
                  <c:v>102930</c:v>
                </c:pt>
                <c:pt idx="20527">
                  <c:v>102935</c:v>
                </c:pt>
                <c:pt idx="20528">
                  <c:v>102940</c:v>
                </c:pt>
                <c:pt idx="20529">
                  <c:v>102945</c:v>
                </c:pt>
                <c:pt idx="20530">
                  <c:v>102950</c:v>
                </c:pt>
                <c:pt idx="20531">
                  <c:v>102955</c:v>
                </c:pt>
                <c:pt idx="20532">
                  <c:v>102960</c:v>
                </c:pt>
                <c:pt idx="20533">
                  <c:v>102965</c:v>
                </c:pt>
                <c:pt idx="20534">
                  <c:v>102970</c:v>
                </c:pt>
                <c:pt idx="20535">
                  <c:v>102975</c:v>
                </c:pt>
                <c:pt idx="20536">
                  <c:v>102980</c:v>
                </c:pt>
                <c:pt idx="20537">
                  <c:v>102985</c:v>
                </c:pt>
                <c:pt idx="20538">
                  <c:v>102990</c:v>
                </c:pt>
                <c:pt idx="20539">
                  <c:v>102995</c:v>
                </c:pt>
                <c:pt idx="20540">
                  <c:v>103000</c:v>
                </c:pt>
                <c:pt idx="20541">
                  <c:v>103005</c:v>
                </c:pt>
                <c:pt idx="20542">
                  <c:v>103010</c:v>
                </c:pt>
                <c:pt idx="20543">
                  <c:v>103015</c:v>
                </c:pt>
                <c:pt idx="20544">
                  <c:v>103020</c:v>
                </c:pt>
                <c:pt idx="20545">
                  <c:v>103025</c:v>
                </c:pt>
                <c:pt idx="20546">
                  <c:v>103030</c:v>
                </c:pt>
                <c:pt idx="20547">
                  <c:v>103035</c:v>
                </c:pt>
                <c:pt idx="20548">
                  <c:v>103040</c:v>
                </c:pt>
                <c:pt idx="20549">
                  <c:v>103045</c:v>
                </c:pt>
                <c:pt idx="20550">
                  <c:v>103050</c:v>
                </c:pt>
                <c:pt idx="20551">
                  <c:v>103055</c:v>
                </c:pt>
                <c:pt idx="20552">
                  <c:v>103060</c:v>
                </c:pt>
                <c:pt idx="20553">
                  <c:v>103065</c:v>
                </c:pt>
                <c:pt idx="20554">
                  <c:v>103070</c:v>
                </c:pt>
                <c:pt idx="20555">
                  <c:v>103075</c:v>
                </c:pt>
                <c:pt idx="20556">
                  <c:v>103080</c:v>
                </c:pt>
                <c:pt idx="20557">
                  <c:v>103085</c:v>
                </c:pt>
                <c:pt idx="20558">
                  <c:v>103090</c:v>
                </c:pt>
                <c:pt idx="20559">
                  <c:v>103095</c:v>
                </c:pt>
                <c:pt idx="20560">
                  <c:v>103100</c:v>
                </c:pt>
                <c:pt idx="20561">
                  <c:v>103105</c:v>
                </c:pt>
                <c:pt idx="20562">
                  <c:v>103110</c:v>
                </c:pt>
                <c:pt idx="20563">
                  <c:v>103115</c:v>
                </c:pt>
                <c:pt idx="20564">
                  <c:v>103120</c:v>
                </c:pt>
                <c:pt idx="20565">
                  <c:v>103125</c:v>
                </c:pt>
                <c:pt idx="20566">
                  <c:v>103130</c:v>
                </c:pt>
                <c:pt idx="20567">
                  <c:v>103135</c:v>
                </c:pt>
                <c:pt idx="20568">
                  <c:v>103140</c:v>
                </c:pt>
                <c:pt idx="20569">
                  <c:v>103145</c:v>
                </c:pt>
                <c:pt idx="20570">
                  <c:v>103150</c:v>
                </c:pt>
                <c:pt idx="20571">
                  <c:v>103155</c:v>
                </c:pt>
                <c:pt idx="20572">
                  <c:v>103160</c:v>
                </c:pt>
                <c:pt idx="20573">
                  <c:v>103165</c:v>
                </c:pt>
                <c:pt idx="20574">
                  <c:v>103170</c:v>
                </c:pt>
                <c:pt idx="20575">
                  <c:v>103175</c:v>
                </c:pt>
                <c:pt idx="20576">
                  <c:v>103180</c:v>
                </c:pt>
                <c:pt idx="20577">
                  <c:v>103185</c:v>
                </c:pt>
                <c:pt idx="20578">
                  <c:v>103190</c:v>
                </c:pt>
                <c:pt idx="20579">
                  <c:v>103195</c:v>
                </c:pt>
                <c:pt idx="20580">
                  <c:v>103200</c:v>
                </c:pt>
                <c:pt idx="20581">
                  <c:v>103205</c:v>
                </c:pt>
                <c:pt idx="20582">
                  <c:v>103210</c:v>
                </c:pt>
                <c:pt idx="20583">
                  <c:v>103215</c:v>
                </c:pt>
                <c:pt idx="20584">
                  <c:v>103220</c:v>
                </c:pt>
                <c:pt idx="20585">
                  <c:v>103225</c:v>
                </c:pt>
                <c:pt idx="20586">
                  <c:v>103230</c:v>
                </c:pt>
                <c:pt idx="20587">
                  <c:v>103235</c:v>
                </c:pt>
                <c:pt idx="20588">
                  <c:v>103240</c:v>
                </c:pt>
                <c:pt idx="20589">
                  <c:v>103245</c:v>
                </c:pt>
                <c:pt idx="20590">
                  <c:v>103250</c:v>
                </c:pt>
                <c:pt idx="20591">
                  <c:v>103255</c:v>
                </c:pt>
                <c:pt idx="20592">
                  <c:v>103260</c:v>
                </c:pt>
                <c:pt idx="20593">
                  <c:v>103265</c:v>
                </c:pt>
                <c:pt idx="20594">
                  <c:v>103270</c:v>
                </c:pt>
                <c:pt idx="20595">
                  <c:v>103275</c:v>
                </c:pt>
                <c:pt idx="20596">
                  <c:v>103280</c:v>
                </c:pt>
                <c:pt idx="20597">
                  <c:v>103285</c:v>
                </c:pt>
                <c:pt idx="20598">
                  <c:v>103290</c:v>
                </c:pt>
                <c:pt idx="20599">
                  <c:v>103295</c:v>
                </c:pt>
                <c:pt idx="20600">
                  <c:v>103300</c:v>
                </c:pt>
                <c:pt idx="20601">
                  <c:v>103305</c:v>
                </c:pt>
                <c:pt idx="20602">
                  <c:v>103310</c:v>
                </c:pt>
                <c:pt idx="20603">
                  <c:v>103315</c:v>
                </c:pt>
                <c:pt idx="20604">
                  <c:v>103320</c:v>
                </c:pt>
                <c:pt idx="20605">
                  <c:v>103325</c:v>
                </c:pt>
                <c:pt idx="20606">
                  <c:v>103330</c:v>
                </c:pt>
                <c:pt idx="20607">
                  <c:v>103335</c:v>
                </c:pt>
                <c:pt idx="20608">
                  <c:v>103340</c:v>
                </c:pt>
                <c:pt idx="20609">
                  <c:v>103345</c:v>
                </c:pt>
                <c:pt idx="20610">
                  <c:v>103350</c:v>
                </c:pt>
                <c:pt idx="20611">
                  <c:v>103355</c:v>
                </c:pt>
                <c:pt idx="20612">
                  <c:v>103360</c:v>
                </c:pt>
                <c:pt idx="20613">
                  <c:v>103365</c:v>
                </c:pt>
                <c:pt idx="20614">
                  <c:v>103370</c:v>
                </c:pt>
                <c:pt idx="20615">
                  <c:v>103375</c:v>
                </c:pt>
                <c:pt idx="20616">
                  <c:v>103380</c:v>
                </c:pt>
                <c:pt idx="20617">
                  <c:v>103385</c:v>
                </c:pt>
                <c:pt idx="20618">
                  <c:v>103390</c:v>
                </c:pt>
                <c:pt idx="20619">
                  <c:v>103395</c:v>
                </c:pt>
                <c:pt idx="20620">
                  <c:v>103400</c:v>
                </c:pt>
                <c:pt idx="20621">
                  <c:v>103405</c:v>
                </c:pt>
                <c:pt idx="20622">
                  <c:v>103410</c:v>
                </c:pt>
                <c:pt idx="20623">
                  <c:v>103415</c:v>
                </c:pt>
                <c:pt idx="20624">
                  <c:v>103420</c:v>
                </c:pt>
                <c:pt idx="20625">
                  <c:v>103425</c:v>
                </c:pt>
                <c:pt idx="20626">
                  <c:v>103430</c:v>
                </c:pt>
                <c:pt idx="20627">
                  <c:v>103435</c:v>
                </c:pt>
                <c:pt idx="20628">
                  <c:v>103440</c:v>
                </c:pt>
                <c:pt idx="20629">
                  <c:v>103445</c:v>
                </c:pt>
                <c:pt idx="20630">
                  <c:v>103450</c:v>
                </c:pt>
                <c:pt idx="20631">
                  <c:v>103455</c:v>
                </c:pt>
                <c:pt idx="20632">
                  <c:v>103460</c:v>
                </c:pt>
                <c:pt idx="20633">
                  <c:v>103465</c:v>
                </c:pt>
                <c:pt idx="20634">
                  <c:v>103470</c:v>
                </c:pt>
                <c:pt idx="20635">
                  <c:v>103475</c:v>
                </c:pt>
                <c:pt idx="20636">
                  <c:v>103480</c:v>
                </c:pt>
                <c:pt idx="20637">
                  <c:v>103485</c:v>
                </c:pt>
                <c:pt idx="20638">
                  <c:v>103490</c:v>
                </c:pt>
                <c:pt idx="20639">
                  <c:v>103495</c:v>
                </c:pt>
                <c:pt idx="20640">
                  <c:v>103500</c:v>
                </c:pt>
                <c:pt idx="20641">
                  <c:v>103505</c:v>
                </c:pt>
                <c:pt idx="20642">
                  <c:v>103510</c:v>
                </c:pt>
                <c:pt idx="20643">
                  <c:v>103515</c:v>
                </c:pt>
                <c:pt idx="20644">
                  <c:v>103520</c:v>
                </c:pt>
                <c:pt idx="20645">
                  <c:v>103525</c:v>
                </c:pt>
                <c:pt idx="20646">
                  <c:v>103530</c:v>
                </c:pt>
                <c:pt idx="20647">
                  <c:v>103535</c:v>
                </c:pt>
                <c:pt idx="20648">
                  <c:v>103540</c:v>
                </c:pt>
                <c:pt idx="20649">
                  <c:v>103545</c:v>
                </c:pt>
                <c:pt idx="20650">
                  <c:v>103550</c:v>
                </c:pt>
                <c:pt idx="20651">
                  <c:v>103555</c:v>
                </c:pt>
                <c:pt idx="20652">
                  <c:v>103560</c:v>
                </c:pt>
                <c:pt idx="20653">
                  <c:v>103565</c:v>
                </c:pt>
                <c:pt idx="20654">
                  <c:v>103570</c:v>
                </c:pt>
                <c:pt idx="20655">
                  <c:v>103575</c:v>
                </c:pt>
                <c:pt idx="20656">
                  <c:v>103580</c:v>
                </c:pt>
                <c:pt idx="20657">
                  <c:v>103585</c:v>
                </c:pt>
                <c:pt idx="20658">
                  <c:v>103590</c:v>
                </c:pt>
                <c:pt idx="20659">
                  <c:v>103595</c:v>
                </c:pt>
                <c:pt idx="20660">
                  <c:v>103600</c:v>
                </c:pt>
                <c:pt idx="20661">
                  <c:v>103605</c:v>
                </c:pt>
                <c:pt idx="20662">
                  <c:v>103610</c:v>
                </c:pt>
                <c:pt idx="20663">
                  <c:v>103615</c:v>
                </c:pt>
                <c:pt idx="20664">
                  <c:v>103620</c:v>
                </c:pt>
                <c:pt idx="20665">
                  <c:v>103625</c:v>
                </c:pt>
                <c:pt idx="20666">
                  <c:v>103630</c:v>
                </c:pt>
                <c:pt idx="20667">
                  <c:v>103635</c:v>
                </c:pt>
                <c:pt idx="20668">
                  <c:v>103640</c:v>
                </c:pt>
                <c:pt idx="20669">
                  <c:v>103645</c:v>
                </c:pt>
                <c:pt idx="20670">
                  <c:v>103650</c:v>
                </c:pt>
                <c:pt idx="20671">
                  <c:v>103655</c:v>
                </c:pt>
                <c:pt idx="20672">
                  <c:v>103660</c:v>
                </c:pt>
                <c:pt idx="20673">
                  <c:v>103665</c:v>
                </c:pt>
                <c:pt idx="20674">
                  <c:v>103670</c:v>
                </c:pt>
                <c:pt idx="20675">
                  <c:v>103675</c:v>
                </c:pt>
                <c:pt idx="20676">
                  <c:v>103680</c:v>
                </c:pt>
                <c:pt idx="20677">
                  <c:v>103685</c:v>
                </c:pt>
                <c:pt idx="20678">
                  <c:v>103690</c:v>
                </c:pt>
                <c:pt idx="20679">
                  <c:v>103695</c:v>
                </c:pt>
                <c:pt idx="20680">
                  <c:v>103700</c:v>
                </c:pt>
                <c:pt idx="20681">
                  <c:v>103705</c:v>
                </c:pt>
                <c:pt idx="20682">
                  <c:v>103710</c:v>
                </c:pt>
                <c:pt idx="20683">
                  <c:v>103715</c:v>
                </c:pt>
                <c:pt idx="20684">
                  <c:v>103720</c:v>
                </c:pt>
                <c:pt idx="20685">
                  <c:v>103725</c:v>
                </c:pt>
                <c:pt idx="20686">
                  <c:v>103730</c:v>
                </c:pt>
                <c:pt idx="20687">
                  <c:v>103735</c:v>
                </c:pt>
                <c:pt idx="20688">
                  <c:v>103740</c:v>
                </c:pt>
                <c:pt idx="20689">
                  <c:v>103745</c:v>
                </c:pt>
                <c:pt idx="20690">
                  <c:v>103750</c:v>
                </c:pt>
                <c:pt idx="20691">
                  <c:v>103755</c:v>
                </c:pt>
                <c:pt idx="20692">
                  <c:v>103760</c:v>
                </c:pt>
                <c:pt idx="20693">
                  <c:v>103765</c:v>
                </c:pt>
                <c:pt idx="20694">
                  <c:v>103770</c:v>
                </c:pt>
                <c:pt idx="20695">
                  <c:v>103775</c:v>
                </c:pt>
                <c:pt idx="20696">
                  <c:v>103780</c:v>
                </c:pt>
                <c:pt idx="20697">
                  <c:v>103785</c:v>
                </c:pt>
                <c:pt idx="20698">
                  <c:v>103790</c:v>
                </c:pt>
                <c:pt idx="20699">
                  <c:v>103795</c:v>
                </c:pt>
                <c:pt idx="20700">
                  <c:v>103800</c:v>
                </c:pt>
                <c:pt idx="20701">
                  <c:v>103805</c:v>
                </c:pt>
                <c:pt idx="20702">
                  <c:v>103810</c:v>
                </c:pt>
                <c:pt idx="20703">
                  <c:v>103815</c:v>
                </c:pt>
                <c:pt idx="20704">
                  <c:v>103820</c:v>
                </c:pt>
                <c:pt idx="20705">
                  <c:v>103825</c:v>
                </c:pt>
                <c:pt idx="20706">
                  <c:v>103830</c:v>
                </c:pt>
                <c:pt idx="20707">
                  <c:v>103835</c:v>
                </c:pt>
                <c:pt idx="20708">
                  <c:v>103840</c:v>
                </c:pt>
                <c:pt idx="20709">
                  <c:v>103845</c:v>
                </c:pt>
                <c:pt idx="20710">
                  <c:v>103850</c:v>
                </c:pt>
                <c:pt idx="20711">
                  <c:v>103855</c:v>
                </c:pt>
                <c:pt idx="20712">
                  <c:v>103860</c:v>
                </c:pt>
                <c:pt idx="20713">
                  <c:v>103865</c:v>
                </c:pt>
                <c:pt idx="20714">
                  <c:v>103870</c:v>
                </c:pt>
                <c:pt idx="20715">
                  <c:v>103875</c:v>
                </c:pt>
                <c:pt idx="20716">
                  <c:v>103880</c:v>
                </c:pt>
                <c:pt idx="20717">
                  <c:v>103885</c:v>
                </c:pt>
                <c:pt idx="20718">
                  <c:v>103890</c:v>
                </c:pt>
                <c:pt idx="20719">
                  <c:v>103895</c:v>
                </c:pt>
                <c:pt idx="20720">
                  <c:v>103900</c:v>
                </c:pt>
                <c:pt idx="20721">
                  <c:v>103905</c:v>
                </c:pt>
                <c:pt idx="20722">
                  <c:v>103910</c:v>
                </c:pt>
                <c:pt idx="20723">
                  <c:v>103915</c:v>
                </c:pt>
                <c:pt idx="20724">
                  <c:v>103920</c:v>
                </c:pt>
                <c:pt idx="20725">
                  <c:v>103925</c:v>
                </c:pt>
                <c:pt idx="20726">
                  <c:v>103930</c:v>
                </c:pt>
                <c:pt idx="20727">
                  <c:v>103935</c:v>
                </c:pt>
                <c:pt idx="20728">
                  <c:v>103940</c:v>
                </c:pt>
                <c:pt idx="20729">
                  <c:v>103945</c:v>
                </c:pt>
                <c:pt idx="20730">
                  <c:v>103950</c:v>
                </c:pt>
                <c:pt idx="20731">
                  <c:v>103955</c:v>
                </c:pt>
                <c:pt idx="20732">
                  <c:v>103960</c:v>
                </c:pt>
                <c:pt idx="20733">
                  <c:v>103965</c:v>
                </c:pt>
                <c:pt idx="20734">
                  <c:v>103970</c:v>
                </c:pt>
                <c:pt idx="20735">
                  <c:v>103975</c:v>
                </c:pt>
                <c:pt idx="20736">
                  <c:v>103980</c:v>
                </c:pt>
                <c:pt idx="20737">
                  <c:v>103985</c:v>
                </c:pt>
                <c:pt idx="20738">
                  <c:v>103990</c:v>
                </c:pt>
                <c:pt idx="20739">
                  <c:v>103995</c:v>
                </c:pt>
                <c:pt idx="20740">
                  <c:v>104000</c:v>
                </c:pt>
                <c:pt idx="20741">
                  <c:v>104005</c:v>
                </c:pt>
                <c:pt idx="20742">
                  <c:v>104010</c:v>
                </c:pt>
                <c:pt idx="20743">
                  <c:v>104015</c:v>
                </c:pt>
                <c:pt idx="20744">
                  <c:v>104020</c:v>
                </c:pt>
                <c:pt idx="20745">
                  <c:v>104025</c:v>
                </c:pt>
                <c:pt idx="20746">
                  <c:v>104030</c:v>
                </c:pt>
                <c:pt idx="20747">
                  <c:v>104035</c:v>
                </c:pt>
                <c:pt idx="20748">
                  <c:v>104040</c:v>
                </c:pt>
                <c:pt idx="20749">
                  <c:v>104045</c:v>
                </c:pt>
                <c:pt idx="20750">
                  <c:v>104050</c:v>
                </c:pt>
                <c:pt idx="20751">
                  <c:v>104055</c:v>
                </c:pt>
                <c:pt idx="20752">
                  <c:v>104060</c:v>
                </c:pt>
                <c:pt idx="20753">
                  <c:v>104065</c:v>
                </c:pt>
                <c:pt idx="20754">
                  <c:v>104070</c:v>
                </c:pt>
                <c:pt idx="20755">
                  <c:v>104075</c:v>
                </c:pt>
                <c:pt idx="20756">
                  <c:v>104080</c:v>
                </c:pt>
                <c:pt idx="20757">
                  <c:v>104085</c:v>
                </c:pt>
                <c:pt idx="20758">
                  <c:v>104090</c:v>
                </c:pt>
                <c:pt idx="20759">
                  <c:v>104095</c:v>
                </c:pt>
                <c:pt idx="20760">
                  <c:v>104100</c:v>
                </c:pt>
                <c:pt idx="20761">
                  <c:v>104105</c:v>
                </c:pt>
                <c:pt idx="20762">
                  <c:v>104110</c:v>
                </c:pt>
                <c:pt idx="20763">
                  <c:v>104115</c:v>
                </c:pt>
                <c:pt idx="20764">
                  <c:v>104120</c:v>
                </c:pt>
                <c:pt idx="20765">
                  <c:v>104125</c:v>
                </c:pt>
                <c:pt idx="20766">
                  <c:v>104130</c:v>
                </c:pt>
                <c:pt idx="20767">
                  <c:v>104135</c:v>
                </c:pt>
                <c:pt idx="20768">
                  <c:v>104140</c:v>
                </c:pt>
                <c:pt idx="20769">
                  <c:v>104145</c:v>
                </c:pt>
                <c:pt idx="20770">
                  <c:v>104150</c:v>
                </c:pt>
                <c:pt idx="20771">
                  <c:v>104155</c:v>
                </c:pt>
                <c:pt idx="20772">
                  <c:v>104160</c:v>
                </c:pt>
                <c:pt idx="20773">
                  <c:v>104165</c:v>
                </c:pt>
                <c:pt idx="20774">
                  <c:v>104170</c:v>
                </c:pt>
                <c:pt idx="20775">
                  <c:v>104175</c:v>
                </c:pt>
                <c:pt idx="20776">
                  <c:v>104180</c:v>
                </c:pt>
                <c:pt idx="20777">
                  <c:v>104185</c:v>
                </c:pt>
                <c:pt idx="20778">
                  <c:v>104190</c:v>
                </c:pt>
                <c:pt idx="20779">
                  <c:v>104195</c:v>
                </c:pt>
                <c:pt idx="20780">
                  <c:v>104200</c:v>
                </c:pt>
                <c:pt idx="20781">
                  <c:v>104205</c:v>
                </c:pt>
                <c:pt idx="20782">
                  <c:v>104210</c:v>
                </c:pt>
                <c:pt idx="20783">
                  <c:v>104215</c:v>
                </c:pt>
                <c:pt idx="20784">
                  <c:v>104220</c:v>
                </c:pt>
                <c:pt idx="20785">
                  <c:v>104225</c:v>
                </c:pt>
                <c:pt idx="20786">
                  <c:v>104230</c:v>
                </c:pt>
                <c:pt idx="20787">
                  <c:v>104235</c:v>
                </c:pt>
                <c:pt idx="20788">
                  <c:v>104240</c:v>
                </c:pt>
                <c:pt idx="20789">
                  <c:v>104245</c:v>
                </c:pt>
                <c:pt idx="20790">
                  <c:v>104250</c:v>
                </c:pt>
                <c:pt idx="20791">
                  <c:v>104255</c:v>
                </c:pt>
                <c:pt idx="20792">
                  <c:v>104260</c:v>
                </c:pt>
                <c:pt idx="20793">
                  <c:v>104265</c:v>
                </c:pt>
                <c:pt idx="20794">
                  <c:v>104270</c:v>
                </c:pt>
                <c:pt idx="20795">
                  <c:v>104275</c:v>
                </c:pt>
                <c:pt idx="20796">
                  <c:v>104280</c:v>
                </c:pt>
                <c:pt idx="20797">
                  <c:v>104285</c:v>
                </c:pt>
                <c:pt idx="20798">
                  <c:v>104290</c:v>
                </c:pt>
                <c:pt idx="20799">
                  <c:v>104295</c:v>
                </c:pt>
                <c:pt idx="20800">
                  <c:v>104300</c:v>
                </c:pt>
                <c:pt idx="20801">
                  <c:v>104305</c:v>
                </c:pt>
                <c:pt idx="20802">
                  <c:v>104310</c:v>
                </c:pt>
                <c:pt idx="20803">
                  <c:v>104315</c:v>
                </c:pt>
                <c:pt idx="20804">
                  <c:v>104320</c:v>
                </c:pt>
                <c:pt idx="20805">
                  <c:v>104325</c:v>
                </c:pt>
                <c:pt idx="20806">
                  <c:v>104330</c:v>
                </c:pt>
                <c:pt idx="20807">
                  <c:v>104335</c:v>
                </c:pt>
                <c:pt idx="20808">
                  <c:v>104340</c:v>
                </c:pt>
                <c:pt idx="20809">
                  <c:v>104345</c:v>
                </c:pt>
                <c:pt idx="20810">
                  <c:v>104350</c:v>
                </c:pt>
                <c:pt idx="20811">
                  <c:v>104355</c:v>
                </c:pt>
                <c:pt idx="20812">
                  <c:v>104360</c:v>
                </c:pt>
                <c:pt idx="20813">
                  <c:v>104365</c:v>
                </c:pt>
                <c:pt idx="20814">
                  <c:v>104370</c:v>
                </c:pt>
                <c:pt idx="20815">
                  <c:v>104375</c:v>
                </c:pt>
                <c:pt idx="20816">
                  <c:v>104380</c:v>
                </c:pt>
                <c:pt idx="20817">
                  <c:v>104385</c:v>
                </c:pt>
                <c:pt idx="20818">
                  <c:v>104390</c:v>
                </c:pt>
                <c:pt idx="20819">
                  <c:v>104395</c:v>
                </c:pt>
                <c:pt idx="20820">
                  <c:v>104400</c:v>
                </c:pt>
                <c:pt idx="20821">
                  <c:v>104405</c:v>
                </c:pt>
                <c:pt idx="20822">
                  <c:v>104410</c:v>
                </c:pt>
                <c:pt idx="20823">
                  <c:v>104415</c:v>
                </c:pt>
                <c:pt idx="20824">
                  <c:v>104420</c:v>
                </c:pt>
                <c:pt idx="20825">
                  <c:v>104425</c:v>
                </c:pt>
                <c:pt idx="20826">
                  <c:v>104430</c:v>
                </c:pt>
                <c:pt idx="20827">
                  <c:v>104435</c:v>
                </c:pt>
                <c:pt idx="20828">
                  <c:v>104440</c:v>
                </c:pt>
                <c:pt idx="20829">
                  <c:v>104445</c:v>
                </c:pt>
                <c:pt idx="20830">
                  <c:v>104450</c:v>
                </c:pt>
                <c:pt idx="20831">
                  <c:v>104455</c:v>
                </c:pt>
                <c:pt idx="20832">
                  <c:v>104460</c:v>
                </c:pt>
                <c:pt idx="20833">
                  <c:v>104465</c:v>
                </c:pt>
                <c:pt idx="20834">
                  <c:v>104470</c:v>
                </c:pt>
                <c:pt idx="20835">
                  <c:v>104475</c:v>
                </c:pt>
                <c:pt idx="20836">
                  <c:v>104480</c:v>
                </c:pt>
                <c:pt idx="20837">
                  <c:v>104485</c:v>
                </c:pt>
                <c:pt idx="20838">
                  <c:v>104490</c:v>
                </c:pt>
                <c:pt idx="20839">
                  <c:v>104495</c:v>
                </c:pt>
                <c:pt idx="20840">
                  <c:v>104500</c:v>
                </c:pt>
                <c:pt idx="20841">
                  <c:v>104505</c:v>
                </c:pt>
                <c:pt idx="20842">
                  <c:v>104510</c:v>
                </c:pt>
                <c:pt idx="20843">
                  <c:v>104515</c:v>
                </c:pt>
                <c:pt idx="20844">
                  <c:v>104520</c:v>
                </c:pt>
                <c:pt idx="20845">
                  <c:v>104525</c:v>
                </c:pt>
                <c:pt idx="20846">
                  <c:v>104530</c:v>
                </c:pt>
                <c:pt idx="20847">
                  <c:v>104535</c:v>
                </c:pt>
                <c:pt idx="20848">
                  <c:v>104540</c:v>
                </c:pt>
                <c:pt idx="20849">
                  <c:v>104545</c:v>
                </c:pt>
                <c:pt idx="20850">
                  <c:v>104550</c:v>
                </c:pt>
                <c:pt idx="20851">
                  <c:v>104555</c:v>
                </c:pt>
                <c:pt idx="20852">
                  <c:v>104560</c:v>
                </c:pt>
                <c:pt idx="20853">
                  <c:v>104565</c:v>
                </c:pt>
                <c:pt idx="20854">
                  <c:v>104570</c:v>
                </c:pt>
                <c:pt idx="20855">
                  <c:v>104575</c:v>
                </c:pt>
                <c:pt idx="20856">
                  <c:v>104580</c:v>
                </c:pt>
                <c:pt idx="20857">
                  <c:v>104585</c:v>
                </c:pt>
                <c:pt idx="20858">
                  <c:v>104590</c:v>
                </c:pt>
                <c:pt idx="20859">
                  <c:v>104595</c:v>
                </c:pt>
                <c:pt idx="20860">
                  <c:v>104600</c:v>
                </c:pt>
                <c:pt idx="20861">
                  <c:v>104605</c:v>
                </c:pt>
                <c:pt idx="20862">
                  <c:v>104610</c:v>
                </c:pt>
                <c:pt idx="20863">
                  <c:v>104615</c:v>
                </c:pt>
                <c:pt idx="20864">
                  <c:v>104620</c:v>
                </c:pt>
                <c:pt idx="20865">
                  <c:v>104625</c:v>
                </c:pt>
                <c:pt idx="20866">
                  <c:v>104630</c:v>
                </c:pt>
                <c:pt idx="20867">
                  <c:v>104635</c:v>
                </c:pt>
                <c:pt idx="20868">
                  <c:v>104640</c:v>
                </c:pt>
                <c:pt idx="20869">
                  <c:v>104645</c:v>
                </c:pt>
                <c:pt idx="20870">
                  <c:v>104650</c:v>
                </c:pt>
                <c:pt idx="20871">
                  <c:v>104655</c:v>
                </c:pt>
                <c:pt idx="20872">
                  <c:v>104660</c:v>
                </c:pt>
                <c:pt idx="20873">
                  <c:v>104665</c:v>
                </c:pt>
                <c:pt idx="20874">
                  <c:v>104670</c:v>
                </c:pt>
                <c:pt idx="20875">
                  <c:v>104675</c:v>
                </c:pt>
                <c:pt idx="20876">
                  <c:v>104680</c:v>
                </c:pt>
                <c:pt idx="20877">
                  <c:v>104685</c:v>
                </c:pt>
                <c:pt idx="20878">
                  <c:v>104690</c:v>
                </c:pt>
                <c:pt idx="20879">
                  <c:v>104695</c:v>
                </c:pt>
                <c:pt idx="20880">
                  <c:v>104700</c:v>
                </c:pt>
                <c:pt idx="20881">
                  <c:v>104705</c:v>
                </c:pt>
                <c:pt idx="20882">
                  <c:v>104710</c:v>
                </c:pt>
                <c:pt idx="20883">
                  <c:v>104715</c:v>
                </c:pt>
                <c:pt idx="20884">
                  <c:v>104720</c:v>
                </c:pt>
                <c:pt idx="20885">
                  <c:v>104725</c:v>
                </c:pt>
                <c:pt idx="20886">
                  <c:v>104730</c:v>
                </c:pt>
                <c:pt idx="20887">
                  <c:v>104735</c:v>
                </c:pt>
                <c:pt idx="20888">
                  <c:v>104740</c:v>
                </c:pt>
                <c:pt idx="20889">
                  <c:v>104745</c:v>
                </c:pt>
                <c:pt idx="20890">
                  <c:v>104750</c:v>
                </c:pt>
                <c:pt idx="20891">
                  <c:v>104755</c:v>
                </c:pt>
                <c:pt idx="20892">
                  <c:v>104760</c:v>
                </c:pt>
                <c:pt idx="20893">
                  <c:v>104765</c:v>
                </c:pt>
                <c:pt idx="20894">
                  <c:v>104770</c:v>
                </c:pt>
                <c:pt idx="20895">
                  <c:v>104775</c:v>
                </c:pt>
                <c:pt idx="20896">
                  <c:v>104780</c:v>
                </c:pt>
                <c:pt idx="20897">
                  <c:v>104785</c:v>
                </c:pt>
                <c:pt idx="20898">
                  <c:v>104790</c:v>
                </c:pt>
                <c:pt idx="20899">
                  <c:v>104795</c:v>
                </c:pt>
                <c:pt idx="20900">
                  <c:v>104800</c:v>
                </c:pt>
                <c:pt idx="20901">
                  <c:v>104805</c:v>
                </c:pt>
                <c:pt idx="20902">
                  <c:v>104810</c:v>
                </c:pt>
                <c:pt idx="20903">
                  <c:v>104815</c:v>
                </c:pt>
                <c:pt idx="20904">
                  <c:v>104820</c:v>
                </c:pt>
                <c:pt idx="20905">
                  <c:v>104825</c:v>
                </c:pt>
                <c:pt idx="20906">
                  <c:v>104830</c:v>
                </c:pt>
                <c:pt idx="20907">
                  <c:v>104835</c:v>
                </c:pt>
                <c:pt idx="20908">
                  <c:v>104840</c:v>
                </c:pt>
                <c:pt idx="20909">
                  <c:v>104845</c:v>
                </c:pt>
                <c:pt idx="20910">
                  <c:v>104850</c:v>
                </c:pt>
                <c:pt idx="20911">
                  <c:v>104855</c:v>
                </c:pt>
                <c:pt idx="20912">
                  <c:v>104860</c:v>
                </c:pt>
                <c:pt idx="20913">
                  <c:v>104865</c:v>
                </c:pt>
                <c:pt idx="20914">
                  <c:v>104870</c:v>
                </c:pt>
                <c:pt idx="20915">
                  <c:v>104875</c:v>
                </c:pt>
                <c:pt idx="20916">
                  <c:v>104880</c:v>
                </c:pt>
                <c:pt idx="20917">
                  <c:v>104885</c:v>
                </c:pt>
                <c:pt idx="20918">
                  <c:v>104890</c:v>
                </c:pt>
                <c:pt idx="20919">
                  <c:v>104895</c:v>
                </c:pt>
                <c:pt idx="20920">
                  <c:v>104900</c:v>
                </c:pt>
                <c:pt idx="20921">
                  <c:v>104905</c:v>
                </c:pt>
                <c:pt idx="20922">
                  <c:v>104910</c:v>
                </c:pt>
                <c:pt idx="20923">
                  <c:v>104915</c:v>
                </c:pt>
                <c:pt idx="20924">
                  <c:v>104920</c:v>
                </c:pt>
                <c:pt idx="20925">
                  <c:v>104925</c:v>
                </c:pt>
                <c:pt idx="20926">
                  <c:v>104930</c:v>
                </c:pt>
                <c:pt idx="20927">
                  <c:v>104935</c:v>
                </c:pt>
                <c:pt idx="20928">
                  <c:v>104940</c:v>
                </c:pt>
                <c:pt idx="20929">
                  <c:v>104945</c:v>
                </c:pt>
                <c:pt idx="20930">
                  <c:v>104950</c:v>
                </c:pt>
                <c:pt idx="20931">
                  <c:v>104955</c:v>
                </c:pt>
                <c:pt idx="20932">
                  <c:v>104960</c:v>
                </c:pt>
                <c:pt idx="20933">
                  <c:v>104965</c:v>
                </c:pt>
                <c:pt idx="20934">
                  <c:v>104970</c:v>
                </c:pt>
                <c:pt idx="20935">
                  <c:v>104975</c:v>
                </c:pt>
                <c:pt idx="20936">
                  <c:v>104980</c:v>
                </c:pt>
                <c:pt idx="20937">
                  <c:v>104985</c:v>
                </c:pt>
                <c:pt idx="20938">
                  <c:v>104990</c:v>
                </c:pt>
                <c:pt idx="20939">
                  <c:v>104995</c:v>
                </c:pt>
                <c:pt idx="20940">
                  <c:v>105000</c:v>
                </c:pt>
                <c:pt idx="20941">
                  <c:v>105005</c:v>
                </c:pt>
                <c:pt idx="20942">
                  <c:v>105010</c:v>
                </c:pt>
                <c:pt idx="20943">
                  <c:v>105015</c:v>
                </c:pt>
                <c:pt idx="20944">
                  <c:v>105020</c:v>
                </c:pt>
                <c:pt idx="20945">
                  <c:v>105025</c:v>
                </c:pt>
                <c:pt idx="20946">
                  <c:v>105030</c:v>
                </c:pt>
                <c:pt idx="20947">
                  <c:v>105035</c:v>
                </c:pt>
                <c:pt idx="20948">
                  <c:v>105040</c:v>
                </c:pt>
                <c:pt idx="20949">
                  <c:v>105045</c:v>
                </c:pt>
                <c:pt idx="20950">
                  <c:v>105050</c:v>
                </c:pt>
                <c:pt idx="20951">
                  <c:v>105055</c:v>
                </c:pt>
                <c:pt idx="20952">
                  <c:v>105060</c:v>
                </c:pt>
                <c:pt idx="20953">
                  <c:v>105065</c:v>
                </c:pt>
                <c:pt idx="20954">
                  <c:v>105070</c:v>
                </c:pt>
                <c:pt idx="20955">
                  <c:v>105075</c:v>
                </c:pt>
                <c:pt idx="20956">
                  <c:v>105080</c:v>
                </c:pt>
                <c:pt idx="20957">
                  <c:v>105085</c:v>
                </c:pt>
                <c:pt idx="20958">
                  <c:v>105090</c:v>
                </c:pt>
                <c:pt idx="20959">
                  <c:v>105095</c:v>
                </c:pt>
                <c:pt idx="20960">
                  <c:v>105100</c:v>
                </c:pt>
                <c:pt idx="20961">
                  <c:v>105105</c:v>
                </c:pt>
                <c:pt idx="20962">
                  <c:v>105110</c:v>
                </c:pt>
                <c:pt idx="20963">
                  <c:v>105115</c:v>
                </c:pt>
                <c:pt idx="20964">
                  <c:v>105120</c:v>
                </c:pt>
                <c:pt idx="20965">
                  <c:v>105125</c:v>
                </c:pt>
                <c:pt idx="20966">
                  <c:v>105130</c:v>
                </c:pt>
                <c:pt idx="20967">
                  <c:v>105135</c:v>
                </c:pt>
                <c:pt idx="20968">
                  <c:v>105140</c:v>
                </c:pt>
                <c:pt idx="20969">
                  <c:v>105145</c:v>
                </c:pt>
                <c:pt idx="20970">
                  <c:v>105150</c:v>
                </c:pt>
                <c:pt idx="20971">
                  <c:v>105155</c:v>
                </c:pt>
                <c:pt idx="20972">
                  <c:v>105160</c:v>
                </c:pt>
                <c:pt idx="20973">
                  <c:v>105165</c:v>
                </c:pt>
                <c:pt idx="20974">
                  <c:v>105170</c:v>
                </c:pt>
                <c:pt idx="20975">
                  <c:v>105175</c:v>
                </c:pt>
                <c:pt idx="20976">
                  <c:v>105180</c:v>
                </c:pt>
                <c:pt idx="20977">
                  <c:v>105185</c:v>
                </c:pt>
                <c:pt idx="20978">
                  <c:v>105190</c:v>
                </c:pt>
                <c:pt idx="20979">
                  <c:v>105195</c:v>
                </c:pt>
                <c:pt idx="20980">
                  <c:v>105200</c:v>
                </c:pt>
                <c:pt idx="20981">
                  <c:v>105205</c:v>
                </c:pt>
                <c:pt idx="20982">
                  <c:v>105210</c:v>
                </c:pt>
                <c:pt idx="20983">
                  <c:v>105215</c:v>
                </c:pt>
                <c:pt idx="20984">
                  <c:v>105220</c:v>
                </c:pt>
                <c:pt idx="20985">
                  <c:v>105225</c:v>
                </c:pt>
                <c:pt idx="20986">
                  <c:v>105230</c:v>
                </c:pt>
                <c:pt idx="20987">
                  <c:v>105235</c:v>
                </c:pt>
                <c:pt idx="20988">
                  <c:v>105240</c:v>
                </c:pt>
                <c:pt idx="20989">
                  <c:v>105245</c:v>
                </c:pt>
                <c:pt idx="20990">
                  <c:v>105250</c:v>
                </c:pt>
                <c:pt idx="20991">
                  <c:v>105255</c:v>
                </c:pt>
                <c:pt idx="20992">
                  <c:v>105260</c:v>
                </c:pt>
                <c:pt idx="20993">
                  <c:v>105265</c:v>
                </c:pt>
                <c:pt idx="20994">
                  <c:v>105270</c:v>
                </c:pt>
                <c:pt idx="20995">
                  <c:v>105275</c:v>
                </c:pt>
                <c:pt idx="20996">
                  <c:v>105280</c:v>
                </c:pt>
                <c:pt idx="20997">
                  <c:v>105285</c:v>
                </c:pt>
                <c:pt idx="20998">
                  <c:v>105290</c:v>
                </c:pt>
                <c:pt idx="20999">
                  <c:v>105295</c:v>
                </c:pt>
                <c:pt idx="21000">
                  <c:v>105300</c:v>
                </c:pt>
                <c:pt idx="21001">
                  <c:v>105305</c:v>
                </c:pt>
                <c:pt idx="21002">
                  <c:v>105310</c:v>
                </c:pt>
                <c:pt idx="21003">
                  <c:v>105315</c:v>
                </c:pt>
                <c:pt idx="21004">
                  <c:v>105320</c:v>
                </c:pt>
                <c:pt idx="21005">
                  <c:v>105325</c:v>
                </c:pt>
                <c:pt idx="21006">
                  <c:v>105330</c:v>
                </c:pt>
                <c:pt idx="21007">
                  <c:v>105335</c:v>
                </c:pt>
                <c:pt idx="21008">
                  <c:v>105340</c:v>
                </c:pt>
                <c:pt idx="21009">
                  <c:v>105345</c:v>
                </c:pt>
                <c:pt idx="21010">
                  <c:v>105350</c:v>
                </c:pt>
                <c:pt idx="21011">
                  <c:v>105355</c:v>
                </c:pt>
                <c:pt idx="21012">
                  <c:v>105360</c:v>
                </c:pt>
                <c:pt idx="21013">
                  <c:v>105365</c:v>
                </c:pt>
                <c:pt idx="21014">
                  <c:v>105370</c:v>
                </c:pt>
                <c:pt idx="21015">
                  <c:v>105375</c:v>
                </c:pt>
                <c:pt idx="21016">
                  <c:v>105380</c:v>
                </c:pt>
                <c:pt idx="21017">
                  <c:v>105385</c:v>
                </c:pt>
                <c:pt idx="21018">
                  <c:v>105390</c:v>
                </c:pt>
                <c:pt idx="21019">
                  <c:v>105395</c:v>
                </c:pt>
                <c:pt idx="21020">
                  <c:v>105400</c:v>
                </c:pt>
                <c:pt idx="21021">
                  <c:v>105405</c:v>
                </c:pt>
                <c:pt idx="21022">
                  <c:v>105410</c:v>
                </c:pt>
                <c:pt idx="21023">
                  <c:v>105415</c:v>
                </c:pt>
                <c:pt idx="21024">
                  <c:v>105420</c:v>
                </c:pt>
                <c:pt idx="21025">
                  <c:v>105425</c:v>
                </c:pt>
                <c:pt idx="21026">
                  <c:v>105430</c:v>
                </c:pt>
                <c:pt idx="21027">
                  <c:v>105435</c:v>
                </c:pt>
                <c:pt idx="21028">
                  <c:v>105440</c:v>
                </c:pt>
                <c:pt idx="21029">
                  <c:v>105445</c:v>
                </c:pt>
                <c:pt idx="21030">
                  <c:v>105450</c:v>
                </c:pt>
                <c:pt idx="21031">
                  <c:v>105455</c:v>
                </c:pt>
                <c:pt idx="21032">
                  <c:v>105460</c:v>
                </c:pt>
                <c:pt idx="21033">
                  <c:v>105465</c:v>
                </c:pt>
                <c:pt idx="21034">
                  <c:v>105470</c:v>
                </c:pt>
                <c:pt idx="21035">
                  <c:v>105475</c:v>
                </c:pt>
                <c:pt idx="21036">
                  <c:v>105480</c:v>
                </c:pt>
                <c:pt idx="21037">
                  <c:v>105485</c:v>
                </c:pt>
                <c:pt idx="21038">
                  <c:v>105490</c:v>
                </c:pt>
                <c:pt idx="21039">
                  <c:v>105495</c:v>
                </c:pt>
                <c:pt idx="21040">
                  <c:v>105500</c:v>
                </c:pt>
                <c:pt idx="21041">
                  <c:v>105505</c:v>
                </c:pt>
                <c:pt idx="21042">
                  <c:v>105510</c:v>
                </c:pt>
                <c:pt idx="21043">
                  <c:v>105515</c:v>
                </c:pt>
                <c:pt idx="21044">
                  <c:v>105520</c:v>
                </c:pt>
                <c:pt idx="21045">
                  <c:v>105525</c:v>
                </c:pt>
                <c:pt idx="21046">
                  <c:v>105530</c:v>
                </c:pt>
                <c:pt idx="21047">
                  <c:v>105535</c:v>
                </c:pt>
                <c:pt idx="21048">
                  <c:v>105540</c:v>
                </c:pt>
                <c:pt idx="21049">
                  <c:v>105545</c:v>
                </c:pt>
                <c:pt idx="21050">
                  <c:v>105550</c:v>
                </c:pt>
                <c:pt idx="21051">
                  <c:v>105555</c:v>
                </c:pt>
                <c:pt idx="21052">
                  <c:v>105560</c:v>
                </c:pt>
                <c:pt idx="21053">
                  <c:v>105565</c:v>
                </c:pt>
                <c:pt idx="21054">
                  <c:v>105570</c:v>
                </c:pt>
                <c:pt idx="21055">
                  <c:v>105575</c:v>
                </c:pt>
                <c:pt idx="21056">
                  <c:v>105580</c:v>
                </c:pt>
                <c:pt idx="21057">
                  <c:v>105585</c:v>
                </c:pt>
                <c:pt idx="21058">
                  <c:v>105590</c:v>
                </c:pt>
                <c:pt idx="21059">
                  <c:v>105595</c:v>
                </c:pt>
                <c:pt idx="21060">
                  <c:v>105600</c:v>
                </c:pt>
                <c:pt idx="21061">
                  <c:v>105605</c:v>
                </c:pt>
                <c:pt idx="21062">
                  <c:v>105610</c:v>
                </c:pt>
                <c:pt idx="21063">
                  <c:v>105615</c:v>
                </c:pt>
                <c:pt idx="21064">
                  <c:v>105620</c:v>
                </c:pt>
                <c:pt idx="21065">
                  <c:v>105625</c:v>
                </c:pt>
                <c:pt idx="21066">
                  <c:v>105630</c:v>
                </c:pt>
                <c:pt idx="21067">
                  <c:v>105635</c:v>
                </c:pt>
                <c:pt idx="21068">
                  <c:v>105640</c:v>
                </c:pt>
                <c:pt idx="21069">
                  <c:v>105645</c:v>
                </c:pt>
                <c:pt idx="21070">
                  <c:v>105650</c:v>
                </c:pt>
                <c:pt idx="21071">
                  <c:v>105655</c:v>
                </c:pt>
                <c:pt idx="21072">
                  <c:v>105660</c:v>
                </c:pt>
                <c:pt idx="21073">
                  <c:v>105665</c:v>
                </c:pt>
                <c:pt idx="21074">
                  <c:v>105670</c:v>
                </c:pt>
                <c:pt idx="21075">
                  <c:v>105675</c:v>
                </c:pt>
                <c:pt idx="21076">
                  <c:v>105680</c:v>
                </c:pt>
                <c:pt idx="21077">
                  <c:v>105685</c:v>
                </c:pt>
                <c:pt idx="21078">
                  <c:v>105690</c:v>
                </c:pt>
                <c:pt idx="21079">
                  <c:v>105695</c:v>
                </c:pt>
                <c:pt idx="21080">
                  <c:v>105700</c:v>
                </c:pt>
                <c:pt idx="21081">
                  <c:v>105705</c:v>
                </c:pt>
                <c:pt idx="21082">
                  <c:v>105710</c:v>
                </c:pt>
                <c:pt idx="21083">
                  <c:v>105715</c:v>
                </c:pt>
                <c:pt idx="21084">
                  <c:v>105720</c:v>
                </c:pt>
                <c:pt idx="21085">
                  <c:v>105725</c:v>
                </c:pt>
                <c:pt idx="21086">
                  <c:v>105730</c:v>
                </c:pt>
                <c:pt idx="21087">
                  <c:v>105735</c:v>
                </c:pt>
                <c:pt idx="21088">
                  <c:v>105740</c:v>
                </c:pt>
                <c:pt idx="21089">
                  <c:v>105745</c:v>
                </c:pt>
                <c:pt idx="21090">
                  <c:v>105750</c:v>
                </c:pt>
                <c:pt idx="21091">
                  <c:v>105755</c:v>
                </c:pt>
                <c:pt idx="21092">
                  <c:v>105760</c:v>
                </c:pt>
                <c:pt idx="21093">
                  <c:v>105765</c:v>
                </c:pt>
                <c:pt idx="21094">
                  <c:v>105770</c:v>
                </c:pt>
                <c:pt idx="21095">
                  <c:v>105775</c:v>
                </c:pt>
                <c:pt idx="21096">
                  <c:v>105780</c:v>
                </c:pt>
                <c:pt idx="21097">
                  <c:v>105785</c:v>
                </c:pt>
                <c:pt idx="21098">
                  <c:v>105790</c:v>
                </c:pt>
                <c:pt idx="21099">
                  <c:v>105795</c:v>
                </c:pt>
                <c:pt idx="21100">
                  <c:v>105800</c:v>
                </c:pt>
                <c:pt idx="21101">
                  <c:v>105805</c:v>
                </c:pt>
                <c:pt idx="21102">
                  <c:v>105810</c:v>
                </c:pt>
                <c:pt idx="21103">
                  <c:v>105815</c:v>
                </c:pt>
                <c:pt idx="21104">
                  <c:v>105820</c:v>
                </c:pt>
                <c:pt idx="21105">
                  <c:v>105825</c:v>
                </c:pt>
                <c:pt idx="21106">
                  <c:v>105830</c:v>
                </c:pt>
                <c:pt idx="21107">
                  <c:v>105835</c:v>
                </c:pt>
                <c:pt idx="21108">
                  <c:v>105840</c:v>
                </c:pt>
                <c:pt idx="21109">
                  <c:v>105845</c:v>
                </c:pt>
                <c:pt idx="21110">
                  <c:v>105850</c:v>
                </c:pt>
                <c:pt idx="21111">
                  <c:v>105855</c:v>
                </c:pt>
                <c:pt idx="21112">
                  <c:v>105860</c:v>
                </c:pt>
                <c:pt idx="21113">
                  <c:v>105865</c:v>
                </c:pt>
                <c:pt idx="21114">
                  <c:v>105870</c:v>
                </c:pt>
                <c:pt idx="21115">
                  <c:v>105875</c:v>
                </c:pt>
                <c:pt idx="21116">
                  <c:v>105880</c:v>
                </c:pt>
                <c:pt idx="21117">
                  <c:v>105885</c:v>
                </c:pt>
                <c:pt idx="21118">
                  <c:v>105890</c:v>
                </c:pt>
                <c:pt idx="21119">
                  <c:v>105895</c:v>
                </c:pt>
                <c:pt idx="21120">
                  <c:v>105900</c:v>
                </c:pt>
                <c:pt idx="21121">
                  <c:v>105905</c:v>
                </c:pt>
                <c:pt idx="21122">
                  <c:v>105910</c:v>
                </c:pt>
                <c:pt idx="21123">
                  <c:v>105915</c:v>
                </c:pt>
                <c:pt idx="21124">
                  <c:v>105920</c:v>
                </c:pt>
                <c:pt idx="21125">
                  <c:v>105925</c:v>
                </c:pt>
                <c:pt idx="21126">
                  <c:v>105930</c:v>
                </c:pt>
                <c:pt idx="21127">
                  <c:v>105935</c:v>
                </c:pt>
                <c:pt idx="21128">
                  <c:v>105940</c:v>
                </c:pt>
                <c:pt idx="21129">
                  <c:v>105945</c:v>
                </c:pt>
                <c:pt idx="21130">
                  <c:v>105950</c:v>
                </c:pt>
                <c:pt idx="21131">
                  <c:v>105955</c:v>
                </c:pt>
                <c:pt idx="21132">
                  <c:v>105960</c:v>
                </c:pt>
                <c:pt idx="21133">
                  <c:v>105965</c:v>
                </c:pt>
                <c:pt idx="21134">
                  <c:v>105970</c:v>
                </c:pt>
                <c:pt idx="21135">
                  <c:v>105975</c:v>
                </c:pt>
                <c:pt idx="21136">
                  <c:v>105980</c:v>
                </c:pt>
                <c:pt idx="21137">
                  <c:v>105985</c:v>
                </c:pt>
                <c:pt idx="21138">
                  <c:v>105990</c:v>
                </c:pt>
                <c:pt idx="21139">
                  <c:v>105995</c:v>
                </c:pt>
                <c:pt idx="21140">
                  <c:v>106000</c:v>
                </c:pt>
                <c:pt idx="21141">
                  <c:v>106005</c:v>
                </c:pt>
                <c:pt idx="21142">
                  <c:v>106010</c:v>
                </c:pt>
                <c:pt idx="21143">
                  <c:v>106015</c:v>
                </c:pt>
                <c:pt idx="21144">
                  <c:v>106020</c:v>
                </c:pt>
                <c:pt idx="21145">
                  <c:v>106025</c:v>
                </c:pt>
                <c:pt idx="21146">
                  <c:v>106030</c:v>
                </c:pt>
                <c:pt idx="21147">
                  <c:v>106035</c:v>
                </c:pt>
                <c:pt idx="21148">
                  <c:v>106040</c:v>
                </c:pt>
                <c:pt idx="21149">
                  <c:v>106045</c:v>
                </c:pt>
                <c:pt idx="21150">
                  <c:v>106050</c:v>
                </c:pt>
                <c:pt idx="21151">
                  <c:v>106055</c:v>
                </c:pt>
                <c:pt idx="21152">
                  <c:v>106060</c:v>
                </c:pt>
                <c:pt idx="21153">
                  <c:v>106065</c:v>
                </c:pt>
                <c:pt idx="21154">
                  <c:v>106070</c:v>
                </c:pt>
                <c:pt idx="21155">
                  <c:v>106075</c:v>
                </c:pt>
                <c:pt idx="21156">
                  <c:v>106080</c:v>
                </c:pt>
                <c:pt idx="21157">
                  <c:v>106085</c:v>
                </c:pt>
                <c:pt idx="21158">
                  <c:v>106090</c:v>
                </c:pt>
                <c:pt idx="21159">
                  <c:v>106095</c:v>
                </c:pt>
                <c:pt idx="21160">
                  <c:v>106100</c:v>
                </c:pt>
                <c:pt idx="21161">
                  <c:v>106105</c:v>
                </c:pt>
                <c:pt idx="21162">
                  <c:v>106110</c:v>
                </c:pt>
                <c:pt idx="21163">
                  <c:v>106115</c:v>
                </c:pt>
                <c:pt idx="21164">
                  <c:v>106120</c:v>
                </c:pt>
                <c:pt idx="21165">
                  <c:v>106125</c:v>
                </c:pt>
                <c:pt idx="21166">
                  <c:v>106130</c:v>
                </c:pt>
                <c:pt idx="21167">
                  <c:v>106135</c:v>
                </c:pt>
                <c:pt idx="21168">
                  <c:v>106140</c:v>
                </c:pt>
                <c:pt idx="21169">
                  <c:v>106145</c:v>
                </c:pt>
                <c:pt idx="21170">
                  <c:v>106150</c:v>
                </c:pt>
                <c:pt idx="21171">
                  <c:v>106155</c:v>
                </c:pt>
                <c:pt idx="21172">
                  <c:v>106160</c:v>
                </c:pt>
                <c:pt idx="21173">
                  <c:v>106165</c:v>
                </c:pt>
                <c:pt idx="21174">
                  <c:v>106170</c:v>
                </c:pt>
                <c:pt idx="21175">
                  <c:v>106175</c:v>
                </c:pt>
                <c:pt idx="21176">
                  <c:v>106180</c:v>
                </c:pt>
                <c:pt idx="21177">
                  <c:v>106185</c:v>
                </c:pt>
                <c:pt idx="21178">
                  <c:v>106190</c:v>
                </c:pt>
                <c:pt idx="21179">
                  <c:v>106195</c:v>
                </c:pt>
                <c:pt idx="21180">
                  <c:v>106200</c:v>
                </c:pt>
                <c:pt idx="21181">
                  <c:v>106205</c:v>
                </c:pt>
                <c:pt idx="21182">
                  <c:v>106210</c:v>
                </c:pt>
                <c:pt idx="21183">
                  <c:v>106215</c:v>
                </c:pt>
                <c:pt idx="21184">
                  <c:v>106220</c:v>
                </c:pt>
                <c:pt idx="21185">
                  <c:v>106225</c:v>
                </c:pt>
                <c:pt idx="21186">
                  <c:v>106230</c:v>
                </c:pt>
                <c:pt idx="21187">
                  <c:v>106235</c:v>
                </c:pt>
                <c:pt idx="21188">
                  <c:v>106240</c:v>
                </c:pt>
                <c:pt idx="21189">
                  <c:v>106245</c:v>
                </c:pt>
                <c:pt idx="21190">
                  <c:v>106250</c:v>
                </c:pt>
                <c:pt idx="21191">
                  <c:v>106255</c:v>
                </c:pt>
                <c:pt idx="21192">
                  <c:v>106260</c:v>
                </c:pt>
                <c:pt idx="21193">
                  <c:v>106265</c:v>
                </c:pt>
                <c:pt idx="21194">
                  <c:v>106270</c:v>
                </c:pt>
                <c:pt idx="21195">
                  <c:v>106275</c:v>
                </c:pt>
                <c:pt idx="21196">
                  <c:v>106280</c:v>
                </c:pt>
                <c:pt idx="21197">
                  <c:v>106285</c:v>
                </c:pt>
                <c:pt idx="21198">
                  <c:v>106290</c:v>
                </c:pt>
                <c:pt idx="21199">
                  <c:v>106295</c:v>
                </c:pt>
                <c:pt idx="21200">
                  <c:v>106300</c:v>
                </c:pt>
                <c:pt idx="21201">
                  <c:v>106305</c:v>
                </c:pt>
                <c:pt idx="21202">
                  <c:v>106310</c:v>
                </c:pt>
                <c:pt idx="21203">
                  <c:v>106315</c:v>
                </c:pt>
                <c:pt idx="21204">
                  <c:v>106320</c:v>
                </c:pt>
                <c:pt idx="21205">
                  <c:v>106325</c:v>
                </c:pt>
                <c:pt idx="21206">
                  <c:v>106330</c:v>
                </c:pt>
                <c:pt idx="21207">
                  <c:v>106335</c:v>
                </c:pt>
                <c:pt idx="21208">
                  <c:v>106340</c:v>
                </c:pt>
                <c:pt idx="21209">
                  <c:v>106345</c:v>
                </c:pt>
                <c:pt idx="21210">
                  <c:v>106350</c:v>
                </c:pt>
                <c:pt idx="21211">
                  <c:v>106355</c:v>
                </c:pt>
                <c:pt idx="21212">
                  <c:v>106360</c:v>
                </c:pt>
                <c:pt idx="21213">
                  <c:v>106365</c:v>
                </c:pt>
                <c:pt idx="21214">
                  <c:v>106370</c:v>
                </c:pt>
                <c:pt idx="21215">
                  <c:v>106375</c:v>
                </c:pt>
                <c:pt idx="21216">
                  <c:v>106380</c:v>
                </c:pt>
                <c:pt idx="21217">
                  <c:v>106385</c:v>
                </c:pt>
                <c:pt idx="21218">
                  <c:v>106390</c:v>
                </c:pt>
                <c:pt idx="21219">
                  <c:v>106395</c:v>
                </c:pt>
                <c:pt idx="21220">
                  <c:v>106400</c:v>
                </c:pt>
                <c:pt idx="21221">
                  <c:v>106405</c:v>
                </c:pt>
                <c:pt idx="21222">
                  <c:v>106410</c:v>
                </c:pt>
                <c:pt idx="21223">
                  <c:v>106415</c:v>
                </c:pt>
                <c:pt idx="21224">
                  <c:v>106420</c:v>
                </c:pt>
                <c:pt idx="21225">
                  <c:v>106425</c:v>
                </c:pt>
                <c:pt idx="21226">
                  <c:v>106430</c:v>
                </c:pt>
                <c:pt idx="21227">
                  <c:v>106435</c:v>
                </c:pt>
                <c:pt idx="21228">
                  <c:v>106440</c:v>
                </c:pt>
                <c:pt idx="21229">
                  <c:v>106445</c:v>
                </c:pt>
                <c:pt idx="21230">
                  <c:v>106450</c:v>
                </c:pt>
                <c:pt idx="21231">
                  <c:v>106455</c:v>
                </c:pt>
                <c:pt idx="21232">
                  <c:v>106460</c:v>
                </c:pt>
                <c:pt idx="21233">
                  <c:v>106465</c:v>
                </c:pt>
                <c:pt idx="21234">
                  <c:v>106470</c:v>
                </c:pt>
                <c:pt idx="21235">
                  <c:v>106475</c:v>
                </c:pt>
                <c:pt idx="21236">
                  <c:v>106480</c:v>
                </c:pt>
                <c:pt idx="21237">
                  <c:v>106485</c:v>
                </c:pt>
                <c:pt idx="21238">
                  <c:v>106490</c:v>
                </c:pt>
                <c:pt idx="21239">
                  <c:v>106495</c:v>
                </c:pt>
                <c:pt idx="21240">
                  <c:v>106500</c:v>
                </c:pt>
                <c:pt idx="21241">
                  <c:v>106505</c:v>
                </c:pt>
                <c:pt idx="21242">
                  <c:v>106510</c:v>
                </c:pt>
                <c:pt idx="21243">
                  <c:v>106515</c:v>
                </c:pt>
                <c:pt idx="21244">
                  <c:v>106520</c:v>
                </c:pt>
                <c:pt idx="21245">
                  <c:v>106525</c:v>
                </c:pt>
                <c:pt idx="21246">
                  <c:v>106530</c:v>
                </c:pt>
                <c:pt idx="21247">
                  <c:v>106535</c:v>
                </c:pt>
                <c:pt idx="21248">
                  <c:v>106540</c:v>
                </c:pt>
                <c:pt idx="21249">
                  <c:v>106545</c:v>
                </c:pt>
                <c:pt idx="21250">
                  <c:v>106550</c:v>
                </c:pt>
                <c:pt idx="21251">
                  <c:v>106555</c:v>
                </c:pt>
                <c:pt idx="21252">
                  <c:v>106560</c:v>
                </c:pt>
                <c:pt idx="21253">
                  <c:v>106565</c:v>
                </c:pt>
                <c:pt idx="21254">
                  <c:v>106570</c:v>
                </c:pt>
                <c:pt idx="21255">
                  <c:v>106575</c:v>
                </c:pt>
                <c:pt idx="21256">
                  <c:v>106580</c:v>
                </c:pt>
                <c:pt idx="21257">
                  <c:v>106585</c:v>
                </c:pt>
                <c:pt idx="21258">
                  <c:v>106590</c:v>
                </c:pt>
                <c:pt idx="21259">
                  <c:v>106595</c:v>
                </c:pt>
                <c:pt idx="21260">
                  <c:v>106600</c:v>
                </c:pt>
                <c:pt idx="21261">
                  <c:v>106605</c:v>
                </c:pt>
                <c:pt idx="21262">
                  <c:v>106610</c:v>
                </c:pt>
                <c:pt idx="21263">
                  <c:v>106615</c:v>
                </c:pt>
                <c:pt idx="21264">
                  <c:v>106620</c:v>
                </c:pt>
                <c:pt idx="21265">
                  <c:v>106625</c:v>
                </c:pt>
                <c:pt idx="21266">
                  <c:v>106630</c:v>
                </c:pt>
                <c:pt idx="21267">
                  <c:v>106635</c:v>
                </c:pt>
                <c:pt idx="21268">
                  <c:v>106640</c:v>
                </c:pt>
                <c:pt idx="21269">
                  <c:v>106645</c:v>
                </c:pt>
                <c:pt idx="21270">
                  <c:v>106650</c:v>
                </c:pt>
                <c:pt idx="21271">
                  <c:v>106655</c:v>
                </c:pt>
                <c:pt idx="21272">
                  <c:v>106660</c:v>
                </c:pt>
                <c:pt idx="21273">
                  <c:v>106665</c:v>
                </c:pt>
                <c:pt idx="21274">
                  <c:v>106670</c:v>
                </c:pt>
                <c:pt idx="21275">
                  <c:v>106675</c:v>
                </c:pt>
                <c:pt idx="21276">
                  <c:v>106680</c:v>
                </c:pt>
                <c:pt idx="21277">
                  <c:v>106685</c:v>
                </c:pt>
                <c:pt idx="21278">
                  <c:v>106690</c:v>
                </c:pt>
                <c:pt idx="21279">
                  <c:v>106695</c:v>
                </c:pt>
                <c:pt idx="21280">
                  <c:v>106700</c:v>
                </c:pt>
                <c:pt idx="21281">
                  <c:v>106705</c:v>
                </c:pt>
                <c:pt idx="21282">
                  <c:v>106710</c:v>
                </c:pt>
                <c:pt idx="21283">
                  <c:v>106715</c:v>
                </c:pt>
                <c:pt idx="21284">
                  <c:v>106720</c:v>
                </c:pt>
                <c:pt idx="21285">
                  <c:v>106725</c:v>
                </c:pt>
                <c:pt idx="21286">
                  <c:v>106730</c:v>
                </c:pt>
                <c:pt idx="21287">
                  <c:v>106735</c:v>
                </c:pt>
                <c:pt idx="21288">
                  <c:v>106740</c:v>
                </c:pt>
                <c:pt idx="21289">
                  <c:v>106745</c:v>
                </c:pt>
                <c:pt idx="21290">
                  <c:v>106750</c:v>
                </c:pt>
                <c:pt idx="21291">
                  <c:v>106755</c:v>
                </c:pt>
                <c:pt idx="21292">
                  <c:v>106760</c:v>
                </c:pt>
                <c:pt idx="21293">
                  <c:v>106765</c:v>
                </c:pt>
                <c:pt idx="21294">
                  <c:v>106770</c:v>
                </c:pt>
                <c:pt idx="21295">
                  <c:v>106775</c:v>
                </c:pt>
                <c:pt idx="21296">
                  <c:v>106780</c:v>
                </c:pt>
                <c:pt idx="21297">
                  <c:v>106785</c:v>
                </c:pt>
                <c:pt idx="21298">
                  <c:v>106790</c:v>
                </c:pt>
                <c:pt idx="21299">
                  <c:v>106795</c:v>
                </c:pt>
                <c:pt idx="21300">
                  <c:v>106800</c:v>
                </c:pt>
                <c:pt idx="21301">
                  <c:v>106805</c:v>
                </c:pt>
                <c:pt idx="21302">
                  <c:v>106810</c:v>
                </c:pt>
                <c:pt idx="21303">
                  <c:v>106815</c:v>
                </c:pt>
                <c:pt idx="21304">
                  <c:v>106820</c:v>
                </c:pt>
                <c:pt idx="21305">
                  <c:v>106825</c:v>
                </c:pt>
                <c:pt idx="21306">
                  <c:v>106830</c:v>
                </c:pt>
                <c:pt idx="21307">
                  <c:v>106835</c:v>
                </c:pt>
                <c:pt idx="21308">
                  <c:v>106840</c:v>
                </c:pt>
                <c:pt idx="21309">
                  <c:v>106845</c:v>
                </c:pt>
                <c:pt idx="21310">
                  <c:v>106850</c:v>
                </c:pt>
                <c:pt idx="21311">
                  <c:v>106855</c:v>
                </c:pt>
                <c:pt idx="21312">
                  <c:v>106860</c:v>
                </c:pt>
                <c:pt idx="21313">
                  <c:v>106865</c:v>
                </c:pt>
                <c:pt idx="21314">
                  <c:v>106870</c:v>
                </c:pt>
                <c:pt idx="21315">
                  <c:v>106875</c:v>
                </c:pt>
                <c:pt idx="21316">
                  <c:v>106880</c:v>
                </c:pt>
                <c:pt idx="21317">
                  <c:v>106885</c:v>
                </c:pt>
                <c:pt idx="21318">
                  <c:v>106890</c:v>
                </c:pt>
                <c:pt idx="21319">
                  <c:v>106895</c:v>
                </c:pt>
                <c:pt idx="21320">
                  <c:v>106900</c:v>
                </c:pt>
                <c:pt idx="21321">
                  <c:v>106905</c:v>
                </c:pt>
                <c:pt idx="21322">
                  <c:v>106910</c:v>
                </c:pt>
                <c:pt idx="21323">
                  <c:v>106915</c:v>
                </c:pt>
                <c:pt idx="21324">
                  <c:v>106920</c:v>
                </c:pt>
                <c:pt idx="21325">
                  <c:v>106925</c:v>
                </c:pt>
                <c:pt idx="21326">
                  <c:v>106930</c:v>
                </c:pt>
                <c:pt idx="21327">
                  <c:v>106935</c:v>
                </c:pt>
                <c:pt idx="21328">
                  <c:v>106940</c:v>
                </c:pt>
                <c:pt idx="21329">
                  <c:v>106945</c:v>
                </c:pt>
                <c:pt idx="21330">
                  <c:v>106950</c:v>
                </c:pt>
                <c:pt idx="21331">
                  <c:v>106955</c:v>
                </c:pt>
                <c:pt idx="21332">
                  <c:v>106960</c:v>
                </c:pt>
                <c:pt idx="21333">
                  <c:v>106965</c:v>
                </c:pt>
                <c:pt idx="21334">
                  <c:v>106970</c:v>
                </c:pt>
                <c:pt idx="21335">
                  <c:v>106975</c:v>
                </c:pt>
                <c:pt idx="21336">
                  <c:v>106980</c:v>
                </c:pt>
                <c:pt idx="21337">
                  <c:v>106985</c:v>
                </c:pt>
                <c:pt idx="21338">
                  <c:v>106990</c:v>
                </c:pt>
                <c:pt idx="21339">
                  <c:v>106995</c:v>
                </c:pt>
                <c:pt idx="21340">
                  <c:v>107000</c:v>
                </c:pt>
                <c:pt idx="21341">
                  <c:v>107005</c:v>
                </c:pt>
                <c:pt idx="21342">
                  <c:v>107010</c:v>
                </c:pt>
                <c:pt idx="21343">
                  <c:v>107015</c:v>
                </c:pt>
                <c:pt idx="21344">
                  <c:v>107020</c:v>
                </c:pt>
                <c:pt idx="21345">
                  <c:v>107025</c:v>
                </c:pt>
                <c:pt idx="21346">
                  <c:v>107030</c:v>
                </c:pt>
                <c:pt idx="21347">
                  <c:v>107035</c:v>
                </c:pt>
                <c:pt idx="21348">
                  <c:v>107040</c:v>
                </c:pt>
                <c:pt idx="21349">
                  <c:v>107045</c:v>
                </c:pt>
                <c:pt idx="21350">
                  <c:v>107050</c:v>
                </c:pt>
                <c:pt idx="21351">
                  <c:v>107055</c:v>
                </c:pt>
                <c:pt idx="21352">
                  <c:v>107060</c:v>
                </c:pt>
                <c:pt idx="21353">
                  <c:v>107065</c:v>
                </c:pt>
                <c:pt idx="21354">
                  <c:v>107070</c:v>
                </c:pt>
                <c:pt idx="21355">
                  <c:v>107075</c:v>
                </c:pt>
                <c:pt idx="21356">
                  <c:v>107080</c:v>
                </c:pt>
                <c:pt idx="21357">
                  <c:v>107085</c:v>
                </c:pt>
                <c:pt idx="21358">
                  <c:v>107090</c:v>
                </c:pt>
                <c:pt idx="21359">
                  <c:v>107095</c:v>
                </c:pt>
                <c:pt idx="21360">
                  <c:v>107100</c:v>
                </c:pt>
                <c:pt idx="21361">
                  <c:v>107105</c:v>
                </c:pt>
                <c:pt idx="21362">
                  <c:v>107110</c:v>
                </c:pt>
                <c:pt idx="21363">
                  <c:v>107115</c:v>
                </c:pt>
                <c:pt idx="21364">
                  <c:v>107120</c:v>
                </c:pt>
                <c:pt idx="21365">
                  <c:v>107125</c:v>
                </c:pt>
                <c:pt idx="21366">
                  <c:v>107130</c:v>
                </c:pt>
                <c:pt idx="21367">
                  <c:v>107135</c:v>
                </c:pt>
                <c:pt idx="21368">
                  <c:v>107140</c:v>
                </c:pt>
                <c:pt idx="21369">
                  <c:v>107145</c:v>
                </c:pt>
                <c:pt idx="21370">
                  <c:v>107150</c:v>
                </c:pt>
                <c:pt idx="21371">
                  <c:v>107155</c:v>
                </c:pt>
                <c:pt idx="21372">
                  <c:v>107160</c:v>
                </c:pt>
                <c:pt idx="21373">
                  <c:v>107165</c:v>
                </c:pt>
                <c:pt idx="21374">
                  <c:v>107170</c:v>
                </c:pt>
                <c:pt idx="21375">
                  <c:v>107175</c:v>
                </c:pt>
                <c:pt idx="21376">
                  <c:v>107180</c:v>
                </c:pt>
                <c:pt idx="21377">
                  <c:v>107185</c:v>
                </c:pt>
                <c:pt idx="21378">
                  <c:v>107190</c:v>
                </c:pt>
                <c:pt idx="21379">
                  <c:v>107195</c:v>
                </c:pt>
                <c:pt idx="21380">
                  <c:v>107200</c:v>
                </c:pt>
                <c:pt idx="21381">
                  <c:v>107205</c:v>
                </c:pt>
                <c:pt idx="21382">
                  <c:v>107210</c:v>
                </c:pt>
                <c:pt idx="21383">
                  <c:v>107215</c:v>
                </c:pt>
                <c:pt idx="21384">
                  <c:v>107220</c:v>
                </c:pt>
                <c:pt idx="21385">
                  <c:v>107225</c:v>
                </c:pt>
                <c:pt idx="21386">
                  <c:v>107230</c:v>
                </c:pt>
                <c:pt idx="21387">
                  <c:v>107235</c:v>
                </c:pt>
                <c:pt idx="21388">
                  <c:v>107240</c:v>
                </c:pt>
                <c:pt idx="21389">
                  <c:v>107245</c:v>
                </c:pt>
                <c:pt idx="21390">
                  <c:v>107250</c:v>
                </c:pt>
                <c:pt idx="21391">
                  <c:v>107255</c:v>
                </c:pt>
                <c:pt idx="21392">
                  <c:v>107260</c:v>
                </c:pt>
                <c:pt idx="21393">
                  <c:v>107265</c:v>
                </c:pt>
                <c:pt idx="21394">
                  <c:v>107270</c:v>
                </c:pt>
                <c:pt idx="21395">
                  <c:v>107275</c:v>
                </c:pt>
                <c:pt idx="21396">
                  <c:v>107280</c:v>
                </c:pt>
                <c:pt idx="21397">
                  <c:v>107285</c:v>
                </c:pt>
                <c:pt idx="21398">
                  <c:v>107290</c:v>
                </c:pt>
                <c:pt idx="21399">
                  <c:v>107295</c:v>
                </c:pt>
                <c:pt idx="21400">
                  <c:v>107300</c:v>
                </c:pt>
                <c:pt idx="21401">
                  <c:v>107305</c:v>
                </c:pt>
                <c:pt idx="21402">
                  <c:v>107310</c:v>
                </c:pt>
                <c:pt idx="21403">
                  <c:v>107315</c:v>
                </c:pt>
                <c:pt idx="21404">
                  <c:v>107320</c:v>
                </c:pt>
                <c:pt idx="21405">
                  <c:v>107325</c:v>
                </c:pt>
                <c:pt idx="21406">
                  <c:v>107330</c:v>
                </c:pt>
                <c:pt idx="21407">
                  <c:v>107335</c:v>
                </c:pt>
                <c:pt idx="21408">
                  <c:v>107340</c:v>
                </c:pt>
                <c:pt idx="21409">
                  <c:v>107345</c:v>
                </c:pt>
                <c:pt idx="21410">
                  <c:v>107350</c:v>
                </c:pt>
                <c:pt idx="21411">
                  <c:v>107355</c:v>
                </c:pt>
                <c:pt idx="21412">
                  <c:v>107360</c:v>
                </c:pt>
                <c:pt idx="21413">
                  <c:v>107365</c:v>
                </c:pt>
                <c:pt idx="21414">
                  <c:v>107370</c:v>
                </c:pt>
                <c:pt idx="21415">
                  <c:v>107375</c:v>
                </c:pt>
                <c:pt idx="21416">
                  <c:v>107380</c:v>
                </c:pt>
                <c:pt idx="21417">
                  <c:v>107385</c:v>
                </c:pt>
                <c:pt idx="21418">
                  <c:v>107390</c:v>
                </c:pt>
                <c:pt idx="21419">
                  <c:v>107395</c:v>
                </c:pt>
                <c:pt idx="21420">
                  <c:v>107400</c:v>
                </c:pt>
                <c:pt idx="21421">
                  <c:v>107405</c:v>
                </c:pt>
                <c:pt idx="21422">
                  <c:v>107410</c:v>
                </c:pt>
                <c:pt idx="21423">
                  <c:v>107415</c:v>
                </c:pt>
                <c:pt idx="21424">
                  <c:v>107420</c:v>
                </c:pt>
                <c:pt idx="21425">
                  <c:v>107425</c:v>
                </c:pt>
                <c:pt idx="21426">
                  <c:v>107430</c:v>
                </c:pt>
                <c:pt idx="21427">
                  <c:v>107435</c:v>
                </c:pt>
                <c:pt idx="21428">
                  <c:v>107440</c:v>
                </c:pt>
                <c:pt idx="21429">
                  <c:v>107445</c:v>
                </c:pt>
                <c:pt idx="21430">
                  <c:v>107450</c:v>
                </c:pt>
                <c:pt idx="21431">
                  <c:v>107455</c:v>
                </c:pt>
                <c:pt idx="21432">
                  <c:v>107460</c:v>
                </c:pt>
                <c:pt idx="21433">
                  <c:v>107465</c:v>
                </c:pt>
                <c:pt idx="21434">
                  <c:v>107470</c:v>
                </c:pt>
                <c:pt idx="21435">
                  <c:v>107475</c:v>
                </c:pt>
                <c:pt idx="21436">
                  <c:v>107480</c:v>
                </c:pt>
                <c:pt idx="21437">
                  <c:v>107485</c:v>
                </c:pt>
                <c:pt idx="21438">
                  <c:v>107490</c:v>
                </c:pt>
                <c:pt idx="21439">
                  <c:v>107495</c:v>
                </c:pt>
                <c:pt idx="21440">
                  <c:v>107500</c:v>
                </c:pt>
                <c:pt idx="21441">
                  <c:v>107505</c:v>
                </c:pt>
                <c:pt idx="21442">
                  <c:v>107510</c:v>
                </c:pt>
                <c:pt idx="21443">
                  <c:v>107515</c:v>
                </c:pt>
                <c:pt idx="21444">
                  <c:v>107520</c:v>
                </c:pt>
                <c:pt idx="21445">
                  <c:v>107525</c:v>
                </c:pt>
                <c:pt idx="21446">
                  <c:v>107530</c:v>
                </c:pt>
                <c:pt idx="21447">
                  <c:v>107535</c:v>
                </c:pt>
                <c:pt idx="21448">
                  <c:v>107540</c:v>
                </c:pt>
                <c:pt idx="21449">
                  <c:v>107545</c:v>
                </c:pt>
                <c:pt idx="21450">
                  <c:v>107550</c:v>
                </c:pt>
                <c:pt idx="21451">
                  <c:v>107555</c:v>
                </c:pt>
                <c:pt idx="21452">
                  <c:v>107560</c:v>
                </c:pt>
                <c:pt idx="21453">
                  <c:v>107565</c:v>
                </c:pt>
                <c:pt idx="21454">
                  <c:v>107570</c:v>
                </c:pt>
                <c:pt idx="21455">
                  <c:v>107575</c:v>
                </c:pt>
                <c:pt idx="21456">
                  <c:v>107580</c:v>
                </c:pt>
                <c:pt idx="21457">
                  <c:v>107585</c:v>
                </c:pt>
                <c:pt idx="21458">
                  <c:v>107590</c:v>
                </c:pt>
                <c:pt idx="21459">
                  <c:v>107595</c:v>
                </c:pt>
                <c:pt idx="21460">
                  <c:v>107600</c:v>
                </c:pt>
                <c:pt idx="21461">
                  <c:v>107605</c:v>
                </c:pt>
                <c:pt idx="21462">
                  <c:v>107610</c:v>
                </c:pt>
                <c:pt idx="21463">
                  <c:v>107615</c:v>
                </c:pt>
                <c:pt idx="21464">
                  <c:v>107620</c:v>
                </c:pt>
                <c:pt idx="21465">
                  <c:v>107625</c:v>
                </c:pt>
                <c:pt idx="21466">
                  <c:v>107630</c:v>
                </c:pt>
                <c:pt idx="21467">
                  <c:v>107635</c:v>
                </c:pt>
                <c:pt idx="21468">
                  <c:v>107640</c:v>
                </c:pt>
                <c:pt idx="21469">
                  <c:v>107645</c:v>
                </c:pt>
                <c:pt idx="21470">
                  <c:v>107650</c:v>
                </c:pt>
                <c:pt idx="21471">
                  <c:v>107655</c:v>
                </c:pt>
                <c:pt idx="21472">
                  <c:v>107660</c:v>
                </c:pt>
                <c:pt idx="21473">
                  <c:v>107665</c:v>
                </c:pt>
                <c:pt idx="21474">
                  <c:v>107670</c:v>
                </c:pt>
                <c:pt idx="21475">
                  <c:v>107675</c:v>
                </c:pt>
                <c:pt idx="21476">
                  <c:v>107680</c:v>
                </c:pt>
                <c:pt idx="21477">
                  <c:v>107685</c:v>
                </c:pt>
                <c:pt idx="21478">
                  <c:v>107690</c:v>
                </c:pt>
                <c:pt idx="21479">
                  <c:v>107695</c:v>
                </c:pt>
                <c:pt idx="21480">
                  <c:v>107700</c:v>
                </c:pt>
                <c:pt idx="21481">
                  <c:v>107705</c:v>
                </c:pt>
                <c:pt idx="21482">
                  <c:v>107710</c:v>
                </c:pt>
                <c:pt idx="21483">
                  <c:v>107715</c:v>
                </c:pt>
                <c:pt idx="21484">
                  <c:v>107720</c:v>
                </c:pt>
                <c:pt idx="21485">
                  <c:v>107725</c:v>
                </c:pt>
                <c:pt idx="21486">
                  <c:v>107730</c:v>
                </c:pt>
                <c:pt idx="21487">
                  <c:v>107735</c:v>
                </c:pt>
                <c:pt idx="21488">
                  <c:v>107740</c:v>
                </c:pt>
                <c:pt idx="21489">
                  <c:v>107745</c:v>
                </c:pt>
                <c:pt idx="21490">
                  <c:v>107750</c:v>
                </c:pt>
                <c:pt idx="21491">
                  <c:v>107755</c:v>
                </c:pt>
                <c:pt idx="21492">
                  <c:v>107760</c:v>
                </c:pt>
                <c:pt idx="21493">
                  <c:v>107765</c:v>
                </c:pt>
                <c:pt idx="21494">
                  <c:v>107770</c:v>
                </c:pt>
                <c:pt idx="21495">
                  <c:v>107775</c:v>
                </c:pt>
                <c:pt idx="21496">
                  <c:v>107780</c:v>
                </c:pt>
                <c:pt idx="21497">
                  <c:v>107785</c:v>
                </c:pt>
                <c:pt idx="21498">
                  <c:v>107790</c:v>
                </c:pt>
                <c:pt idx="21499">
                  <c:v>107795</c:v>
                </c:pt>
                <c:pt idx="21500">
                  <c:v>107800</c:v>
                </c:pt>
                <c:pt idx="21501">
                  <c:v>107805</c:v>
                </c:pt>
                <c:pt idx="21502">
                  <c:v>107810</c:v>
                </c:pt>
                <c:pt idx="21503">
                  <c:v>107815</c:v>
                </c:pt>
                <c:pt idx="21504">
                  <c:v>107820</c:v>
                </c:pt>
                <c:pt idx="21505">
                  <c:v>107825</c:v>
                </c:pt>
                <c:pt idx="21506">
                  <c:v>107830</c:v>
                </c:pt>
                <c:pt idx="21507">
                  <c:v>107835</c:v>
                </c:pt>
                <c:pt idx="21508">
                  <c:v>107840</c:v>
                </c:pt>
                <c:pt idx="21509">
                  <c:v>107845</c:v>
                </c:pt>
                <c:pt idx="21510">
                  <c:v>107850</c:v>
                </c:pt>
                <c:pt idx="21511">
                  <c:v>107855</c:v>
                </c:pt>
                <c:pt idx="21512">
                  <c:v>107860</c:v>
                </c:pt>
                <c:pt idx="21513">
                  <c:v>107865</c:v>
                </c:pt>
                <c:pt idx="21514">
                  <c:v>107870</c:v>
                </c:pt>
                <c:pt idx="21515">
                  <c:v>107875</c:v>
                </c:pt>
                <c:pt idx="21516">
                  <c:v>107880</c:v>
                </c:pt>
                <c:pt idx="21517">
                  <c:v>107885</c:v>
                </c:pt>
                <c:pt idx="21518">
                  <c:v>107890</c:v>
                </c:pt>
                <c:pt idx="21519">
                  <c:v>107895</c:v>
                </c:pt>
                <c:pt idx="21520">
                  <c:v>107900</c:v>
                </c:pt>
                <c:pt idx="21521">
                  <c:v>107905</c:v>
                </c:pt>
                <c:pt idx="21522">
                  <c:v>107910</c:v>
                </c:pt>
                <c:pt idx="21523">
                  <c:v>107915</c:v>
                </c:pt>
                <c:pt idx="21524">
                  <c:v>107920</c:v>
                </c:pt>
                <c:pt idx="21525">
                  <c:v>107925</c:v>
                </c:pt>
                <c:pt idx="21526">
                  <c:v>107930</c:v>
                </c:pt>
                <c:pt idx="21527">
                  <c:v>107935</c:v>
                </c:pt>
                <c:pt idx="21528">
                  <c:v>107940</c:v>
                </c:pt>
                <c:pt idx="21529">
                  <c:v>107945</c:v>
                </c:pt>
                <c:pt idx="21530">
                  <c:v>107950</c:v>
                </c:pt>
                <c:pt idx="21531">
                  <c:v>107955</c:v>
                </c:pt>
                <c:pt idx="21532">
                  <c:v>107960</c:v>
                </c:pt>
                <c:pt idx="21533">
                  <c:v>107965</c:v>
                </c:pt>
                <c:pt idx="21534">
                  <c:v>107970</c:v>
                </c:pt>
                <c:pt idx="21535">
                  <c:v>107975</c:v>
                </c:pt>
                <c:pt idx="21536">
                  <c:v>107980</c:v>
                </c:pt>
                <c:pt idx="21537">
                  <c:v>107985</c:v>
                </c:pt>
                <c:pt idx="21538">
                  <c:v>107990</c:v>
                </c:pt>
                <c:pt idx="21539">
                  <c:v>107995</c:v>
                </c:pt>
                <c:pt idx="21540">
                  <c:v>108000</c:v>
                </c:pt>
                <c:pt idx="21541">
                  <c:v>108005</c:v>
                </c:pt>
                <c:pt idx="21542">
                  <c:v>108010</c:v>
                </c:pt>
                <c:pt idx="21543">
                  <c:v>108015</c:v>
                </c:pt>
                <c:pt idx="21544">
                  <c:v>108020</c:v>
                </c:pt>
                <c:pt idx="21545">
                  <c:v>108025</c:v>
                </c:pt>
                <c:pt idx="21546">
                  <c:v>108030</c:v>
                </c:pt>
                <c:pt idx="21547">
                  <c:v>108035</c:v>
                </c:pt>
                <c:pt idx="21548">
                  <c:v>108040</c:v>
                </c:pt>
                <c:pt idx="21549">
                  <c:v>108045</c:v>
                </c:pt>
                <c:pt idx="21550">
                  <c:v>108050</c:v>
                </c:pt>
                <c:pt idx="21551">
                  <c:v>108055</c:v>
                </c:pt>
                <c:pt idx="21552">
                  <c:v>108060</c:v>
                </c:pt>
                <c:pt idx="21553">
                  <c:v>108065</c:v>
                </c:pt>
                <c:pt idx="21554">
                  <c:v>108070</c:v>
                </c:pt>
                <c:pt idx="21555">
                  <c:v>108075</c:v>
                </c:pt>
                <c:pt idx="21556">
                  <c:v>108080</c:v>
                </c:pt>
                <c:pt idx="21557">
                  <c:v>108085</c:v>
                </c:pt>
                <c:pt idx="21558">
                  <c:v>108090</c:v>
                </c:pt>
                <c:pt idx="21559">
                  <c:v>108095</c:v>
                </c:pt>
                <c:pt idx="21560">
                  <c:v>108100</c:v>
                </c:pt>
                <c:pt idx="21561">
                  <c:v>108105</c:v>
                </c:pt>
                <c:pt idx="21562">
                  <c:v>108110</c:v>
                </c:pt>
                <c:pt idx="21563">
                  <c:v>108115</c:v>
                </c:pt>
                <c:pt idx="21564">
                  <c:v>108120</c:v>
                </c:pt>
                <c:pt idx="21565">
                  <c:v>108125</c:v>
                </c:pt>
                <c:pt idx="21566">
                  <c:v>108130</c:v>
                </c:pt>
                <c:pt idx="21567">
                  <c:v>108135</c:v>
                </c:pt>
                <c:pt idx="21568">
                  <c:v>108140</c:v>
                </c:pt>
                <c:pt idx="21569">
                  <c:v>108145</c:v>
                </c:pt>
                <c:pt idx="21570">
                  <c:v>108150</c:v>
                </c:pt>
                <c:pt idx="21571">
                  <c:v>108155</c:v>
                </c:pt>
                <c:pt idx="21572">
                  <c:v>108160</c:v>
                </c:pt>
                <c:pt idx="21573">
                  <c:v>108165</c:v>
                </c:pt>
                <c:pt idx="21574">
                  <c:v>108170</c:v>
                </c:pt>
                <c:pt idx="21575">
                  <c:v>108175</c:v>
                </c:pt>
                <c:pt idx="21576">
                  <c:v>108180</c:v>
                </c:pt>
                <c:pt idx="21577">
                  <c:v>108185</c:v>
                </c:pt>
                <c:pt idx="21578">
                  <c:v>108190</c:v>
                </c:pt>
                <c:pt idx="21579">
                  <c:v>108195</c:v>
                </c:pt>
                <c:pt idx="21580">
                  <c:v>108200</c:v>
                </c:pt>
                <c:pt idx="21581">
                  <c:v>108205</c:v>
                </c:pt>
                <c:pt idx="21582">
                  <c:v>108210</c:v>
                </c:pt>
                <c:pt idx="21583">
                  <c:v>108215</c:v>
                </c:pt>
                <c:pt idx="21584">
                  <c:v>108220</c:v>
                </c:pt>
                <c:pt idx="21585">
                  <c:v>108225</c:v>
                </c:pt>
                <c:pt idx="21586">
                  <c:v>108230</c:v>
                </c:pt>
                <c:pt idx="21587">
                  <c:v>108235</c:v>
                </c:pt>
                <c:pt idx="21588">
                  <c:v>108240</c:v>
                </c:pt>
                <c:pt idx="21589">
                  <c:v>108245</c:v>
                </c:pt>
                <c:pt idx="21590">
                  <c:v>108250</c:v>
                </c:pt>
                <c:pt idx="21591">
                  <c:v>108255</c:v>
                </c:pt>
                <c:pt idx="21592">
                  <c:v>108260</c:v>
                </c:pt>
                <c:pt idx="21593">
                  <c:v>108265</c:v>
                </c:pt>
                <c:pt idx="21594">
                  <c:v>108270</c:v>
                </c:pt>
                <c:pt idx="21595">
                  <c:v>108275</c:v>
                </c:pt>
                <c:pt idx="21596">
                  <c:v>108280</c:v>
                </c:pt>
                <c:pt idx="21597">
                  <c:v>108285</c:v>
                </c:pt>
                <c:pt idx="21598">
                  <c:v>108290</c:v>
                </c:pt>
                <c:pt idx="21599">
                  <c:v>108295</c:v>
                </c:pt>
                <c:pt idx="21600">
                  <c:v>108300</c:v>
                </c:pt>
                <c:pt idx="21601">
                  <c:v>108305</c:v>
                </c:pt>
                <c:pt idx="21602">
                  <c:v>108310</c:v>
                </c:pt>
                <c:pt idx="21603">
                  <c:v>108315</c:v>
                </c:pt>
                <c:pt idx="21604">
                  <c:v>108320</c:v>
                </c:pt>
                <c:pt idx="21605">
                  <c:v>108325</c:v>
                </c:pt>
                <c:pt idx="21606">
                  <c:v>108330</c:v>
                </c:pt>
                <c:pt idx="21607">
                  <c:v>108335</c:v>
                </c:pt>
                <c:pt idx="21608">
                  <c:v>108340</c:v>
                </c:pt>
                <c:pt idx="21609">
                  <c:v>108345</c:v>
                </c:pt>
                <c:pt idx="21610">
                  <c:v>108350</c:v>
                </c:pt>
                <c:pt idx="21611">
                  <c:v>108355</c:v>
                </c:pt>
                <c:pt idx="21612">
                  <c:v>108360</c:v>
                </c:pt>
                <c:pt idx="21613">
                  <c:v>108365</c:v>
                </c:pt>
                <c:pt idx="21614">
                  <c:v>108370</c:v>
                </c:pt>
                <c:pt idx="21615">
                  <c:v>108375</c:v>
                </c:pt>
                <c:pt idx="21616">
                  <c:v>108380</c:v>
                </c:pt>
                <c:pt idx="21617">
                  <c:v>108385</c:v>
                </c:pt>
                <c:pt idx="21618">
                  <c:v>108390</c:v>
                </c:pt>
                <c:pt idx="21619">
                  <c:v>108395</c:v>
                </c:pt>
                <c:pt idx="21620">
                  <c:v>108400</c:v>
                </c:pt>
                <c:pt idx="21621">
                  <c:v>108405</c:v>
                </c:pt>
                <c:pt idx="21622">
                  <c:v>108410</c:v>
                </c:pt>
                <c:pt idx="21623">
                  <c:v>108415</c:v>
                </c:pt>
                <c:pt idx="21624">
                  <c:v>108420</c:v>
                </c:pt>
                <c:pt idx="21625">
                  <c:v>108425</c:v>
                </c:pt>
                <c:pt idx="21626">
                  <c:v>108430</c:v>
                </c:pt>
                <c:pt idx="21627">
                  <c:v>108435</c:v>
                </c:pt>
                <c:pt idx="21628">
                  <c:v>108440</c:v>
                </c:pt>
                <c:pt idx="21629">
                  <c:v>108445</c:v>
                </c:pt>
                <c:pt idx="21630">
                  <c:v>108450</c:v>
                </c:pt>
                <c:pt idx="21631">
                  <c:v>108455</c:v>
                </c:pt>
                <c:pt idx="21632">
                  <c:v>108460</c:v>
                </c:pt>
                <c:pt idx="21633">
                  <c:v>108465</c:v>
                </c:pt>
                <c:pt idx="21634">
                  <c:v>108470</c:v>
                </c:pt>
                <c:pt idx="21635">
                  <c:v>108475</c:v>
                </c:pt>
                <c:pt idx="21636">
                  <c:v>108480</c:v>
                </c:pt>
                <c:pt idx="21637">
                  <c:v>108485</c:v>
                </c:pt>
                <c:pt idx="21638">
                  <c:v>108490</c:v>
                </c:pt>
                <c:pt idx="21639">
                  <c:v>108495</c:v>
                </c:pt>
                <c:pt idx="21640">
                  <c:v>108500</c:v>
                </c:pt>
                <c:pt idx="21641">
                  <c:v>108505</c:v>
                </c:pt>
                <c:pt idx="21642">
                  <c:v>108510</c:v>
                </c:pt>
                <c:pt idx="21643">
                  <c:v>108515</c:v>
                </c:pt>
                <c:pt idx="21644">
                  <c:v>108520</c:v>
                </c:pt>
                <c:pt idx="21645">
                  <c:v>108525</c:v>
                </c:pt>
                <c:pt idx="21646">
                  <c:v>108530</c:v>
                </c:pt>
                <c:pt idx="21647">
                  <c:v>108535</c:v>
                </c:pt>
                <c:pt idx="21648">
                  <c:v>108540</c:v>
                </c:pt>
                <c:pt idx="21649">
                  <c:v>108545</c:v>
                </c:pt>
                <c:pt idx="21650">
                  <c:v>108550</c:v>
                </c:pt>
                <c:pt idx="21651">
                  <c:v>108555</c:v>
                </c:pt>
                <c:pt idx="21652">
                  <c:v>108560</c:v>
                </c:pt>
                <c:pt idx="21653">
                  <c:v>108565</c:v>
                </c:pt>
                <c:pt idx="21654">
                  <c:v>108570</c:v>
                </c:pt>
                <c:pt idx="21655">
                  <c:v>108575</c:v>
                </c:pt>
                <c:pt idx="21656">
                  <c:v>108580</c:v>
                </c:pt>
                <c:pt idx="21657">
                  <c:v>108585</c:v>
                </c:pt>
                <c:pt idx="21658">
                  <c:v>108590</c:v>
                </c:pt>
                <c:pt idx="21659">
                  <c:v>108595</c:v>
                </c:pt>
                <c:pt idx="21660">
                  <c:v>108600</c:v>
                </c:pt>
                <c:pt idx="21661">
                  <c:v>108605</c:v>
                </c:pt>
                <c:pt idx="21662">
                  <c:v>108610</c:v>
                </c:pt>
                <c:pt idx="21663">
                  <c:v>108615</c:v>
                </c:pt>
                <c:pt idx="21664">
                  <c:v>108620</c:v>
                </c:pt>
                <c:pt idx="21665">
                  <c:v>108625</c:v>
                </c:pt>
                <c:pt idx="21666">
                  <c:v>108630</c:v>
                </c:pt>
                <c:pt idx="21667">
                  <c:v>108635</c:v>
                </c:pt>
                <c:pt idx="21668">
                  <c:v>108640</c:v>
                </c:pt>
                <c:pt idx="21669">
                  <c:v>108645</c:v>
                </c:pt>
                <c:pt idx="21670">
                  <c:v>108650</c:v>
                </c:pt>
                <c:pt idx="21671">
                  <c:v>108655</c:v>
                </c:pt>
                <c:pt idx="21672">
                  <c:v>108660</c:v>
                </c:pt>
                <c:pt idx="21673">
                  <c:v>108665</c:v>
                </c:pt>
                <c:pt idx="21674">
                  <c:v>108670</c:v>
                </c:pt>
                <c:pt idx="21675">
                  <c:v>108675</c:v>
                </c:pt>
                <c:pt idx="21676">
                  <c:v>108680</c:v>
                </c:pt>
                <c:pt idx="21677">
                  <c:v>108685</c:v>
                </c:pt>
                <c:pt idx="21678">
                  <c:v>108690</c:v>
                </c:pt>
                <c:pt idx="21679">
                  <c:v>108695</c:v>
                </c:pt>
                <c:pt idx="21680">
                  <c:v>108700</c:v>
                </c:pt>
                <c:pt idx="21681">
                  <c:v>108705</c:v>
                </c:pt>
                <c:pt idx="21682">
                  <c:v>108710</c:v>
                </c:pt>
                <c:pt idx="21683">
                  <c:v>108715</c:v>
                </c:pt>
                <c:pt idx="21684">
                  <c:v>108720</c:v>
                </c:pt>
                <c:pt idx="21685">
                  <c:v>108725</c:v>
                </c:pt>
                <c:pt idx="21686">
                  <c:v>108730</c:v>
                </c:pt>
                <c:pt idx="21687">
                  <c:v>108735</c:v>
                </c:pt>
                <c:pt idx="21688">
                  <c:v>108740</c:v>
                </c:pt>
                <c:pt idx="21689">
                  <c:v>108745</c:v>
                </c:pt>
                <c:pt idx="21690">
                  <c:v>108750</c:v>
                </c:pt>
                <c:pt idx="21691">
                  <c:v>108755</c:v>
                </c:pt>
                <c:pt idx="21692">
                  <c:v>108760</c:v>
                </c:pt>
                <c:pt idx="21693">
                  <c:v>108765</c:v>
                </c:pt>
                <c:pt idx="21694">
                  <c:v>108770</c:v>
                </c:pt>
                <c:pt idx="21695">
                  <c:v>108775</c:v>
                </c:pt>
                <c:pt idx="21696">
                  <c:v>108780</c:v>
                </c:pt>
                <c:pt idx="21697">
                  <c:v>108785</c:v>
                </c:pt>
                <c:pt idx="21698">
                  <c:v>108790</c:v>
                </c:pt>
                <c:pt idx="21699">
                  <c:v>108795</c:v>
                </c:pt>
                <c:pt idx="21700">
                  <c:v>108800</c:v>
                </c:pt>
                <c:pt idx="21701">
                  <c:v>108805</c:v>
                </c:pt>
                <c:pt idx="21702">
                  <c:v>108810</c:v>
                </c:pt>
                <c:pt idx="21703">
                  <c:v>108815</c:v>
                </c:pt>
                <c:pt idx="21704">
                  <c:v>108820</c:v>
                </c:pt>
                <c:pt idx="21705">
                  <c:v>108825</c:v>
                </c:pt>
                <c:pt idx="21706">
                  <c:v>108830</c:v>
                </c:pt>
                <c:pt idx="21707">
                  <c:v>108835</c:v>
                </c:pt>
                <c:pt idx="21708">
                  <c:v>108840</c:v>
                </c:pt>
                <c:pt idx="21709">
                  <c:v>108845</c:v>
                </c:pt>
                <c:pt idx="21710">
                  <c:v>108850</c:v>
                </c:pt>
                <c:pt idx="21711">
                  <c:v>108855</c:v>
                </c:pt>
                <c:pt idx="21712">
                  <c:v>108860</c:v>
                </c:pt>
                <c:pt idx="21713">
                  <c:v>108865</c:v>
                </c:pt>
                <c:pt idx="21714">
                  <c:v>108870</c:v>
                </c:pt>
                <c:pt idx="21715">
                  <c:v>108875</c:v>
                </c:pt>
                <c:pt idx="21716">
                  <c:v>108880</c:v>
                </c:pt>
                <c:pt idx="21717">
                  <c:v>108885</c:v>
                </c:pt>
                <c:pt idx="21718">
                  <c:v>108890</c:v>
                </c:pt>
                <c:pt idx="21719">
                  <c:v>108895</c:v>
                </c:pt>
                <c:pt idx="21720">
                  <c:v>108900</c:v>
                </c:pt>
                <c:pt idx="21721">
                  <c:v>108905</c:v>
                </c:pt>
                <c:pt idx="21722">
                  <c:v>108910</c:v>
                </c:pt>
                <c:pt idx="21723">
                  <c:v>108915</c:v>
                </c:pt>
                <c:pt idx="21724">
                  <c:v>108920</c:v>
                </c:pt>
                <c:pt idx="21725">
                  <c:v>108925</c:v>
                </c:pt>
                <c:pt idx="21726">
                  <c:v>108930</c:v>
                </c:pt>
                <c:pt idx="21727">
                  <c:v>108935</c:v>
                </c:pt>
                <c:pt idx="21728">
                  <c:v>108940</c:v>
                </c:pt>
                <c:pt idx="21729">
                  <c:v>108945</c:v>
                </c:pt>
                <c:pt idx="21730">
                  <c:v>108950</c:v>
                </c:pt>
                <c:pt idx="21731">
                  <c:v>108955</c:v>
                </c:pt>
                <c:pt idx="21732">
                  <c:v>108960</c:v>
                </c:pt>
                <c:pt idx="21733">
                  <c:v>108965</c:v>
                </c:pt>
                <c:pt idx="21734">
                  <c:v>108970</c:v>
                </c:pt>
                <c:pt idx="21735">
                  <c:v>108975</c:v>
                </c:pt>
                <c:pt idx="21736">
                  <c:v>108980</c:v>
                </c:pt>
                <c:pt idx="21737">
                  <c:v>108985</c:v>
                </c:pt>
                <c:pt idx="21738">
                  <c:v>108990</c:v>
                </c:pt>
                <c:pt idx="21739">
                  <c:v>108995</c:v>
                </c:pt>
                <c:pt idx="21740">
                  <c:v>109000</c:v>
                </c:pt>
                <c:pt idx="21741">
                  <c:v>109005</c:v>
                </c:pt>
                <c:pt idx="21742">
                  <c:v>109010</c:v>
                </c:pt>
                <c:pt idx="21743">
                  <c:v>109015</c:v>
                </c:pt>
                <c:pt idx="21744">
                  <c:v>109020</c:v>
                </c:pt>
                <c:pt idx="21745">
                  <c:v>109025</c:v>
                </c:pt>
                <c:pt idx="21746">
                  <c:v>109030</c:v>
                </c:pt>
                <c:pt idx="21747">
                  <c:v>109035</c:v>
                </c:pt>
                <c:pt idx="21748">
                  <c:v>109040</c:v>
                </c:pt>
                <c:pt idx="21749">
                  <c:v>109045</c:v>
                </c:pt>
                <c:pt idx="21750">
                  <c:v>109050</c:v>
                </c:pt>
                <c:pt idx="21751">
                  <c:v>109055</c:v>
                </c:pt>
                <c:pt idx="21752">
                  <c:v>109060</c:v>
                </c:pt>
                <c:pt idx="21753">
                  <c:v>109065</c:v>
                </c:pt>
                <c:pt idx="21754">
                  <c:v>109070</c:v>
                </c:pt>
                <c:pt idx="21755">
                  <c:v>109075</c:v>
                </c:pt>
                <c:pt idx="21756">
                  <c:v>109080</c:v>
                </c:pt>
                <c:pt idx="21757">
                  <c:v>109085</c:v>
                </c:pt>
                <c:pt idx="21758">
                  <c:v>109090</c:v>
                </c:pt>
                <c:pt idx="21759">
                  <c:v>109095</c:v>
                </c:pt>
                <c:pt idx="21760">
                  <c:v>109100</c:v>
                </c:pt>
                <c:pt idx="21761">
                  <c:v>109105</c:v>
                </c:pt>
                <c:pt idx="21762">
                  <c:v>109110</c:v>
                </c:pt>
                <c:pt idx="21763">
                  <c:v>109115</c:v>
                </c:pt>
                <c:pt idx="21764">
                  <c:v>109120</c:v>
                </c:pt>
                <c:pt idx="21765">
                  <c:v>109125</c:v>
                </c:pt>
                <c:pt idx="21766">
                  <c:v>109130</c:v>
                </c:pt>
                <c:pt idx="21767">
                  <c:v>109135</c:v>
                </c:pt>
                <c:pt idx="21768">
                  <c:v>109140</c:v>
                </c:pt>
                <c:pt idx="21769">
                  <c:v>109145</c:v>
                </c:pt>
                <c:pt idx="21770">
                  <c:v>109150</c:v>
                </c:pt>
                <c:pt idx="21771">
                  <c:v>109155</c:v>
                </c:pt>
                <c:pt idx="21772">
                  <c:v>109160</c:v>
                </c:pt>
                <c:pt idx="21773">
                  <c:v>109165</c:v>
                </c:pt>
                <c:pt idx="21774">
                  <c:v>109170</c:v>
                </c:pt>
                <c:pt idx="21775">
                  <c:v>109175</c:v>
                </c:pt>
                <c:pt idx="21776">
                  <c:v>109180</c:v>
                </c:pt>
                <c:pt idx="21777">
                  <c:v>109185</c:v>
                </c:pt>
                <c:pt idx="21778">
                  <c:v>109190</c:v>
                </c:pt>
                <c:pt idx="21779">
                  <c:v>109195</c:v>
                </c:pt>
                <c:pt idx="21780">
                  <c:v>109200</c:v>
                </c:pt>
                <c:pt idx="21781">
                  <c:v>109205</c:v>
                </c:pt>
                <c:pt idx="21782">
                  <c:v>109210</c:v>
                </c:pt>
                <c:pt idx="21783">
                  <c:v>109215</c:v>
                </c:pt>
                <c:pt idx="21784">
                  <c:v>109220</c:v>
                </c:pt>
                <c:pt idx="21785">
                  <c:v>109225</c:v>
                </c:pt>
                <c:pt idx="21786">
                  <c:v>109230</c:v>
                </c:pt>
                <c:pt idx="21787">
                  <c:v>109235</c:v>
                </c:pt>
                <c:pt idx="21788">
                  <c:v>109240</c:v>
                </c:pt>
                <c:pt idx="21789">
                  <c:v>109245</c:v>
                </c:pt>
                <c:pt idx="21790">
                  <c:v>109250</c:v>
                </c:pt>
                <c:pt idx="21791">
                  <c:v>109255</c:v>
                </c:pt>
                <c:pt idx="21792">
                  <c:v>109260</c:v>
                </c:pt>
                <c:pt idx="21793">
                  <c:v>109265</c:v>
                </c:pt>
                <c:pt idx="21794">
                  <c:v>109270</c:v>
                </c:pt>
                <c:pt idx="21795">
                  <c:v>109275</c:v>
                </c:pt>
                <c:pt idx="21796">
                  <c:v>109280</c:v>
                </c:pt>
                <c:pt idx="21797">
                  <c:v>109285</c:v>
                </c:pt>
                <c:pt idx="21798">
                  <c:v>109290</c:v>
                </c:pt>
                <c:pt idx="21799">
                  <c:v>109295</c:v>
                </c:pt>
                <c:pt idx="21800">
                  <c:v>109300</c:v>
                </c:pt>
                <c:pt idx="21801">
                  <c:v>109305</c:v>
                </c:pt>
                <c:pt idx="21802">
                  <c:v>109310</c:v>
                </c:pt>
                <c:pt idx="21803">
                  <c:v>109315</c:v>
                </c:pt>
                <c:pt idx="21804">
                  <c:v>109320</c:v>
                </c:pt>
                <c:pt idx="21805">
                  <c:v>109325</c:v>
                </c:pt>
                <c:pt idx="21806">
                  <c:v>109330</c:v>
                </c:pt>
                <c:pt idx="21807">
                  <c:v>109335</c:v>
                </c:pt>
                <c:pt idx="21808">
                  <c:v>109340</c:v>
                </c:pt>
                <c:pt idx="21809">
                  <c:v>109345</c:v>
                </c:pt>
                <c:pt idx="21810">
                  <c:v>109350</c:v>
                </c:pt>
                <c:pt idx="21811">
                  <c:v>109355</c:v>
                </c:pt>
                <c:pt idx="21812">
                  <c:v>109360</c:v>
                </c:pt>
                <c:pt idx="21813">
                  <c:v>109365</c:v>
                </c:pt>
                <c:pt idx="21814">
                  <c:v>109370</c:v>
                </c:pt>
                <c:pt idx="21815">
                  <c:v>109375</c:v>
                </c:pt>
                <c:pt idx="21816">
                  <c:v>109380</c:v>
                </c:pt>
                <c:pt idx="21817">
                  <c:v>109385</c:v>
                </c:pt>
                <c:pt idx="21818">
                  <c:v>109390</c:v>
                </c:pt>
                <c:pt idx="21819">
                  <c:v>109395</c:v>
                </c:pt>
                <c:pt idx="21820">
                  <c:v>109400</c:v>
                </c:pt>
                <c:pt idx="21821">
                  <c:v>109405</c:v>
                </c:pt>
                <c:pt idx="21822">
                  <c:v>109410</c:v>
                </c:pt>
                <c:pt idx="21823">
                  <c:v>109415</c:v>
                </c:pt>
                <c:pt idx="21824">
                  <c:v>109420</c:v>
                </c:pt>
                <c:pt idx="21825">
                  <c:v>109425</c:v>
                </c:pt>
                <c:pt idx="21826">
                  <c:v>109430</c:v>
                </c:pt>
                <c:pt idx="21827">
                  <c:v>109435</c:v>
                </c:pt>
                <c:pt idx="21828">
                  <c:v>109440</c:v>
                </c:pt>
                <c:pt idx="21829">
                  <c:v>109445</c:v>
                </c:pt>
                <c:pt idx="21830">
                  <c:v>109450</c:v>
                </c:pt>
                <c:pt idx="21831">
                  <c:v>109455</c:v>
                </c:pt>
                <c:pt idx="21832">
                  <c:v>109460</c:v>
                </c:pt>
                <c:pt idx="21833">
                  <c:v>109465</c:v>
                </c:pt>
                <c:pt idx="21834">
                  <c:v>109470</c:v>
                </c:pt>
                <c:pt idx="21835">
                  <c:v>109475</c:v>
                </c:pt>
                <c:pt idx="21836">
                  <c:v>109480</c:v>
                </c:pt>
                <c:pt idx="21837">
                  <c:v>109485</c:v>
                </c:pt>
                <c:pt idx="21838">
                  <c:v>109490</c:v>
                </c:pt>
                <c:pt idx="21839">
                  <c:v>109495</c:v>
                </c:pt>
                <c:pt idx="21840">
                  <c:v>109500</c:v>
                </c:pt>
                <c:pt idx="21841">
                  <c:v>109505</c:v>
                </c:pt>
                <c:pt idx="21842">
                  <c:v>109510</c:v>
                </c:pt>
                <c:pt idx="21843">
                  <c:v>109515</c:v>
                </c:pt>
                <c:pt idx="21844">
                  <c:v>109520</c:v>
                </c:pt>
                <c:pt idx="21845">
                  <c:v>109525</c:v>
                </c:pt>
                <c:pt idx="21846">
                  <c:v>109530</c:v>
                </c:pt>
                <c:pt idx="21847">
                  <c:v>109535</c:v>
                </c:pt>
                <c:pt idx="21848">
                  <c:v>109540</c:v>
                </c:pt>
                <c:pt idx="21849">
                  <c:v>109545</c:v>
                </c:pt>
                <c:pt idx="21850">
                  <c:v>109550</c:v>
                </c:pt>
                <c:pt idx="21851">
                  <c:v>109555</c:v>
                </c:pt>
                <c:pt idx="21852">
                  <c:v>109560</c:v>
                </c:pt>
                <c:pt idx="21853">
                  <c:v>109565</c:v>
                </c:pt>
                <c:pt idx="21854">
                  <c:v>109570</c:v>
                </c:pt>
                <c:pt idx="21855">
                  <c:v>109575</c:v>
                </c:pt>
                <c:pt idx="21856">
                  <c:v>109580</c:v>
                </c:pt>
                <c:pt idx="21857">
                  <c:v>109585</c:v>
                </c:pt>
                <c:pt idx="21858">
                  <c:v>109590</c:v>
                </c:pt>
                <c:pt idx="21859">
                  <c:v>109595</c:v>
                </c:pt>
                <c:pt idx="21860">
                  <c:v>109600</c:v>
                </c:pt>
                <c:pt idx="21861">
                  <c:v>109605</c:v>
                </c:pt>
                <c:pt idx="21862">
                  <c:v>109610</c:v>
                </c:pt>
                <c:pt idx="21863">
                  <c:v>109615</c:v>
                </c:pt>
                <c:pt idx="21864">
                  <c:v>109620</c:v>
                </c:pt>
                <c:pt idx="21865">
                  <c:v>109625</c:v>
                </c:pt>
                <c:pt idx="21866">
                  <c:v>109630</c:v>
                </c:pt>
                <c:pt idx="21867">
                  <c:v>109635</c:v>
                </c:pt>
                <c:pt idx="21868">
                  <c:v>109640</c:v>
                </c:pt>
                <c:pt idx="21869">
                  <c:v>109645</c:v>
                </c:pt>
                <c:pt idx="21870">
                  <c:v>109650</c:v>
                </c:pt>
                <c:pt idx="21871">
                  <c:v>109655</c:v>
                </c:pt>
                <c:pt idx="21872">
                  <c:v>109660</c:v>
                </c:pt>
                <c:pt idx="21873">
                  <c:v>109665</c:v>
                </c:pt>
                <c:pt idx="21874">
                  <c:v>109670</c:v>
                </c:pt>
                <c:pt idx="21875">
                  <c:v>109675</c:v>
                </c:pt>
                <c:pt idx="21876">
                  <c:v>109680</c:v>
                </c:pt>
                <c:pt idx="21877">
                  <c:v>109685</c:v>
                </c:pt>
                <c:pt idx="21878">
                  <c:v>109690</c:v>
                </c:pt>
                <c:pt idx="21879">
                  <c:v>109695</c:v>
                </c:pt>
                <c:pt idx="21880">
                  <c:v>109700</c:v>
                </c:pt>
                <c:pt idx="21881">
                  <c:v>109705</c:v>
                </c:pt>
                <c:pt idx="21882">
                  <c:v>109710</c:v>
                </c:pt>
                <c:pt idx="21883">
                  <c:v>109715</c:v>
                </c:pt>
                <c:pt idx="21884">
                  <c:v>109720</c:v>
                </c:pt>
                <c:pt idx="21885">
                  <c:v>109725</c:v>
                </c:pt>
                <c:pt idx="21886">
                  <c:v>109730</c:v>
                </c:pt>
                <c:pt idx="21887">
                  <c:v>109735</c:v>
                </c:pt>
                <c:pt idx="21888">
                  <c:v>109740</c:v>
                </c:pt>
                <c:pt idx="21889">
                  <c:v>109745</c:v>
                </c:pt>
                <c:pt idx="21890">
                  <c:v>109750</c:v>
                </c:pt>
                <c:pt idx="21891">
                  <c:v>109755</c:v>
                </c:pt>
                <c:pt idx="21892">
                  <c:v>109760</c:v>
                </c:pt>
                <c:pt idx="21893">
                  <c:v>109765</c:v>
                </c:pt>
                <c:pt idx="21894">
                  <c:v>109770</c:v>
                </c:pt>
                <c:pt idx="21895">
                  <c:v>109775</c:v>
                </c:pt>
                <c:pt idx="21896">
                  <c:v>109780</c:v>
                </c:pt>
                <c:pt idx="21897">
                  <c:v>109785</c:v>
                </c:pt>
                <c:pt idx="21898">
                  <c:v>109790</c:v>
                </c:pt>
                <c:pt idx="21899">
                  <c:v>109795</c:v>
                </c:pt>
                <c:pt idx="21900">
                  <c:v>109800</c:v>
                </c:pt>
                <c:pt idx="21901">
                  <c:v>109805</c:v>
                </c:pt>
                <c:pt idx="21902">
                  <c:v>109810</c:v>
                </c:pt>
                <c:pt idx="21903">
                  <c:v>109815</c:v>
                </c:pt>
                <c:pt idx="21904">
                  <c:v>109820</c:v>
                </c:pt>
                <c:pt idx="21905">
                  <c:v>109825</c:v>
                </c:pt>
                <c:pt idx="21906">
                  <c:v>109830</c:v>
                </c:pt>
                <c:pt idx="21907">
                  <c:v>109835</c:v>
                </c:pt>
                <c:pt idx="21908">
                  <c:v>109840</c:v>
                </c:pt>
                <c:pt idx="21909">
                  <c:v>109845</c:v>
                </c:pt>
                <c:pt idx="21910">
                  <c:v>109850</c:v>
                </c:pt>
                <c:pt idx="21911">
                  <c:v>109855</c:v>
                </c:pt>
                <c:pt idx="21912">
                  <c:v>109860</c:v>
                </c:pt>
                <c:pt idx="21913">
                  <c:v>109865</c:v>
                </c:pt>
                <c:pt idx="21914">
                  <c:v>109870</c:v>
                </c:pt>
                <c:pt idx="21915">
                  <c:v>109875</c:v>
                </c:pt>
                <c:pt idx="21916">
                  <c:v>109880</c:v>
                </c:pt>
                <c:pt idx="21917">
                  <c:v>109885</c:v>
                </c:pt>
                <c:pt idx="21918">
                  <c:v>109890</c:v>
                </c:pt>
                <c:pt idx="21919">
                  <c:v>109895</c:v>
                </c:pt>
                <c:pt idx="21920">
                  <c:v>109900</c:v>
                </c:pt>
                <c:pt idx="21921">
                  <c:v>109905</c:v>
                </c:pt>
                <c:pt idx="21922">
                  <c:v>109910</c:v>
                </c:pt>
                <c:pt idx="21923">
                  <c:v>109915</c:v>
                </c:pt>
                <c:pt idx="21924">
                  <c:v>109920</c:v>
                </c:pt>
                <c:pt idx="21925">
                  <c:v>109925</c:v>
                </c:pt>
                <c:pt idx="21926">
                  <c:v>109930</c:v>
                </c:pt>
                <c:pt idx="21927">
                  <c:v>109935</c:v>
                </c:pt>
                <c:pt idx="21928">
                  <c:v>109940</c:v>
                </c:pt>
                <c:pt idx="21929">
                  <c:v>109945</c:v>
                </c:pt>
                <c:pt idx="21930">
                  <c:v>109950</c:v>
                </c:pt>
                <c:pt idx="21931">
                  <c:v>109955</c:v>
                </c:pt>
                <c:pt idx="21932">
                  <c:v>109960</c:v>
                </c:pt>
                <c:pt idx="21933">
                  <c:v>109965</c:v>
                </c:pt>
                <c:pt idx="21934">
                  <c:v>109970</c:v>
                </c:pt>
                <c:pt idx="21935">
                  <c:v>109975</c:v>
                </c:pt>
                <c:pt idx="21936">
                  <c:v>109980</c:v>
                </c:pt>
                <c:pt idx="21937">
                  <c:v>109985</c:v>
                </c:pt>
                <c:pt idx="21938">
                  <c:v>109990</c:v>
                </c:pt>
                <c:pt idx="21939">
                  <c:v>109995</c:v>
                </c:pt>
                <c:pt idx="21940">
                  <c:v>110000</c:v>
                </c:pt>
                <c:pt idx="21941">
                  <c:v>110005</c:v>
                </c:pt>
                <c:pt idx="21942">
                  <c:v>110010</c:v>
                </c:pt>
                <c:pt idx="21943">
                  <c:v>110015</c:v>
                </c:pt>
                <c:pt idx="21944">
                  <c:v>110020</c:v>
                </c:pt>
                <c:pt idx="21945">
                  <c:v>110025</c:v>
                </c:pt>
                <c:pt idx="21946">
                  <c:v>110030</c:v>
                </c:pt>
                <c:pt idx="21947">
                  <c:v>110035</c:v>
                </c:pt>
                <c:pt idx="21948">
                  <c:v>110040</c:v>
                </c:pt>
                <c:pt idx="21949">
                  <c:v>110045</c:v>
                </c:pt>
                <c:pt idx="21950">
                  <c:v>110050</c:v>
                </c:pt>
                <c:pt idx="21951">
                  <c:v>110055</c:v>
                </c:pt>
                <c:pt idx="21952">
                  <c:v>110060</c:v>
                </c:pt>
                <c:pt idx="21953">
                  <c:v>110065</c:v>
                </c:pt>
                <c:pt idx="21954">
                  <c:v>110070</c:v>
                </c:pt>
                <c:pt idx="21955">
                  <c:v>110075</c:v>
                </c:pt>
                <c:pt idx="21956">
                  <c:v>110080</c:v>
                </c:pt>
                <c:pt idx="21957">
                  <c:v>110085</c:v>
                </c:pt>
                <c:pt idx="21958">
                  <c:v>110090</c:v>
                </c:pt>
                <c:pt idx="21959">
                  <c:v>110095</c:v>
                </c:pt>
                <c:pt idx="21960">
                  <c:v>110100</c:v>
                </c:pt>
                <c:pt idx="21961">
                  <c:v>110105</c:v>
                </c:pt>
                <c:pt idx="21962">
                  <c:v>110110</c:v>
                </c:pt>
                <c:pt idx="21963">
                  <c:v>110115</c:v>
                </c:pt>
                <c:pt idx="21964">
                  <c:v>110120</c:v>
                </c:pt>
                <c:pt idx="21965">
                  <c:v>110125</c:v>
                </c:pt>
                <c:pt idx="21966">
                  <c:v>110130</c:v>
                </c:pt>
                <c:pt idx="21967">
                  <c:v>110135</c:v>
                </c:pt>
                <c:pt idx="21968">
                  <c:v>110140</c:v>
                </c:pt>
                <c:pt idx="21969">
                  <c:v>110145</c:v>
                </c:pt>
                <c:pt idx="21970">
                  <c:v>110150</c:v>
                </c:pt>
                <c:pt idx="21971">
                  <c:v>110155</c:v>
                </c:pt>
                <c:pt idx="21972">
                  <c:v>110160</c:v>
                </c:pt>
                <c:pt idx="21973">
                  <c:v>110165</c:v>
                </c:pt>
                <c:pt idx="21974">
                  <c:v>110170</c:v>
                </c:pt>
                <c:pt idx="21975">
                  <c:v>110175</c:v>
                </c:pt>
                <c:pt idx="21976">
                  <c:v>110180</c:v>
                </c:pt>
                <c:pt idx="21977">
                  <c:v>110185</c:v>
                </c:pt>
                <c:pt idx="21978">
                  <c:v>110190</c:v>
                </c:pt>
                <c:pt idx="21979">
                  <c:v>110195</c:v>
                </c:pt>
                <c:pt idx="21980">
                  <c:v>110200</c:v>
                </c:pt>
                <c:pt idx="21981">
                  <c:v>110205</c:v>
                </c:pt>
                <c:pt idx="21982">
                  <c:v>110210</c:v>
                </c:pt>
                <c:pt idx="21983">
                  <c:v>110215</c:v>
                </c:pt>
                <c:pt idx="21984">
                  <c:v>110220</c:v>
                </c:pt>
                <c:pt idx="21985">
                  <c:v>110225</c:v>
                </c:pt>
                <c:pt idx="21986">
                  <c:v>110230</c:v>
                </c:pt>
                <c:pt idx="21987">
                  <c:v>110235</c:v>
                </c:pt>
                <c:pt idx="21988">
                  <c:v>110240</c:v>
                </c:pt>
                <c:pt idx="21989">
                  <c:v>110245</c:v>
                </c:pt>
                <c:pt idx="21990">
                  <c:v>110250</c:v>
                </c:pt>
                <c:pt idx="21991">
                  <c:v>110255</c:v>
                </c:pt>
                <c:pt idx="21992">
                  <c:v>110260</c:v>
                </c:pt>
                <c:pt idx="21993">
                  <c:v>110265</c:v>
                </c:pt>
                <c:pt idx="21994">
                  <c:v>110270</c:v>
                </c:pt>
                <c:pt idx="21995">
                  <c:v>110275</c:v>
                </c:pt>
                <c:pt idx="21996">
                  <c:v>110280</c:v>
                </c:pt>
                <c:pt idx="21997">
                  <c:v>110285</c:v>
                </c:pt>
                <c:pt idx="21998">
                  <c:v>110290</c:v>
                </c:pt>
                <c:pt idx="21999">
                  <c:v>110295</c:v>
                </c:pt>
                <c:pt idx="22000">
                  <c:v>110300</c:v>
                </c:pt>
                <c:pt idx="22001">
                  <c:v>110305</c:v>
                </c:pt>
                <c:pt idx="22002">
                  <c:v>110310</c:v>
                </c:pt>
                <c:pt idx="22003">
                  <c:v>110315</c:v>
                </c:pt>
                <c:pt idx="22004">
                  <c:v>110320</c:v>
                </c:pt>
                <c:pt idx="22005">
                  <c:v>110325</c:v>
                </c:pt>
                <c:pt idx="22006">
                  <c:v>110330</c:v>
                </c:pt>
                <c:pt idx="22007">
                  <c:v>110335</c:v>
                </c:pt>
                <c:pt idx="22008">
                  <c:v>110340</c:v>
                </c:pt>
                <c:pt idx="22009">
                  <c:v>110345</c:v>
                </c:pt>
                <c:pt idx="22010">
                  <c:v>110350</c:v>
                </c:pt>
                <c:pt idx="22011">
                  <c:v>110355</c:v>
                </c:pt>
                <c:pt idx="22012">
                  <c:v>110360</c:v>
                </c:pt>
                <c:pt idx="22013">
                  <c:v>110365</c:v>
                </c:pt>
                <c:pt idx="22014">
                  <c:v>110370</c:v>
                </c:pt>
                <c:pt idx="22015">
                  <c:v>110375</c:v>
                </c:pt>
                <c:pt idx="22016">
                  <c:v>110380</c:v>
                </c:pt>
                <c:pt idx="22017">
                  <c:v>110385</c:v>
                </c:pt>
                <c:pt idx="22018">
                  <c:v>110390</c:v>
                </c:pt>
                <c:pt idx="22019">
                  <c:v>110395</c:v>
                </c:pt>
                <c:pt idx="22020">
                  <c:v>110400</c:v>
                </c:pt>
                <c:pt idx="22021">
                  <c:v>110405</c:v>
                </c:pt>
                <c:pt idx="22022">
                  <c:v>110410</c:v>
                </c:pt>
                <c:pt idx="22023">
                  <c:v>110415</c:v>
                </c:pt>
                <c:pt idx="22024">
                  <c:v>110420</c:v>
                </c:pt>
                <c:pt idx="22025">
                  <c:v>110425</c:v>
                </c:pt>
                <c:pt idx="22026">
                  <c:v>110430</c:v>
                </c:pt>
                <c:pt idx="22027">
                  <c:v>110435</c:v>
                </c:pt>
                <c:pt idx="22028">
                  <c:v>110440</c:v>
                </c:pt>
                <c:pt idx="22029">
                  <c:v>110445</c:v>
                </c:pt>
                <c:pt idx="22030">
                  <c:v>110450</c:v>
                </c:pt>
                <c:pt idx="22031">
                  <c:v>110455</c:v>
                </c:pt>
                <c:pt idx="22032">
                  <c:v>110460</c:v>
                </c:pt>
                <c:pt idx="22033">
                  <c:v>110465</c:v>
                </c:pt>
                <c:pt idx="22034">
                  <c:v>110470</c:v>
                </c:pt>
                <c:pt idx="22035">
                  <c:v>110475</c:v>
                </c:pt>
                <c:pt idx="22036">
                  <c:v>110480</c:v>
                </c:pt>
                <c:pt idx="22037">
                  <c:v>110485</c:v>
                </c:pt>
                <c:pt idx="22038">
                  <c:v>110490</c:v>
                </c:pt>
                <c:pt idx="22039">
                  <c:v>110495</c:v>
                </c:pt>
                <c:pt idx="22040">
                  <c:v>110500</c:v>
                </c:pt>
                <c:pt idx="22041">
                  <c:v>110505</c:v>
                </c:pt>
                <c:pt idx="22042">
                  <c:v>110510</c:v>
                </c:pt>
                <c:pt idx="22043">
                  <c:v>110515</c:v>
                </c:pt>
                <c:pt idx="22044">
                  <c:v>110520</c:v>
                </c:pt>
                <c:pt idx="22045">
                  <c:v>110525</c:v>
                </c:pt>
                <c:pt idx="22046">
                  <c:v>110530</c:v>
                </c:pt>
                <c:pt idx="22047">
                  <c:v>110535</c:v>
                </c:pt>
                <c:pt idx="22048">
                  <c:v>110540</c:v>
                </c:pt>
                <c:pt idx="22049">
                  <c:v>110545</c:v>
                </c:pt>
                <c:pt idx="22050">
                  <c:v>110550</c:v>
                </c:pt>
                <c:pt idx="22051">
                  <c:v>110555</c:v>
                </c:pt>
                <c:pt idx="22052">
                  <c:v>110560</c:v>
                </c:pt>
                <c:pt idx="22053">
                  <c:v>110565</c:v>
                </c:pt>
                <c:pt idx="22054">
                  <c:v>110570</c:v>
                </c:pt>
                <c:pt idx="22055">
                  <c:v>110575</c:v>
                </c:pt>
                <c:pt idx="22056">
                  <c:v>110580</c:v>
                </c:pt>
                <c:pt idx="22057">
                  <c:v>110585</c:v>
                </c:pt>
                <c:pt idx="22058">
                  <c:v>110590</c:v>
                </c:pt>
                <c:pt idx="22059">
                  <c:v>110595</c:v>
                </c:pt>
                <c:pt idx="22060">
                  <c:v>110600</c:v>
                </c:pt>
                <c:pt idx="22061">
                  <c:v>110605</c:v>
                </c:pt>
                <c:pt idx="22062">
                  <c:v>110610</c:v>
                </c:pt>
                <c:pt idx="22063">
                  <c:v>110615</c:v>
                </c:pt>
                <c:pt idx="22064">
                  <c:v>110620</c:v>
                </c:pt>
                <c:pt idx="22065">
                  <c:v>110625</c:v>
                </c:pt>
                <c:pt idx="22066">
                  <c:v>110630</c:v>
                </c:pt>
                <c:pt idx="22067">
                  <c:v>110635</c:v>
                </c:pt>
                <c:pt idx="22068">
                  <c:v>110640</c:v>
                </c:pt>
                <c:pt idx="22069">
                  <c:v>110645</c:v>
                </c:pt>
                <c:pt idx="22070">
                  <c:v>110650</c:v>
                </c:pt>
                <c:pt idx="22071">
                  <c:v>110655</c:v>
                </c:pt>
                <c:pt idx="22072">
                  <c:v>110660</c:v>
                </c:pt>
                <c:pt idx="22073">
                  <c:v>110665</c:v>
                </c:pt>
                <c:pt idx="22074">
                  <c:v>110670</c:v>
                </c:pt>
                <c:pt idx="22075">
                  <c:v>110675</c:v>
                </c:pt>
                <c:pt idx="22076">
                  <c:v>110680</c:v>
                </c:pt>
                <c:pt idx="22077">
                  <c:v>110685</c:v>
                </c:pt>
                <c:pt idx="22078">
                  <c:v>110690</c:v>
                </c:pt>
                <c:pt idx="22079">
                  <c:v>110695</c:v>
                </c:pt>
                <c:pt idx="22080">
                  <c:v>110700</c:v>
                </c:pt>
                <c:pt idx="22081">
                  <c:v>110705</c:v>
                </c:pt>
                <c:pt idx="22082">
                  <c:v>110710</c:v>
                </c:pt>
                <c:pt idx="22083">
                  <c:v>110715</c:v>
                </c:pt>
                <c:pt idx="22084">
                  <c:v>110720</c:v>
                </c:pt>
                <c:pt idx="22085">
                  <c:v>110725</c:v>
                </c:pt>
                <c:pt idx="22086">
                  <c:v>110730</c:v>
                </c:pt>
                <c:pt idx="22087">
                  <c:v>110735</c:v>
                </c:pt>
                <c:pt idx="22088">
                  <c:v>110740</c:v>
                </c:pt>
                <c:pt idx="22089">
                  <c:v>110745</c:v>
                </c:pt>
                <c:pt idx="22090">
                  <c:v>110750</c:v>
                </c:pt>
                <c:pt idx="22091">
                  <c:v>110755</c:v>
                </c:pt>
                <c:pt idx="22092">
                  <c:v>110760</c:v>
                </c:pt>
                <c:pt idx="22093">
                  <c:v>110765</c:v>
                </c:pt>
                <c:pt idx="22094">
                  <c:v>110770</c:v>
                </c:pt>
                <c:pt idx="22095">
                  <c:v>110775</c:v>
                </c:pt>
                <c:pt idx="22096">
                  <c:v>110780</c:v>
                </c:pt>
                <c:pt idx="22097">
                  <c:v>110785</c:v>
                </c:pt>
                <c:pt idx="22098">
                  <c:v>110790</c:v>
                </c:pt>
                <c:pt idx="22099">
                  <c:v>110795</c:v>
                </c:pt>
                <c:pt idx="22100">
                  <c:v>110800</c:v>
                </c:pt>
                <c:pt idx="22101">
                  <c:v>110805</c:v>
                </c:pt>
                <c:pt idx="22102">
                  <c:v>110810</c:v>
                </c:pt>
                <c:pt idx="22103">
                  <c:v>110815</c:v>
                </c:pt>
                <c:pt idx="22104">
                  <c:v>110820</c:v>
                </c:pt>
                <c:pt idx="22105">
                  <c:v>110825</c:v>
                </c:pt>
                <c:pt idx="22106">
                  <c:v>110830</c:v>
                </c:pt>
                <c:pt idx="22107">
                  <c:v>110835</c:v>
                </c:pt>
                <c:pt idx="22108">
                  <c:v>110840</c:v>
                </c:pt>
                <c:pt idx="22109">
                  <c:v>110845</c:v>
                </c:pt>
                <c:pt idx="22110">
                  <c:v>110850</c:v>
                </c:pt>
                <c:pt idx="22111">
                  <c:v>110855</c:v>
                </c:pt>
                <c:pt idx="22112">
                  <c:v>110860</c:v>
                </c:pt>
                <c:pt idx="22113">
                  <c:v>110865</c:v>
                </c:pt>
                <c:pt idx="22114">
                  <c:v>110870</c:v>
                </c:pt>
                <c:pt idx="22115">
                  <c:v>110875</c:v>
                </c:pt>
                <c:pt idx="22116">
                  <c:v>110880</c:v>
                </c:pt>
                <c:pt idx="22117">
                  <c:v>110885</c:v>
                </c:pt>
                <c:pt idx="22118">
                  <c:v>110890</c:v>
                </c:pt>
                <c:pt idx="22119">
                  <c:v>110895</c:v>
                </c:pt>
                <c:pt idx="22120">
                  <c:v>110900</c:v>
                </c:pt>
                <c:pt idx="22121">
                  <c:v>110905</c:v>
                </c:pt>
                <c:pt idx="22122">
                  <c:v>110910</c:v>
                </c:pt>
                <c:pt idx="22123">
                  <c:v>110915</c:v>
                </c:pt>
                <c:pt idx="22124">
                  <c:v>110920</c:v>
                </c:pt>
                <c:pt idx="22125">
                  <c:v>110925</c:v>
                </c:pt>
                <c:pt idx="22126">
                  <c:v>110930</c:v>
                </c:pt>
                <c:pt idx="22127">
                  <c:v>110935</c:v>
                </c:pt>
                <c:pt idx="22128">
                  <c:v>110940</c:v>
                </c:pt>
                <c:pt idx="22129">
                  <c:v>110945</c:v>
                </c:pt>
                <c:pt idx="22130">
                  <c:v>110950</c:v>
                </c:pt>
                <c:pt idx="22131">
                  <c:v>110955</c:v>
                </c:pt>
                <c:pt idx="22132">
                  <c:v>110960</c:v>
                </c:pt>
                <c:pt idx="22133">
                  <c:v>110965</c:v>
                </c:pt>
                <c:pt idx="22134">
                  <c:v>110970</c:v>
                </c:pt>
                <c:pt idx="22135">
                  <c:v>110975</c:v>
                </c:pt>
                <c:pt idx="22136">
                  <c:v>110980</c:v>
                </c:pt>
                <c:pt idx="22137">
                  <c:v>110985</c:v>
                </c:pt>
                <c:pt idx="22138">
                  <c:v>110990</c:v>
                </c:pt>
                <c:pt idx="22139">
                  <c:v>110995</c:v>
                </c:pt>
                <c:pt idx="22140">
                  <c:v>111000</c:v>
                </c:pt>
                <c:pt idx="22141">
                  <c:v>111005</c:v>
                </c:pt>
                <c:pt idx="22142">
                  <c:v>111010</c:v>
                </c:pt>
                <c:pt idx="22143">
                  <c:v>111015</c:v>
                </c:pt>
                <c:pt idx="22144">
                  <c:v>111020</c:v>
                </c:pt>
                <c:pt idx="22145">
                  <c:v>111025</c:v>
                </c:pt>
                <c:pt idx="22146">
                  <c:v>111030</c:v>
                </c:pt>
                <c:pt idx="22147">
                  <c:v>111035</c:v>
                </c:pt>
                <c:pt idx="22148">
                  <c:v>111040</c:v>
                </c:pt>
                <c:pt idx="22149">
                  <c:v>111045</c:v>
                </c:pt>
                <c:pt idx="22150">
                  <c:v>111050</c:v>
                </c:pt>
                <c:pt idx="22151">
                  <c:v>111055</c:v>
                </c:pt>
                <c:pt idx="22152">
                  <c:v>111060</c:v>
                </c:pt>
                <c:pt idx="22153">
                  <c:v>111065</c:v>
                </c:pt>
                <c:pt idx="22154">
                  <c:v>111070</c:v>
                </c:pt>
                <c:pt idx="22155">
                  <c:v>111075</c:v>
                </c:pt>
                <c:pt idx="22156">
                  <c:v>111080</c:v>
                </c:pt>
                <c:pt idx="22157">
                  <c:v>111085</c:v>
                </c:pt>
                <c:pt idx="22158">
                  <c:v>111090</c:v>
                </c:pt>
                <c:pt idx="22159">
                  <c:v>111095</c:v>
                </c:pt>
                <c:pt idx="22160">
                  <c:v>111100</c:v>
                </c:pt>
                <c:pt idx="22161">
                  <c:v>111105</c:v>
                </c:pt>
                <c:pt idx="22162">
                  <c:v>111110</c:v>
                </c:pt>
                <c:pt idx="22163">
                  <c:v>111115</c:v>
                </c:pt>
                <c:pt idx="22164">
                  <c:v>111120</c:v>
                </c:pt>
                <c:pt idx="22165">
                  <c:v>111125</c:v>
                </c:pt>
                <c:pt idx="22166">
                  <c:v>111130</c:v>
                </c:pt>
                <c:pt idx="22167">
                  <c:v>111135</c:v>
                </c:pt>
                <c:pt idx="22168">
                  <c:v>111140</c:v>
                </c:pt>
                <c:pt idx="22169">
                  <c:v>111145</c:v>
                </c:pt>
                <c:pt idx="22170">
                  <c:v>111150</c:v>
                </c:pt>
                <c:pt idx="22171">
                  <c:v>111155</c:v>
                </c:pt>
                <c:pt idx="22172">
                  <c:v>111160</c:v>
                </c:pt>
                <c:pt idx="22173">
                  <c:v>111165</c:v>
                </c:pt>
                <c:pt idx="22174">
                  <c:v>111170</c:v>
                </c:pt>
                <c:pt idx="22175">
                  <c:v>111175</c:v>
                </c:pt>
                <c:pt idx="22176">
                  <c:v>111180</c:v>
                </c:pt>
                <c:pt idx="22177">
                  <c:v>111185</c:v>
                </c:pt>
                <c:pt idx="22178">
                  <c:v>111190</c:v>
                </c:pt>
                <c:pt idx="22179">
                  <c:v>111195</c:v>
                </c:pt>
                <c:pt idx="22180">
                  <c:v>111200</c:v>
                </c:pt>
                <c:pt idx="22181">
                  <c:v>111205</c:v>
                </c:pt>
                <c:pt idx="22182">
                  <c:v>111210</c:v>
                </c:pt>
                <c:pt idx="22183">
                  <c:v>111215</c:v>
                </c:pt>
                <c:pt idx="22184">
                  <c:v>111220</c:v>
                </c:pt>
                <c:pt idx="22185">
                  <c:v>111225</c:v>
                </c:pt>
                <c:pt idx="22186">
                  <c:v>111230</c:v>
                </c:pt>
                <c:pt idx="22187">
                  <c:v>111235</c:v>
                </c:pt>
                <c:pt idx="22188">
                  <c:v>111240</c:v>
                </c:pt>
                <c:pt idx="22189">
                  <c:v>111245</c:v>
                </c:pt>
                <c:pt idx="22190">
                  <c:v>111250</c:v>
                </c:pt>
                <c:pt idx="22191">
                  <c:v>111255</c:v>
                </c:pt>
                <c:pt idx="22192">
                  <c:v>111260</c:v>
                </c:pt>
                <c:pt idx="22193">
                  <c:v>111265</c:v>
                </c:pt>
                <c:pt idx="22194">
                  <c:v>111270</c:v>
                </c:pt>
                <c:pt idx="22195">
                  <c:v>111275</c:v>
                </c:pt>
                <c:pt idx="22196">
                  <c:v>111280</c:v>
                </c:pt>
                <c:pt idx="22197">
                  <c:v>111285</c:v>
                </c:pt>
                <c:pt idx="22198">
                  <c:v>111290</c:v>
                </c:pt>
                <c:pt idx="22199">
                  <c:v>111295</c:v>
                </c:pt>
                <c:pt idx="22200">
                  <c:v>111300</c:v>
                </c:pt>
                <c:pt idx="22201">
                  <c:v>111305</c:v>
                </c:pt>
                <c:pt idx="22202">
                  <c:v>111310</c:v>
                </c:pt>
                <c:pt idx="22203">
                  <c:v>111315</c:v>
                </c:pt>
                <c:pt idx="22204">
                  <c:v>111320</c:v>
                </c:pt>
                <c:pt idx="22205">
                  <c:v>111325</c:v>
                </c:pt>
                <c:pt idx="22206">
                  <c:v>111330</c:v>
                </c:pt>
                <c:pt idx="22207">
                  <c:v>111335</c:v>
                </c:pt>
                <c:pt idx="22208">
                  <c:v>111340</c:v>
                </c:pt>
                <c:pt idx="22209">
                  <c:v>111345</c:v>
                </c:pt>
                <c:pt idx="22210">
                  <c:v>111350</c:v>
                </c:pt>
                <c:pt idx="22211">
                  <c:v>111355</c:v>
                </c:pt>
                <c:pt idx="22212">
                  <c:v>111360</c:v>
                </c:pt>
                <c:pt idx="22213">
                  <c:v>111365</c:v>
                </c:pt>
                <c:pt idx="22214">
                  <c:v>111370</c:v>
                </c:pt>
                <c:pt idx="22215">
                  <c:v>111375</c:v>
                </c:pt>
                <c:pt idx="22216">
                  <c:v>111380</c:v>
                </c:pt>
                <c:pt idx="22217">
                  <c:v>111385</c:v>
                </c:pt>
                <c:pt idx="22218">
                  <c:v>111390</c:v>
                </c:pt>
                <c:pt idx="22219">
                  <c:v>111395</c:v>
                </c:pt>
                <c:pt idx="22220">
                  <c:v>111400</c:v>
                </c:pt>
                <c:pt idx="22221">
                  <c:v>111405</c:v>
                </c:pt>
                <c:pt idx="22222">
                  <c:v>111410</c:v>
                </c:pt>
                <c:pt idx="22223">
                  <c:v>111415</c:v>
                </c:pt>
                <c:pt idx="22224">
                  <c:v>111420</c:v>
                </c:pt>
                <c:pt idx="22225">
                  <c:v>111425</c:v>
                </c:pt>
                <c:pt idx="22226">
                  <c:v>111430</c:v>
                </c:pt>
                <c:pt idx="22227">
                  <c:v>111435</c:v>
                </c:pt>
                <c:pt idx="22228">
                  <c:v>111440</c:v>
                </c:pt>
                <c:pt idx="22229">
                  <c:v>111445</c:v>
                </c:pt>
                <c:pt idx="22230">
                  <c:v>111450</c:v>
                </c:pt>
                <c:pt idx="22231">
                  <c:v>111455</c:v>
                </c:pt>
                <c:pt idx="22232">
                  <c:v>111460</c:v>
                </c:pt>
                <c:pt idx="22233">
                  <c:v>111465</c:v>
                </c:pt>
                <c:pt idx="22234">
                  <c:v>111470</c:v>
                </c:pt>
                <c:pt idx="22235">
                  <c:v>111475</c:v>
                </c:pt>
                <c:pt idx="22236">
                  <c:v>111480</c:v>
                </c:pt>
                <c:pt idx="22237">
                  <c:v>111485</c:v>
                </c:pt>
                <c:pt idx="22238">
                  <c:v>111490</c:v>
                </c:pt>
                <c:pt idx="22239">
                  <c:v>111495</c:v>
                </c:pt>
                <c:pt idx="22240">
                  <c:v>111500</c:v>
                </c:pt>
                <c:pt idx="22241">
                  <c:v>111505</c:v>
                </c:pt>
                <c:pt idx="22242">
                  <c:v>111510</c:v>
                </c:pt>
                <c:pt idx="22243">
                  <c:v>111515</c:v>
                </c:pt>
                <c:pt idx="22244">
                  <c:v>111520</c:v>
                </c:pt>
                <c:pt idx="22245">
                  <c:v>111525</c:v>
                </c:pt>
                <c:pt idx="22246">
                  <c:v>111530</c:v>
                </c:pt>
                <c:pt idx="22247">
                  <c:v>111535</c:v>
                </c:pt>
                <c:pt idx="22248">
                  <c:v>111540</c:v>
                </c:pt>
                <c:pt idx="22249">
                  <c:v>111545</c:v>
                </c:pt>
                <c:pt idx="22250">
                  <c:v>111550</c:v>
                </c:pt>
                <c:pt idx="22251">
                  <c:v>111555</c:v>
                </c:pt>
                <c:pt idx="22252">
                  <c:v>111560</c:v>
                </c:pt>
                <c:pt idx="22253">
                  <c:v>111565</c:v>
                </c:pt>
                <c:pt idx="22254">
                  <c:v>111570</c:v>
                </c:pt>
                <c:pt idx="22255">
                  <c:v>111575</c:v>
                </c:pt>
                <c:pt idx="22256">
                  <c:v>111580</c:v>
                </c:pt>
                <c:pt idx="22257">
                  <c:v>111585</c:v>
                </c:pt>
                <c:pt idx="22258">
                  <c:v>111590</c:v>
                </c:pt>
                <c:pt idx="22259">
                  <c:v>111595</c:v>
                </c:pt>
                <c:pt idx="22260">
                  <c:v>111600</c:v>
                </c:pt>
                <c:pt idx="22261">
                  <c:v>111605</c:v>
                </c:pt>
                <c:pt idx="22262">
                  <c:v>111610</c:v>
                </c:pt>
                <c:pt idx="22263">
                  <c:v>111615</c:v>
                </c:pt>
                <c:pt idx="22264">
                  <c:v>111620</c:v>
                </c:pt>
                <c:pt idx="22265">
                  <c:v>111625</c:v>
                </c:pt>
                <c:pt idx="22266">
                  <c:v>111630</c:v>
                </c:pt>
                <c:pt idx="22267">
                  <c:v>111635</c:v>
                </c:pt>
                <c:pt idx="22268">
                  <c:v>111640</c:v>
                </c:pt>
                <c:pt idx="22269">
                  <c:v>111645</c:v>
                </c:pt>
                <c:pt idx="22270">
                  <c:v>111650</c:v>
                </c:pt>
                <c:pt idx="22271">
                  <c:v>111655</c:v>
                </c:pt>
                <c:pt idx="22272">
                  <c:v>111660</c:v>
                </c:pt>
                <c:pt idx="22273">
                  <c:v>111665</c:v>
                </c:pt>
                <c:pt idx="22274">
                  <c:v>111670</c:v>
                </c:pt>
                <c:pt idx="22275">
                  <c:v>111675</c:v>
                </c:pt>
                <c:pt idx="22276">
                  <c:v>111680</c:v>
                </c:pt>
                <c:pt idx="22277">
                  <c:v>111685</c:v>
                </c:pt>
                <c:pt idx="22278">
                  <c:v>111690</c:v>
                </c:pt>
                <c:pt idx="22279">
                  <c:v>111695</c:v>
                </c:pt>
                <c:pt idx="22280">
                  <c:v>111700</c:v>
                </c:pt>
                <c:pt idx="22281">
                  <c:v>111705</c:v>
                </c:pt>
                <c:pt idx="22282">
                  <c:v>111710</c:v>
                </c:pt>
                <c:pt idx="22283">
                  <c:v>111715</c:v>
                </c:pt>
                <c:pt idx="22284">
                  <c:v>111720</c:v>
                </c:pt>
                <c:pt idx="22285">
                  <c:v>111725</c:v>
                </c:pt>
                <c:pt idx="22286">
                  <c:v>111730</c:v>
                </c:pt>
                <c:pt idx="22287">
                  <c:v>111735</c:v>
                </c:pt>
                <c:pt idx="22288">
                  <c:v>111740</c:v>
                </c:pt>
                <c:pt idx="22289">
                  <c:v>111745</c:v>
                </c:pt>
                <c:pt idx="22290">
                  <c:v>111750</c:v>
                </c:pt>
                <c:pt idx="22291">
                  <c:v>111755</c:v>
                </c:pt>
                <c:pt idx="22292">
                  <c:v>111760</c:v>
                </c:pt>
                <c:pt idx="22293">
                  <c:v>111765</c:v>
                </c:pt>
                <c:pt idx="22294">
                  <c:v>111770</c:v>
                </c:pt>
                <c:pt idx="22295">
                  <c:v>111775</c:v>
                </c:pt>
                <c:pt idx="22296">
                  <c:v>111780</c:v>
                </c:pt>
                <c:pt idx="22297">
                  <c:v>111785</c:v>
                </c:pt>
                <c:pt idx="22298">
                  <c:v>111790</c:v>
                </c:pt>
                <c:pt idx="22299">
                  <c:v>111795</c:v>
                </c:pt>
                <c:pt idx="22300">
                  <c:v>111800</c:v>
                </c:pt>
                <c:pt idx="22301">
                  <c:v>111805</c:v>
                </c:pt>
                <c:pt idx="22302">
                  <c:v>111810</c:v>
                </c:pt>
                <c:pt idx="22303">
                  <c:v>111815</c:v>
                </c:pt>
                <c:pt idx="22304">
                  <c:v>111820</c:v>
                </c:pt>
                <c:pt idx="22305">
                  <c:v>111825</c:v>
                </c:pt>
                <c:pt idx="22306">
                  <c:v>111830</c:v>
                </c:pt>
                <c:pt idx="22307">
                  <c:v>111835</c:v>
                </c:pt>
                <c:pt idx="22308">
                  <c:v>111840</c:v>
                </c:pt>
                <c:pt idx="22309">
                  <c:v>111845</c:v>
                </c:pt>
                <c:pt idx="22310">
                  <c:v>111850</c:v>
                </c:pt>
                <c:pt idx="22311">
                  <c:v>111855</c:v>
                </c:pt>
                <c:pt idx="22312">
                  <c:v>111860</c:v>
                </c:pt>
                <c:pt idx="22313">
                  <c:v>111865</c:v>
                </c:pt>
                <c:pt idx="22314">
                  <c:v>111870</c:v>
                </c:pt>
                <c:pt idx="22315">
                  <c:v>111875</c:v>
                </c:pt>
                <c:pt idx="22316">
                  <c:v>111880</c:v>
                </c:pt>
                <c:pt idx="22317">
                  <c:v>111885</c:v>
                </c:pt>
                <c:pt idx="22318">
                  <c:v>111890</c:v>
                </c:pt>
                <c:pt idx="22319">
                  <c:v>111895</c:v>
                </c:pt>
                <c:pt idx="22320">
                  <c:v>111900</c:v>
                </c:pt>
                <c:pt idx="22321">
                  <c:v>111905</c:v>
                </c:pt>
                <c:pt idx="22322">
                  <c:v>111910</c:v>
                </c:pt>
                <c:pt idx="22323">
                  <c:v>111915</c:v>
                </c:pt>
                <c:pt idx="22324">
                  <c:v>111920</c:v>
                </c:pt>
                <c:pt idx="22325">
                  <c:v>111925</c:v>
                </c:pt>
                <c:pt idx="22326">
                  <c:v>111930</c:v>
                </c:pt>
                <c:pt idx="22327">
                  <c:v>111935</c:v>
                </c:pt>
                <c:pt idx="22328">
                  <c:v>111940</c:v>
                </c:pt>
                <c:pt idx="22329">
                  <c:v>111945</c:v>
                </c:pt>
                <c:pt idx="22330">
                  <c:v>111950</c:v>
                </c:pt>
                <c:pt idx="22331">
                  <c:v>111955</c:v>
                </c:pt>
                <c:pt idx="22332">
                  <c:v>111960</c:v>
                </c:pt>
                <c:pt idx="22333">
                  <c:v>111965</c:v>
                </c:pt>
                <c:pt idx="22334">
                  <c:v>111970</c:v>
                </c:pt>
                <c:pt idx="22335">
                  <c:v>111975</c:v>
                </c:pt>
                <c:pt idx="22336">
                  <c:v>111980</c:v>
                </c:pt>
                <c:pt idx="22337">
                  <c:v>111985</c:v>
                </c:pt>
                <c:pt idx="22338">
                  <c:v>111990</c:v>
                </c:pt>
                <c:pt idx="22339">
                  <c:v>111995</c:v>
                </c:pt>
                <c:pt idx="22340">
                  <c:v>112000</c:v>
                </c:pt>
                <c:pt idx="22341">
                  <c:v>112005</c:v>
                </c:pt>
                <c:pt idx="22342">
                  <c:v>112010</c:v>
                </c:pt>
                <c:pt idx="22343">
                  <c:v>112015</c:v>
                </c:pt>
                <c:pt idx="22344">
                  <c:v>112020</c:v>
                </c:pt>
                <c:pt idx="22345">
                  <c:v>112025</c:v>
                </c:pt>
                <c:pt idx="22346">
                  <c:v>112030</c:v>
                </c:pt>
                <c:pt idx="22347">
                  <c:v>112035</c:v>
                </c:pt>
                <c:pt idx="22348">
                  <c:v>112040</c:v>
                </c:pt>
                <c:pt idx="22349">
                  <c:v>112045</c:v>
                </c:pt>
                <c:pt idx="22350">
                  <c:v>112050</c:v>
                </c:pt>
                <c:pt idx="22351">
                  <c:v>112055</c:v>
                </c:pt>
                <c:pt idx="22352">
                  <c:v>112060</c:v>
                </c:pt>
                <c:pt idx="22353">
                  <c:v>112065</c:v>
                </c:pt>
                <c:pt idx="22354">
                  <c:v>112070</c:v>
                </c:pt>
                <c:pt idx="22355">
                  <c:v>112075</c:v>
                </c:pt>
                <c:pt idx="22356">
                  <c:v>112080</c:v>
                </c:pt>
                <c:pt idx="22357">
                  <c:v>112085</c:v>
                </c:pt>
                <c:pt idx="22358">
                  <c:v>112090</c:v>
                </c:pt>
                <c:pt idx="22359">
                  <c:v>112095</c:v>
                </c:pt>
                <c:pt idx="22360">
                  <c:v>112100</c:v>
                </c:pt>
                <c:pt idx="22361">
                  <c:v>112105</c:v>
                </c:pt>
                <c:pt idx="22362">
                  <c:v>112110</c:v>
                </c:pt>
                <c:pt idx="22363">
                  <c:v>112115</c:v>
                </c:pt>
                <c:pt idx="22364">
                  <c:v>112120</c:v>
                </c:pt>
                <c:pt idx="22365">
                  <c:v>112125</c:v>
                </c:pt>
                <c:pt idx="22366">
                  <c:v>112130</c:v>
                </c:pt>
                <c:pt idx="22367">
                  <c:v>112135</c:v>
                </c:pt>
                <c:pt idx="22368">
                  <c:v>112140</c:v>
                </c:pt>
                <c:pt idx="22369">
                  <c:v>112145</c:v>
                </c:pt>
                <c:pt idx="22370">
                  <c:v>112150</c:v>
                </c:pt>
                <c:pt idx="22371">
                  <c:v>112155</c:v>
                </c:pt>
                <c:pt idx="22372">
                  <c:v>112160</c:v>
                </c:pt>
                <c:pt idx="22373">
                  <c:v>112165</c:v>
                </c:pt>
                <c:pt idx="22374">
                  <c:v>112170</c:v>
                </c:pt>
                <c:pt idx="22375">
                  <c:v>112175</c:v>
                </c:pt>
                <c:pt idx="22376">
                  <c:v>112180</c:v>
                </c:pt>
                <c:pt idx="22377">
                  <c:v>112185</c:v>
                </c:pt>
                <c:pt idx="22378">
                  <c:v>112190</c:v>
                </c:pt>
                <c:pt idx="22379">
                  <c:v>112195</c:v>
                </c:pt>
                <c:pt idx="22380">
                  <c:v>112200</c:v>
                </c:pt>
                <c:pt idx="22381">
                  <c:v>112205</c:v>
                </c:pt>
                <c:pt idx="22382">
                  <c:v>112210</c:v>
                </c:pt>
                <c:pt idx="22383">
                  <c:v>112215</c:v>
                </c:pt>
                <c:pt idx="22384">
                  <c:v>112220</c:v>
                </c:pt>
                <c:pt idx="22385">
                  <c:v>112225</c:v>
                </c:pt>
                <c:pt idx="22386">
                  <c:v>112230</c:v>
                </c:pt>
                <c:pt idx="22387">
                  <c:v>112235</c:v>
                </c:pt>
                <c:pt idx="22388">
                  <c:v>112240</c:v>
                </c:pt>
                <c:pt idx="22389">
                  <c:v>112245</c:v>
                </c:pt>
                <c:pt idx="22390">
                  <c:v>112250</c:v>
                </c:pt>
                <c:pt idx="22391">
                  <c:v>112255</c:v>
                </c:pt>
                <c:pt idx="22392">
                  <c:v>112260</c:v>
                </c:pt>
                <c:pt idx="22393">
                  <c:v>112265</c:v>
                </c:pt>
                <c:pt idx="22394">
                  <c:v>112270</c:v>
                </c:pt>
                <c:pt idx="22395">
                  <c:v>112275</c:v>
                </c:pt>
                <c:pt idx="22396">
                  <c:v>112280</c:v>
                </c:pt>
                <c:pt idx="22397">
                  <c:v>112285</c:v>
                </c:pt>
                <c:pt idx="22398">
                  <c:v>112290</c:v>
                </c:pt>
                <c:pt idx="22399">
                  <c:v>112295</c:v>
                </c:pt>
                <c:pt idx="22400">
                  <c:v>112300</c:v>
                </c:pt>
                <c:pt idx="22401">
                  <c:v>112305</c:v>
                </c:pt>
                <c:pt idx="22402">
                  <c:v>112310</c:v>
                </c:pt>
                <c:pt idx="22403">
                  <c:v>112315</c:v>
                </c:pt>
                <c:pt idx="22404">
                  <c:v>112320</c:v>
                </c:pt>
                <c:pt idx="22405">
                  <c:v>112325</c:v>
                </c:pt>
                <c:pt idx="22406">
                  <c:v>112330</c:v>
                </c:pt>
                <c:pt idx="22407">
                  <c:v>112335</c:v>
                </c:pt>
                <c:pt idx="22408">
                  <c:v>112340</c:v>
                </c:pt>
                <c:pt idx="22409">
                  <c:v>112345</c:v>
                </c:pt>
                <c:pt idx="22410">
                  <c:v>112350</c:v>
                </c:pt>
                <c:pt idx="22411">
                  <c:v>112355</c:v>
                </c:pt>
                <c:pt idx="22412">
                  <c:v>112360</c:v>
                </c:pt>
                <c:pt idx="22413">
                  <c:v>112365</c:v>
                </c:pt>
                <c:pt idx="22414">
                  <c:v>112370</c:v>
                </c:pt>
                <c:pt idx="22415">
                  <c:v>112375</c:v>
                </c:pt>
                <c:pt idx="22416">
                  <c:v>112380</c:v>
                </c:pt>
                <c:pt idx="22417">
                  <c:v>112385</c:v>
                </c:pt>
                <c:pt idx="22418">
                  <c:v>112390</c:v>
                </c:pt>
                <c:pt idx="22419">
                  <c:v>112395</c:v>
                </c:pt>
                <c:pt idx="22420">
                  <c:v>112400</c:v>
                </c:pt>
                <c:pt idx="22421">
                  <c:v>112405</c:v>
                </c:pt>
                <c:pt idx="22422">
                  <c:v>112410</c:v>
                </c:pt>
                <c:pt idx="22423">
                  <c:v>112415</c:v>
                </c:pt>
                <c:pt idx="22424">
                  <c:v>112420</c:v>
                </c:pt>
                <c:pt idx="22425">
                  <c:v>112425</c:v>
                </c:pt>
                <c:pt idx="22426">
                  <c:v>112430</c:v>
                </c:pt>
                <c:pt idx="22427">
                  <c:v>112435</c:v>
                </c:pt>
                <c:pt idx="22428">
                  <c:v>112440</c:v>
                </c:pt>
                <c:pt idx="22429">
                  <c:v>112445</c:v>
                </c:pt>
                <c:pt idx="22430">
                  <c:v>112450</c:v>
                </c:pt>
                <c:pt idx="22431">
                  <c:v>112455</c:v>
                </c:pt>
                <c:pt idx="22432">
                  <c:v>112460</c:v>
                </c:pt>
                <c:pt idx="22433">
                  <c:v>112465</c:v>
                </c:pt>
                <c:pt idx="22434">
                  <c:v>112470</c:v>
                </c:pt>
                <c:pt idx="22435">
                  <c:v>112475</c:v>
                </c:pt>
                <c:pt idx="22436">
                  <c:v>112480</c:v>
                </c:pt>
                <c:pt idx="22437">
                  <c:v>112485</c:v>
                </c:pt>
                <c:pt idx="22438">
                  <c:v>112490</c:v>
                </c:pt>
                <c:pt idx="22439">
                  <c:v>112495</c:v>
                </c:pt>
                <c:pt idx="22440">
                  <c:v>112500</c:v>
                </c:pt>
                <c:pt idx="22441">
                  <c:v>112505</c:v>
                </c:pt>
                <c:pt idx="22442">
                  <c:v>112510</c:v>
                </c:pt>
                <c:pt idx="22443">
                  <c:v>112515</c:v>
                </c:pt>
                <c:pt idx="22444">
                  <c:v>112520</c:v>
                </c:pt>
                <c:pt idx="22445">
                  <c:v>112525</c:v>
                </c:pt>
                <c:pt idx="22446">
                  <c:v>112530</c:v>
                </c:pt>
                <c:pt idx="22447">
                  <c:v>112535</c:v>
                </c:pt>
                <c:pt idx="22448">
                  <c:v>112540</c:v>
                </c:pt>
                <c:pt idx="22449">
                  <c:v>112545</c:v>
                </c:pt>
                <c:pt idx="22450">
                  <c:v>112550</c:v>
                </c:pt>
                <c:pt idx="22451">
                  <c:v>112555</c:v>
                </c:pt>
                <c:pt idx="22452">
                  <c:v>112560</c:v>
                </c:pt>
                <c:pt idx="22453">
                  <c:v>112565</c:v>
                </c:pt>
                <c:pt idx="22454">
                  <c:v>112570</c:v>
                </c:pt>
                <c:pt idx="22455">
                  <c:v>112575</c:v>
                </c:pt>
                <c:pt idx="22456">
                  <c:v>112580</c:v>
                </c:pt>
                <c:pt idx="22457">
                  <c:v>112585</c:v>
                </c:pt>
                <c:pt idx="22458">
                  <c:v>112590</c:v>
                </c:pt>
                <c:pt idx="22459">
                  <c:v>112595</c:v>
                </c:pt>
                <c:pt idx="22460">
                  <c:v>112600</c:v>
                </c:pt>
                <c:pt idx="22461">
                  <c:v>112605</c:v>
                </c:pt>
                <c:pt idx="22462">
                  <c:v>112610</c:v>
                </c:pt>
                <c:pt idx="22463">
                  <c:v>112615</c:v>
                </c:pt>
                <c:pt idx="22464">
                  <c:v>112620</c:v>
                </c:pt>
                <c:pt idx="22465">
                  <c:v>112625</c:v>
                </c:pt>
                <c:pt idx="22466">
                  <c:v>112630</c:v>
                </c:pt>
                <c:pt idx="22467">
                  <c:v>112635</c:v>
                </c:pt>
                <c:pt idx="22468">
                  <c:v>112640</c:v>
                </c:pt>
                <c:pt idx="22469">
                  <c:v>112645</c:v>
                </c:pt>
                <c:pt idx="22470">
                  <c:v>112650</c:v>
                </c:pt>
                <c:pt idx="22471">
                  <c:v>112655</c:v>
                </c:pt>
                <c:pt idx="22472">
                  <c:v>112660</c:v>
                </c:pt>
                <c:pt idx="22473">
                  <c:v>112665</c:v>
                </c:pt>
                <c:pt idx="22474">
                  <c:v>112670</c:v>
                </c:pt>
                <c:pt idx="22475">
                  <c:v>112675</c:v>
                </c:pt>
                <c:pt idx="22476">
                  <c:v>112680</c:v>
                </c:pt>
                <c:pt idx="22477">
                  <c:v>112685</c:v>
                </c:pt>
                <c:pt idx="22478">
                  <c:v>112690</c:v>
                </c:pt>
                <c:pt idx="22479">
                  <c:v>112695</c:v>
                </c:pt>
                <c:pt idx="22480">
                  <c:v>112700</c:v>
                </c:pt>
                <c:pt idx="22481">
                  <c:v>112705</c:v>
                </c:pt>
                <c:pt idx="22482">
                  <c:v>112710</c:v>
                </c:pt>
                <c:pt idx="22483">
                  <c:v>112715</c:v>
                </c:pt>
                <c:pt idx="22484">
                  <c:v>112720</c:v>
                </c:pt>
                <c:pt idx="22485">
                  <c:v>112725</c:v>
                </c:pt>
                <c:pt idx="22486">
                  <c:v>112730</c:v>
                </c:pt>
                <c:pt idx="22487">
                  <c:v>112735</c:v>
                </c:pt>
                <c:pt idx="22488">
                  <c:v>112740</c:v>
                </c:pt>
                <c:pt idx="22489">
                  <c:v>112745</c:v>
                </c:pt>
                <c:pt idx="22490">
                  <c:v>112750</c:v>
                </c:pt>
                <c:pt idx="22491">
                  <c:v>112755</c:v>
                </c:pt>
                <c:pt idx="22492">
                  <c:v>112760</c:v>
                </c:pt>
                <c:pt idx="22493">
                  <c:v>112765</c:v>
                </c:pt>
                <c:pt idx="22494">
                  <c:v>112770</c:v>
                </c:pt>
                <c:pt idx="22495">
                  <c:v>112775</c:v>
                </c:pt>
                <c:pt idx="22496">
                  <c:v>112780</c:v>
                </c:pt>
                <c:pt idx="22497">
                  <c:v>112785</c:v>
                </c:pt>
                <c:pt idx="22498">
                  <c:v>112790</c:v>
                </c:pt>
                <c:pt idx="22499">
                  <c:v>112795</c:v>
                </c:pt>
                <c:pt idx="22500">
                  <c:v>112800</c:v>
                </c:pt>
                <c:pt idx="22501">
                  <c:v>112805</c:v>
                </c:pt>
                <c:pt idx="22502">
                  <c:v>112810</c:v>
                </c:pt>
                <c:pt idx="22503">
                  <c:v>112815</c:v>
                </c:pt>
                <c:pt idx="22504">
                  <c:v>112820</c:v>
                </c:pt>
                <c:pt idx="22505">
                  <c:v>112825</c:v>
                </c:pt>
                <c:pt idx="22506">
                  <c:v>112830</c:v>
                </c:pt>
                <c:pt idx="22507">
                  <c:v>112835</c:v>
                </c:pt>
                <c:pt idx="22508">
                  <c:v>112840</c:v>
                </c:pt>
                <c:pt idx="22509">
                  <c:v>112845</c:v>
                </c:pt>
                <c:pt idx="22510">
                  <c:v>112850</c:v>
                </c:pt>
                <c:pt idx="22511">
                  <c:v>112855</c:v>
                </c:pt>
                <c:pt idx="22512">
                  <c:v>112860</c:v>
                </c:pt>
                <c:pt idx="22513">
                  <c:v>112865</c:v>
                </c:pt>
                <c:pt idx="22514">
                  <c:v>112870</c:v>
                </c:pt>
                <c:pt idx="22515">
                  <c:v>112875</c:v>
                </c:pt>
                <c:pt idx="22516">
                  <c:v>112880</c:v>
                </c:pt>
                <c:pt idx="22517">
                  <c:v>112885</c:v>
                </c:pt>
                <c:pt idx="22518">
                  <c:v>112890</c:v>
                </c:pt>
                <c:pt idx="22519">
                  <c:v>112895</c:v>
                </c:pt>
                <c:pt idx="22520">
                  <c:v>112900</c:v>
                </c:pt>
                <c:pt idx="22521">
                  <c:v>112905</c:v>
                </c:pt>
                <c:pt idx="22522">
                  <c:v>112910</c:v>
                </c:pt>
                <c:pt idx="22523">
                  <c:v>112915</c:v>
                </c:pt>
                <c:pt idx="22524">
                  <c:v>112920</c:v>
                </c:pt>
                <c:pt idx="22525">
                  <c:v>112925</c:v>
                </c:pt>
                <c:pt idx="22526">
                  <c:v>112930</c:v>
                </c:pt>
                <c:pt idx="22527">
                  <c:v>112935</c:v>
                </c:pt>
                <c:pt idx="22528">
                  <c:v>112940</c:v>
                </c:pt>
                <c:pt idx="22529">
                  <c:v>112945</c:v>
                </c:pt>
                <c:pt idx="22530">
                  <c:v>112950</c:v>
                </c:pt>
                <c:pt idx="22531">
                  <c:v>112955</c:v>
                </c:pt>
                <c:pt idx="22532">
                  <c:v>112960</c:v>
                </c:pt>
                <c:pt idx="22533">
                  <c:v>112965</c:v>
                </c:pt>
                <c:pt idx="22534">
                  <c:v>112970</c:v>
                </c:pt>
                <c:pt idx="22535">
                  <c:v>112975</c:v>
                </c:pt>
                <c:pt idx="22536">
                  <c:v>112980</c:v>
                </c:pt>
                <c:pt idx="22537">
                  <c:v>112985</c:v>
                </c:pt>
                <c:pt idx="22538">
                  <c:v>112990</c:v>
                </c:pt>
                <c:pt idx="22539">
                  <c:v>112995</c:v>
                </c:pt>
                <c:pt idx="22540">
                  <c:v>113000</c:v>
                </c:pt>
                <c:pt idx="22541">
                  <c:v>113005</c:v>
                </c:pt>
                <c:pt idx="22542">
                  <c:v>113010</c:v>
                </c:pt>
                <c:pt idx="22543">
                  <c:v>113015</c:v>
                </c:pt>
                <c:pt idx="22544">
                  <c:v>113020</c:v>
                </c:pt>
                <c:pt idx="22545">
                  <c:v>113025</c:v>
                </c:pt>
                <c:pt idx="22546">
                  <c:v>113030</c:v>
                </c:pt>
                <c:pt idx="22547">
                  <c:v>113035</c:v>
                </c:pt>
                <c:pt idx="22548">
                  <c:v>113040</c:v>
                </c:pt>
                <c:pt idx="22549">
                  <c:v>113045</c:v>
                </c:pt>
                <c:pt idx="22550">
                  <c:v>113050</c:v>
                </c:pt>
                <c:pt idx="22551">
                  <c:v>113055</c:v>
                </c:pt>
                <c:pt idx="22552">
                  <c:v>113060</c:v>
                </c:pt>
                <c:pt idx="22553">
                  <c:v>113065</c:v>
                </c:pt>
                <c:pt idx="22554">
                  <c:v>113070</c:v>
                </c:pt>
                <c:pt idx="22555">
                  <c:v>113075</c:v>
                </c:pt>
                <c:pt idx="22556">
                  <c:v>113080</c:v>
                </c:pt>
                <c:pt idx="22557">
                  <c:v>113085</c:v>
                </c:pt>
                <c:pt idx="22558">
                  <c:v>113090</c:v>
                </c:pt>
                <c:pt idx="22559">
                  <c:v>113095</c:v>
                </c:pt>
                <c:pt idx="22560">
                  <c:v>113100</c:v>
                </c:pt>
                <c:pt idx="22561">
                  <c:v>113105</c:v>
                </c:pt>
                <c:pt idx="22562">
                  <c:v>113110</c:v>
                </c:pt>
                <c:pt idx="22563">
                  <c:v>113115</c:v>
                </c:pt>
                <c:pt idx="22564">
                  <c:v>113120</c:v>
                </c:pt>
                <c:pt idx="22565">
                  <c:v>113125</c:v>
                </c:pt>
                <c:pt idx="22566">
                  <c:v>113130</c:v>
                </c:pt>
                <c:pt idx="22567">
                  <c:v>113135</c:v>
                </c:pt>
                <c:pt idx="22568">
                  <c:v>113140</c:v>
                </c:pt>
                <c:pt idx="22569">
                  <c:v>113145</c:v>
                </c:pt>
                <c:pt idx="22570">
                  <c:v>113150</c:v>
                </c:pt>
                <c:pt idx="22571">
                  <c:v>113155</c:v>
                </c:pt>
                <c:pt idx="22572">
                  <c:v>113160</c:v>
                </c:pt>
                <c:pt idx="22573">
                  <c:v>113165</c:v>
                </c:pt>
                <c:pt idx="22574">
                  <c:v>113170</c:v>
                </c:pt>
                <c:pt idx="22575">
                  <c:v>113175</c:v>
                </c:pt>
                <c:pt idx="22576">
                  <c:v>113180</c:v>
                </c:pt>
                <c:pt idx="22577">
                  <c:v>113185</c:v>
                </c:pt>
                <c:pt idx="22578">
                  <c:v>113190</c:v>
                </c:pt>
                <c:pt idx="22579">
                  <c:v>113195</c:v>
                </c:pt>
                <c:pt idx="22580">
                  <c:v>113200</c:v>
                </c:pt>
                <c:pt idx="22581">
                  <c:v>113205</c:v>
                </c:pt>
                <c:pt idx="22582">
                  <c:v>113210</c:v>
                </c:pt>
                <c:pt idx="22583">
                  <c:v>113215</c:v>
                </c:pt>
                <c:pt idx="22584">
                  <c:v>113220</c:v>
                </c:pt>
                <c:pt idx="22585">
                  <c:v>113225</c:v>
                </c:pt>
                <c:pt idx="22586">
                  <c:v>113230</c:v>
                </c:pt>
                <c:pt idx="22587">
                  <c:v>113235</c:v>
                </c:pt>
                <c:pt idx="22588">
                  <c:v>113240</c:v>
                </c:pt>
                <c:pt idx="22589">
                  <c:v>113245</c:v>
                </c:pt>
                <c:pt idx="22590">
                  <c:v>113250</c:v>
                </c:pt>
                <c:pt idx="22591">
                  <c:v>113255</c:v>
                </c:pt>
                <c:pt idx="22592">
                  <c:v>113260</c:v>
                </c:pt>
                <c:pt idx="22593">
                  <c:v>113265</c:v>
                </c:pt>
                <c:pt idx="22594">
                  <c:v>113270</c:v>
                </c:pt>
                <c:pt idx="22595">
                  <c:v>113275</c:v>
                </c:pt>
                <c:pt idx="22596">
                  <c:v>113280</c:v>
                </c:pt>
                <c:pt idx="22597">
                  <c:v>113285</c:v>
                </c:pt>
                <c:pt idx="22598">
                  <c:v>113290</c:v>
                </c:pt>
                <c:pt idx="22599">
                  <c:v>113295</c:v>
                </c:pt>
                <c:pt idx="22600">
                  <c:v>113300</c:v>
                </c:pt>
                <c:pt idx="22601">
                  <c:v>113305</c:v>
                </c:pt>
                <c:pt idx="22602">
                  <c:v>113310</c:v>
                </c:pt>
                <c:pt idx="22603">
                  <c:v>113315</c:v>
                </c:pt>
                <c:pt idx="22604">
                  <c:v>113320</c:v>
                </c:pt>
                <c:pt idx="22605">
                  <c:v>113325</c:v>
                </c:pt>
                <c:pt idx="22606">
                  <c:v>113330</c:v>
                </c:pt>
                <c:pt idx="22607">
                  <c:v>113335</c:v>
                </c:pt>
                <c:pt idx="22608">
                  <c:v>113340</c:v>
                </c:pt>
                <c:pt idx="22609">
                  <c:v>113345</c:v>
                </c:pt>
                <c:pt idx="22610">
                  <c:v>113350</c:v>
                </c:pt>
                <c:pt idx="22611">
                  <c:v>113355</c:v>
                </c:pt>
                <c:pt idx="22612">
                  <c:v>113360</c:v>
                </c:pt>
                <c:pt idx="22613">
                  <c:v>113365</c:v>
                </c:pt>
                <c:pt idx="22614">
                  <c:v>113370</c:v>
                </c:pt>
                <c:pt idx="22615">
                  <c:v>113375</c:v>
                </c:pt>
                <c:pt idx="22616">
                  <c:v>113380</c:v>
                </c:pt>
                <c:pt idx="22617">
                  <c:v>113385</c:v>
                </c:pt>
                <c:pt idx="22618">
                  <c:v>113390</c:v>
                </c:pt>
                <c:pt idx="22619">
                  <c:v>113395</c:v>
                </c:pt>
                <c:pt idx="22620">
                  <c:v>113400</c:v>
                </c:pt>
                <c:pt idx="22621">
                  <c:v>113405</c:v>
                </c:pt>
                <c:pt idx="22622">
                  <c:v>113410</c:v>
                </c:pt>
                <c:pt idx="22623">
                  <c:v>113415</c:v>
                </c:pt>
                <c:pt idx="22624">
                  <c:v>113420</c:v>
                </c:pt>
                <c:pt idx="22625">
                  <c:v>113425</c:v>
                </c:pt>
                <c:pt idx="22626">
                  <c:v>113430</c:v>
                </c:pt>
                <c:pt idx="22627">
                  <c:v>113435</c:v>
                </c:pt>
                <c:pt idx="22628">
                  <c:v>113440</c:v>
                </c:pt>
                <c:pt idx="22629">
                  <c:v>113445</c:v>
                </c:pt>
                <c:pt idx="22630">
                  <c:v>113450</c:v>
                </c:pt>
                <c:pt idx="22631">
                  <c:v>113455</c:v>
                </c:pt>
                <c:pt idx="22632">
                  <c:v>113460</c:v>
                </c:pt>
                <c:pt idx="22633">
                  <c:v>113465</c:v>
                </c:pt>
                <c:pt idx="22634">
                  <c:v>113470</c:v>
                </c:pt>
                <c:pt idx="22635">
                  <c:v>113475</c:v>
                </c:pt>
                <c:pt idx="22636">
                  <c:v>113480</c:v>
                </c:pt>
                <c:pt idx="22637">
                  <c:v>113485</c:v>
                </c:pt>
                <c:pt idx="22638">
                  <c:v>113490</c:v>
                </c:pt>
                <c:pt idx="22639">
                  <c:v>113495</c:v>
                </c:pt>
                <c:pt idx="22640">
                  <c:v>113500</c:v>
                </c:pt>
                <c:pt idx="22641">
                  <c:v>113505</c:v>
                </c:pt>
                <c:pt idx="22642">
                  <c:v>113510</c:v>
                </c:pt>
                <c:pt idx="22643">
                  <c:v>113515</c:v>
                </c:pt>
                <c:pt idx="22644">
                  <c:v>113520</c:v>
                </c:pt>
                <c:pt idx="22645">
                  <c:v>113525</c:v>
                </c:pt>
                <c:pt idx="22646">
                  <c:v>113530</c:v>
                </c:pt>
                <c:pt idx="22647">
                  <c:v>113535</c:v>
                </c:pt>
                <c:pt idx="22648">
                  <c:v>113540</c:v>
                </c:pt>
                <c:pt idx="22649">
                  <c:v>113545</c:v>
                </c:pt>
                <c:pt idx="22650">
                  <c:v>113550</c:v>
                </c:pt>
                <c:pt idx="22651">
                  <c:v>113555</c:v>
                </c:pt>
                <c:pt idx="22652">
                  <c:v>113560</c:v>
                </c:pt>
                <c:pt idx="22653">
                  <c:v>113565</c:v>
                </c:pt>
                <c:pt idx="22654">
                  <c:v>113570</c:v>
                </c:pt>
                <c:pt idx="22655">
                  <c:v>113575</c:v>
                </c:pt>
                <c:pt idx="22656">
                  <c:v>113580</c:v>
                </c:pt>
                <c:pt idx="22657">
                  <c:v>113585</c:v>
                </c:pt>
                <c:pt idx="22658">
                  <c:v>113590</c:v>
                </c:pt>
                <c:pt idx="22659">
                  <c:v>113595</c:v>
                </c:pt>
                <c:pt idx="22660">
                  <c:v>113600</c:v>
                </c:pt>
                <c:pt idx="22661">
                  <c:v>113605</c:v>
                </c:pt>
                <c:pt idx="22662">
                  <c:v>113610</c:v>
                </c:pt>
                <c:pt idx="22663">
                  <c:v>113615</c:v>
                </c:pt>
                <c:pt idx="22664">
                  <c:v>113620</c:v>
                </c:pt>
                <c:pt idx="22665">
                  <c:v>113625</c:v>
                </c:pt>
                <c:pt idx="22666">
                  <c:v>113630</c:v>
                </c:pt>
                <c:pt idx="22667">
                  <c:v>113635</c:v>
                </c:pt>
                <c:pt idx="22668">
                  <c:v>113640</c:v>
                </c:pt>
                <c:pt idx="22669">
                  <c:v>113645</c:v>
                </c:pt>
                <c:pt idx="22670">
                  <c:v>113650</c:v>
                </c:pt>
                <c:pt idx="22671">
                  <c:v>113655</c:v>
                </c:pt>
                <c:pt idx="22672">
                  <c:v>113660</c:v>
                </c:pt>
                <c:pt idx="22673">
                  <c:v>113665</c:v>
                </c:pt>
                <c:pt idx="22674">
                  <c:v>113670</c:v>
                </c:pt>
                <c:pt idx="22675">
                  <c:v>113675</c:v>
                </c:pt>
                <c:pt idx="22676">
                  <c:v>113680</c:v>
                </c:pt>
                <c:pt idx="22677">
                  <c:v>113685</c:v>
                </c:pt>
                <c:pt idx="22678">
                  <c:v>113690</c:v>
                </c:pt>
                <c:pt idx="22679">
                  <c:v>113695</c:v>
                </c:pt>
                <c:pt idx="22680">
                  <c:v>113700</c:v>
                </c:pt>
                <c:pt idx="22681">
                  <c:v>113705</c:v>
                </c:pt>
                <c:pt idx="22682">
                  <c:v>113710</c:v>
                </c:pt>
                <c:pt idx="22683">
                  <c:v>113715</c:v>
                </c:pt>
                <c:pt idx="22684">
                  <c:v>113720</c:v>
                </c:pt>
                <c:pt idx="22685">
                  <c:v>113725</c:v>
                </c:pt>
                <c:pt idx="22686">
                  <c:v>113730</c:v>
                </c:pt>
                <c:pt idx="22687">
                  <c:v>113735</c:v>
                </c:pt>
                <c:pt idx="22688">
                  <c:v>113740</c:v>
                </c:pt>
                <c:pt idx="22689">
                  <c:v>113745</c:v>
                </c:pt>
                <c:pt idx="22690">
                  <c:v>113750</c:v>
                </c:pt>
                <c:pt idx="22691">
                  <c:v>113755</c:v>
                </c:pt>
                <c:pt idx="22692">
                  <c:v>113760</c:v>
                </c:pt>
                <c:pt idx="22693">
                  <c:v>113765</c:v>
                </c:pt>
                <c:pt idx="22694">
                  <c:v>113770</c:v>
                </c:pt>
                <c:pt idx="22695">
                  <c:v>113775</c:v>
                </c:pt>
                <c:pt idx="22696">
                  <c:v>113780</c:v>
                </c:pt>
                <c:pt idx="22697">
                  <c:v>113785</c:v>
                </c:pt>
                <c:pt idx="22698">
                  <c:v>113790</c:v>
                </c:pt>
                <c:pt idx="22699">
                  <c:v>113795</c:v>
                </c:pt>
                <c:pt idx="22700">
                  <c:v>113800</c:v>
                </c:pt>
                <c:pt idx="22701">
                  <c:v>113805</c:v>
                </c:pt>
                <c:pt idx="22702">
                  <c:v>113810</c:v>
                </c:pt>
                <c:pt idx="22703">
                  <c:v>113815</c:v>
                </c:pt>
                <c:pt idx="22704">
                  <c:v>113820</c:v>
                </c:pt>
                <c:pt idx="22705">
                  <c:v>113825</c:v>
                </c:pt>
                <c:pt idx="22706">
                  <c:v>113830</c:v>
                </c:pt>
                <c:pt idx="22707">
                  <c:v>113835</c:v>
                </c:pt>
                <c:pt idx="22708">
                  <c:v>113840</c:v>
                </c:pt>
                <c:pt idx="22709">
                  <c:v>113845</c:v>
                </c:pt>
                <c:pt idx="22710">
                  <c:v>113850</c:v>
                </c:pt>
                <c:pt idx="22711">
                  <c:v>113855</c:v>
                </c:pt>
                <c:pt idx="22712">
                  <c:v>113860</c:v>
                </c:pt>
                <c:pt idx="22713">
                  <c:v>113865</c:v>
                </c:pt>
                <c:pt idx="22714">
                  <c:v>113870</c:v>
                </c:pt>
                <c:pt idx="22715">
                  <c:v>113875</c:v>
                </c:pt>
                <c:pt idx="22716">
                  <c:v>113880</c:v>
                </c:pt>
                <c:pt idx="22717">
                  <c:v>113885</c:v>
                </c:pt>
                <c:pt idx="22718">
                  <c:v>113890</c:v>
                </c:pt>
                <c:pt idx="22719">
                  <c:v>113895</c:v>
                </c:pt>
                <c:pt idx="22720">
                  <c:v>113900</c:v>
                </c:pt>
                <c:pt idx="22721">
                  <c:v>113905</c:v>
                </c:pt>
                <c:pt idx="22722">
                  <c:v>113910</c:v>
                </c:pt>
                <c:pt idx="22723">
                  <c:v>113915</c:v>
                </c:pt>
                <c:pt idx="22724">
                  <c:v>113920</c:v>
                </c:pt>
                <c:pt idx="22725">
                  <c:v>113925</c:v>
                </c:pt>
                <c:pt idx="22726">
                  <c:v>113930</c:v>
                </c:pt>
                <c:pt idx="22727">
                  <c:v>113935</c:v>
                </c:pt>
                <c:pt idx="22728">
                  <c:v>113940</c:v>
                </c:pt>
                <c:pt idx="22729">
                  <c:v>113945</c:v>
                </c:pt>
                <c:pt idx="22730">
                  <c:v>113950</c:v>
                </c:pt>
                <c:pt idx="22731">
                  <c:v>113955</c:v>
                </c:pt>
                <c:pt idx="22732">
                  <c:v>113960</c:v>
                </c:pt>
                <c:pt idx="22733">
                  <c:v>113965</c:v>
                </c:pt>
                <c:pt idx="22734">
                  <c:v>113970</c:v>
                </c:pt>
                <c:pt idx="22735">
                  <c:v>113975</c:v>
                </c:pt>
                <c:pt idx="22736">
                  <c:v>113980</c:v>
                </c:pt>
                <c:pt idx="22737">
                  <c:v>113985</c:v>
                </c:pt>
                <c:pt idx="22738">
                  <c:v>113990</c:v>
                </c:pt>
                <c:pt idx="22739">
                  <c:v>113995</c:v>
                </c:pt>
                <c:pt idx="22740">
                  <c:v>114000</c:v>
                </c:pt>
                <c:pt idx="22741">
                  <c:v>114005</c:v>
                </c:pt>
                <c:pt idx="22742">
                  <c:v>114010</c:v>
                </c:pt>
                <c:pt idx="22743">
                  <c:v>114015</c:v>
                </c:pt>
                <c:pt idx="22744">
                  <c:v>114020</c:v>
                </c:pt>
                <c:pt idx="22745">
                  <c:v>114025</c:v>
                </c:pt>
                <c:pt idx="22746">
                  <c:v>114030</c:v>
                </c:pt>
                <c:pt idx="22747">
                  <c:v>114035</c:v>
                </c:pt>
                <c:pt idx="22748">
                  <c:v>114040</c:v>
                </c:pt>
                <c:pt idx="22749">
                  <c:v>114045</c:v>
                </c:pt>
                <c:pt idx="22750">
                  <c:v>114050</c:v>
                </c:pt>
                <c:pt idx="22751">
                  <c:v>114055</c:v>
                </c:pt>
                <c:pt idx="22752">
                  <c:v>114060</c:v>
                </c:pt>
                <c:pt idx="22753">
                  <c:v>114065</c:v>
                </c:pt>
                <c:pt idx="22754">
                  <c:v>114070</c:v>
                </c:pt>
                <c:pt idx="22755">
                  <c:v>114075</c:v>
                </c:pt>
                <c:pt idx="22756">
                  <c:v>114080</c:v>
                </c:pt>
                <c:pt idx="22757">
                  <c:v>114085</c:v>
                </c:pt>
                <c:pt idx="22758">
                  <c:v>114090</c:v>
                </c:pt>
                <c:pt idx="22759">
                  <c:v>114095</c:v>
                </c:pt>
                <c:pt idx="22760">
                  <c:v>114100</c:v>
                </c:pt>
                <c:pt idx="22761">
                  <c:v>114105</c:v>
                </c:pt>
                <c:pt idx="22762">
                  <c:v>114110</c:v>
                </c:pt>
                <c:pt idx="22763">
                  <c:v>114115</c:v>
                </c:pt>
                <c:pt idx="22764">
                  <c:v>114120</c:v>
                </c:pt>
                <c:pt idx="22765">
                  <c:v>114125</c:v>
                </c:pt>
                <c:pt idx="22766">
                  <c:v>114130</c:v>
                </c:pt>
                <c:pt idx="22767">
                  <c:v>114135</c:v>
                </c:pt>
                <c:pt idx="22768">
                  <c:v>114140</c:v>
                </c:pt>
                <c:pt idx="22769">
                  <c:v>114145</c:v>
                </c:pt>
                <c:pt idx="22770">
                  <c:v>114150</c:v>
                </c:pt>
                <c:pt idx="22771">
                  <c:v>114155</c:v>
                </c:pt>
                <c:pt idx="22772">
                  <c:v>114160</c:v>
                </c:pt>
                <c:pt idx="22773">
                  <c:v>114165</c:v>
                </c:pt>
                <c:pt idx="22774">
                  <c:v>114170</c:v>
                </c:pt>
                <c:pt idx="22775">
                  <c:v>114175</c:v>
                </c:pt>
                <c:pt idx="22776">
                  <c:v>114180</c:v>
                </c:pt>
                <c:pt idx="22777">
                  <c:v>114185</c:v>
                </c:pt>
                <c:pt idx="22778">
                  <c:v>114190</c:v>
                </c:pt>
                <c:pt idx="22779">
                  <c:v>114195</c:v>
                </c:pt>
                <c:pt idx="22780">
                  <c:v>114200</c:v>
                </c:pt>
                <c:pt idx="22781">
                  <c:v>114205</c:v>
                </c:pt>
                <c:pt idx="22782">
                  <c:v>114210</c:v>
                </c:pt>
                <c:pt idx="22783">
                  <c:v>114215</c:v>
                </c:pt>
                <c:pt idx="22784">
                  <c:v>114220</c:v>
                </c:pt>
                <c:pt idx="22785">
                  <c:v>114225</c:v>
                </c:pt>
                <c:pt idx="22786">
                  <c:v>114230</c:v>
                </c:pt>
                <c:pt idx="22787">
                  <c:v>114235</c:v>
                </c:pt>
                <c:pt idx="22788">
                  <c:v>114240</c:v>
                </c:pt>
                <c:pt idx="22789">
                  <c:v>114245</c:v>
                </c:pt>
                <c:pt idx="22790">
                  <c:v>114250</c:v>
                </c:pt>
                <c:pt idx="22791">
                  <c:v>114255</c:v>
                </c:pt>
                <c:pt idx="22792">
                  <c:v>114260</c:v>
                </c:pt>
                <c:pt idx="22793">
                  <c:v>114265</c:v>
                </c:pt>
                <c:pt idx="22794">
                  <c:v>114270</c:v>
                </c:pt>
                <c:pt idx="22795">
                  <c:v>114275</c:v>
                </c:pt>
                <c:pt idx="22796">
                  <c:v>114280</c:v>
                </c:pt>
                <c:pt idx="22797">
                  <c:v>114285</c:v>
                </c:pt>
                <c:pt idx="22798">
                  <c:v>114290</c:v>
                </c:pt>
                <c:pt idx="22799">
                  <c:v>114295</c:v>
                </c:pt>
                <c:pt idx="22800">
                  <c:v>114300</c:v>
                </c:pt>
                <c:pt idx="22801">
                  <c:v>114305</c:v>
                </c:pt>
                <c:pt idx="22802">
                  <c:v>114310</c:v>
                </c:pt>
                <c:pt idx="22803">
                  <c:v>114315</c:v>
                </c:pt>
                <c:pt idx="22804">
                  <c:v>114320</c:v>
                </c:pt>
                <c:pt idx="22805">
                  <c:v>114325</c:v>
                </c:pt>
                <c:pt idx="22806">
                  <c:v>114330</c:v>
                </c:pt>
                <c:pt idx="22807">
                  <c:v>114335</c:v>
                </c:pt>
                <c:pt idx="22808">
                  <c:v>114340</c:v>
                </c:pt>
                <c:pt idx="22809">
                  <c:v>114345</c:v>
                </c:pt>
                <c:pt idx="22810">
                  <c:v>114350</c:v>
                </c:pt>
                <c:pt idx="22811">
                  <c:v>114355</c:v>
                </c:pt>
                <c:pt idx="22812">
                  <c:v>114360</c:v>
                </c:pt>
                <c:pt idx="22813">
                  <c:v>114365</c:v>
                </c:pt>
                <c:pt idx="22814">
                  <c:v>114370</c:v>
                </c:pt>
                <c:pt idx="22815">
                  <c:v>114375</c:v>
                </c:pt>
                <c:pt idx="22816">
                  <c:v>114380</c:v>
                </c:pt>
                <c:pt idx="22817">
                  <c:v>114385</c:v>
                </c:pt>
                <c:pt idx="22818">
                  <c:v>114390</c:v>
                </c:pt>
                <c:pt idx="22819">
                  <c:v>114395</c:v>
                </c:pt>
                <c:pt idx="22820">
                  <c:v>114400</c:v>
                </c:pt>
                <c:pt idx="22821">
                  <c:v>114405</c:v>
                </c:pt>
                <c:pt idx="22822">
                  <c:v>114410</c:v>
                </c:pt>
                <c:pt idx="22823">
                  <c:v>114415</c:v>
                </c:pt>
                <c:pt idx="22824">
                  <c:v>114420</c:v>
                </c:pt>
                <c:pt idx="22825">
                  <c:v>114425</c:v>
                </c:pt>
                <c:pt idx="22826">
                  <c:v>114430</c:v>
                </c:pt>
                <c:pt idx="22827">
                  <c:v>114435</c:v>
                </c:pt>
                <c:pt idx="22828">
                  <c:v>114440</c:v>
                </c:pt>
                <c:pt idx="22829">
                  <c:v>114445</c:v>
                </c:pt>
                <c:pt idx="22830">
                  <c:v>114450</c:v>
                </c:pt>
                <c:pt idx="22831">
                  <c:v>114455</c:v>
                </c:pt>
                <c:pt idx="22832">
                  <c:v>114460</c:v>
                </c:pt>
                <c:pt idx="22833">
                  <c:v>114465</c:v>
                </c:pt>
                <c:pt idx="22834">
                  <c:v>114470</c:v>
                </c:pt>
                <c:pt idx="22835">
                  <c:v>114475</c:v>
                </c:pt>
                <c:pt idx="22836">
                  <c:v>114480</c:v>
                </c:pt>
                <c:pt idx="22837">
                  <c:v>114485</c:v>
                </c:pt>
                <c:pt idx="22838">
                  <c:v>114490</c:v>
                </c:pt>
                <c:pt idx="22839">
                  <c:v>114495</c:v>
                </c:pt>
                <c:pt idx="22840">
                  <c:v>114500</c:v>
                </c:pt>
                <c:pt idx="22841">
                  <c:v>114505</c:v>
                </c:pt>
                <c:pt idx="22842">
                  <c:v>114510</c:v>
                </c:pt>
                <c:pt idx="22843">
                  <c:v>114515</c:v>
                </c:pt>
                <c:pt idx="22844">
                  <c:v>114520</c:v>
                </c:pt>
                <c:pt idx="22845">
                  <c:v>114525</c:v>
                </c:pt>
                <c:pt idx="22846">
                  <c:v>114530</c:v>
                </c:pt>
                <c:pt idx="22847">
                  <c:v>114535</c:v>
                </c:pt>
                <c:pt idx="22848">
                  <c:v>114540</c:v>
                </c:pt>
                <c:pt idx="22849">
                  <c:v>114545</c:v>
                </c:pt>
                <c:pt idx="22850">
                  <c:v>114550</c:v>
                </c:pt>
                <c:pt idx="22851">
                  <c:v>114555</c:v>
                </c:pt>
                <c:pt idx="22852">
                  <c:v>114560</c:v>
                </c:pt>
                <c:pt idx="22853">
                  <c:v>114565</c:v>
                </c:pt>
                <c:pt idx="22854">
                  <c:v>114570</c:v>
                </c:pt>
                <c:pt idx="22855">
                  <c:v>114575</c:v>
                </c:pt>
                <c:pt idx="22856">
                  <c:v>114580</c:v>
                </c:pt>
                <c:pt idx="22857">
                  <c:v>114585</c:v>
                </c:pt>
                <c:pt idx="22858">
                  <c:v>114590</c:v>
                </c:pt>
                <c:pt idx="22859">
                  <c:v>114595</c:v>
                </c:pt>
                <c:pt idx="22860">
                  <c:v>114600</c:v>
                </c:pt>
                <c:pt idx="22861">
                  <c:v>114605</c:v>
                </c:pt>
                <c:pt idx="22862">
                  <c:v>114610</c:v>
                </c:pt>
                <c:pt idx="22863">
                  <c:v>114615</c:v>
                </c:pt>
                <c:pt idx="22864">
                  <c:v>114620</c:v>
                </c:pt>
                <c:pt idx="22865">
                  <c:v>114625</c:v>
                </c:pt>
                <c:pt idx="22866">
                  <c:v>114630</c:v>
                </c:pt>
                <c:pt idx="22867">
                  <c:v>114635</c:v>
                </c:pt>
                <c:pt idx="22868">
                  <c:v>114640</c:v>
                </c:pt>
                <c:pt idx="22869">
                  <c:v>114645</c:v>
                </c:pt>
                <c:pt idx="22870">
                  <c:v>114650</c:v>
                </c:pt>
                <c:pt idx="22871">
                  <c:v>114655</c:v>
                </c:pt>
                <c:pt idx="22872">
                  <c:v>114660</c:v>
                </c:pt>
                <c:pt idx="22873">
                  <c:v>114665</c:v>
                </c:pt>
                <c:pt idx="22874">
                  <c:v>114670</c:v>
                </c:pt>
                <c:pt idx="22875">
                  <c:v>114675</c:v>
                </c:pt>
                <c:pt idx="22876">
                  <c:v>114680</c:v>
                </c:pt>
                <c:pt idx="22877">
                  <c:v>114685</c:v>
                </c:pt>
                <c:pt idx="22878">
                  <c:v>114690</c:v>
                </c:pt>
                <c:pt idx="22879">
                  <c:v>114695</c:v>
                </c:pt>
                <c:pt idx="22880">
                  <c:v>114700</c:v>
                </c:pt>
                <c:pt idx="22881">
                  <c:v>114705</c:v>
                </c:pt>
                <c:pt idx="22882">
                  <c:v>114710</c:v>
                </c:pt>
                <c:pt idx="22883">
                  <c:v>114715</c:v>
                </c:pt>
                <c:pt idx="22884">
                  <c:v>114720</c:v>
                </c:pt>
                <c:pt idx="22885">
                  <c:v>114725</c:v>
                </c:pt>
                <c:pt idx="22886">
                  <c:v>114730</c:v>
                </c:pt>
                <c:pt idx="22887">
                  <c:v>114735</c:v>
                </c:pt>
                <c:pt idx="22888">
                  <c:v>114740</c:v>
                </c:pt>
                <c:pt idx="22889">
                  <c:v>114745</c:v>
                </c:pt>
                <c:pt idx="22890">
                  <c:v>114750</c:v>
                </c:pt>
                <c:pt idx="22891">
                  <c:v>114755</c:v>
                </c:pt>
                <c:pt idx="22892">
                  <c:v>114760</c:v>
                </c:pt>
                <c:pt idx="22893">
                  <c:v>114765</c:v>
                </c:pt>
                <c:pt idx="22894">
                  <c:v>114770</c:v>
                </c:pt>
                <c:pt idx="22895">
                  <c:v>114775</c:v>
                </c:pt>
                <c:pt idx="22896">
                  <c:v>114780</c:v>
                </c:pt>
                <c:pt idx="22897">
                  <c:v>114785</c:v>
                </c:pt>
                <c:pt idx="22898">
                  <c:v>114790</c:v>
                </c:pt>
                <c:pt idx="22899">
                  <c:v>114795</c:v>
                </c:pt>
                <c:pt idx="22900">
                  <c:v>114800</c:v>
                </c:pt>
                <c:pt idx="22901">
                  <c:v>114805</c:v>
                </c:pt>
                <c:pt idx="22902">
                  <c:v>114810</c:v>
                </c:pt>
                <c:pt idx="22903">
                  <c:v>114815</c:v>
                </c:pt>
                <c:pt idx="22904">
                  <c:v>114820</c:v>
                </c:pt>
                <c:pt idx="22905">
                  <c:v>114825</c:v>
                </c:pt>
                <c:pt idx="22906">
                  <c:v>114830</c:v>
                </c:pt>
                <c:pt idx="22907">
                  <c:v>114835</c:v>
                </c:pt>
                <c:pt idx="22908">
                  <c:v>114840</c:v>
                </c:pt>
                <c:pt idx="22909">
                  <c:v>114845</c:v>
                </c:pt>
                <c:pt idx="22910">
                  <c:v>114850</c:v>
                </c:pt>
                <c:pt idx="22911">
                  <c:v>114855</c:v>
                </c:pt>
                <c:pt idx="22912">
                  <c:v>114860</c:v>
                </c:pt>
                <c:pt idx="22913">
                  <c:v>114865</c:v>
                </c:pt>
                <c:pt idx="22914">
                  <c:v>114870</c:v>
                </c:pt>
                <c:pt idx="22915">
                  <c:v>114875</c:v>
                </c:pt>
                <c:pt idx="22916">
                  <c:v>114880</c:v>
                </c:pt>
                <c:pt idx="22917">
                  <c:v>114885</c:v>
                </c:pt>
                <c:pt idx="22918">
                  <c:v>114890</c:v>
                </c:pt>
                <c:pt idx="22919">
                  <c:v>114895</c:v>
                </c:pt>
                <c:pt idx="22920">
                  <c:v>114900</c:v>
                </c:pt>
                <c:pt idx="22921">
                  <c:v>114905</c:v>
                </c:pt>
                <c:pt idx="22922">
                  <c:v>114910</c:v>
                </c:pt>
                <c:pt idx="22923">
                  <c:v>114915</c:v>
                </c:pt>
                <c:pt idx="22924">
                  <c:v>114920</c:v>
                </c:pt>
                <c:pt idx="22925">
                  <c:v>114925</c:v>
                </c:pt>
                <c:pt idx="22926">
                  <c:v>114930</c:v>
                </c:pt>
                <c:pt idx="22927">
                  <c:v>114935</c:v>
                </c:pt>
                <c:pt idx="22928">
                  <c:v>114940</c:v>
                </c:pt>
                <c:pt idx="22929">
                  <c:v>114945</c:v>
                </c:pt>
                <c:pt idx="22930">
                  <c:v>114950</c:v>
                </c:pt>
                <c:pt idx="22931">
                  <c:v>114955</c:v>
                </c:pt>
                <c:pt idx="22932">
                  <c:v>114960</c:v>
                </c:pt>
                <c:pt idx="22933">
                  <c:v>114965</c:v>
                </c:pt>
                <c:pt idx="22934">
                  <c:v>114970</c:v>
                </c:pt>
                <c:pt idx="22935">
                  <c:v>114975</c:v>
                </c:pt>
                <c:pt idx="22936">
                  <c:v>114980</c:v>
                </c:pt>
                <c:pt idx="22937">
                  <c:v>114985</c:v>
                </c:pt>
                <c:pt idx="22938">
                  <c:v>114990</c:v>
                </c:pt>
                <c:pt idx="22939">
                  <c:v>114995</c:v>
                </c:pt>
                <c:pt idx="22940">
                  <c:v>115000</c:v>
                </c:pt>
                <c:pt idx="22941">
                  <c:v>115005</c:v>
                </c:pt>
                <c:pt idx="22942">
                  <c:v>115010</c:v>
                </c:pt>
                <c:pt idx="22943">
                  <c:v>115015</c:v>
                </c:pt>
                <c:pt idx="22944">
                  <c:v>115020</c:v>
                </c:pt>
                <c:pt idx="22945">
                  <c:v>115025</c:v>
                </c:pt>
                <c:pt idx="22946">
                  <c:v>115030</c:v>
                </c:pt>
                <c:pt idx="22947">
                  <c:v>115035</c:v>
                </c:pt>
                <c:pt idx="22948">
                  <c:v>115040</c:v>
                </c:pt>
                <c:pt idx="22949">
                  <c:v>115045</c:v>
                </c:pt>
                <c:pt idx="22950">
                  <c:v>115050</c:v>
                </c:pt>
                <c:pt idx="22951">
                  <c:v>115055</c:v>
                </c:pt>
                <c:pt idx="22952">
                  <c:v>115060</c:v>
                </c:pt>
                <c:pt idx="22953">
                  <c:v>115065</c:v>
                </c:pt>
                <c:pt idx="22954">
                  <c:v>115070</c:v>
                </c:pt>
                <c:pt idx="22955">
                  <c:v>115075</c:v>
                </c:pt>
                <c:pt idx="22956">
                  <c:v>115080</c:v>
                </c:pt>
                <c:pt idx="22957">
                  <c:v>115085</c:v>
                </c:pt>
                <c:pt idx="22958">
                  <c:v>115090</c:v>
                </c:pt>
                <c:pt idx="22959">
                  <c:v>115095</c:v>
                </c:pt>
                <c:pt idx="22960">
                  <c:v>115100</c:v>
                </c:pt>
                <c:pt idx="22961">
                  <c:v>115105</c:v>
                </c:pt>
                <c:pt idx="22962">
                  <c:v>115110</c:v>
                </c:pt>
                <c:pt idx="22963">
                  <c:v>115115</c:v>
                </c:pt>
                <c:pt idx="22964">
                  <c:v>115120</c:v>
                </c:pt>
                <c:pt idx="22965">
                  <c:v>115125</c:v>
                </c:pt>
                <c:pt idx="22966">
                  <c:v>115130</c:v>
                </c:pt>
                <c:pt idx="22967">
                  <c:v>115135</c:v>
                </c:pt>
                <c:pt idx="22968">
                  <c:v>115140</c:v>
                </c:pt>
                <c:pt idx="22969">
                  <c:v>115145</c:v>
                </c:pt>
                <c:pt idx="22970">
                  <c:v>115150</c:v>
                </c:pt>
                <c:pt idx="22971">
                  <c:v>115155</c:v>
                </c:pt>
                <c:pt idx="22972">
                  <c:v>115160</c:v>
                </c:pt>
                <c:pt idx="22973">
                  <c:v>115165</c:v>
                </c:pt>
                <c:pt idx="22974">
                  <c:v>115170</c:v>
                </c:pt>
                <c:pt idx="22975">
                  <c:v>115175</c:v>
                </c:pt>
                <c:pt idx="22976">
                  <c:v>115180</c:v>
                </c:pt>
                <c:pt idx="22977">
                  <c:v>115185</c:v>
                </c:pt>
                <c:pt idx="22978">
                  <c:v>115190</c:v>
                </c:pt>
                <c:pt idx="22979">
                  <c:v>115195</c:v>
                </c:pt>
                <c:pt idx="22980">
                  <c:v>115200</c:v>
                </c:pt>
                <c:pt idx="22981">
                  <c:v>115205</c:v>
                </c:pt>
                <c:pt idx="22982">
                  <c:v>115210</c:v>
                </c:pt>
                <c:pt idx="22983">
                  <c:v>115215</c:v>
                </c:pt>
                <c:pt idx="22984">
                  <c:v>115220</c:v>
                </c:pt>
                <c:pt idx="22985">
                  <c:v>115225</c:v>
                </c:pt>
                <c:pt idx="22986">
                  <c:v>115230</c:v>
                </c:pt>
                <c:pt idx="22987">
                  <c:v>115235</c:v>
                </c:pt>
                <c:pt idx="22988">
                  <c:v>115240</c:v>
                </c:pt>
                <c:pt idx="22989">
                  <c:v>115245</c:v>
                </c:pt>
                <c:pt idx="22990">
                  <c:v>115250</c:v>
                </c:pt>
                <c:pt idx="22991">
                  <c:v>115255</c:v>
                </c:pt>
                <c:pt idx="22992">
                  <c:v>115260</c:v>
                </c:pt>
                <c:pt idx="22993">
                  <c:v>115265</c:v>
                </c:pt>
                <c:pt idx="22994">
                  <c:v>115270</c:v>
                </c:pt>
                <c:pt idx="22995">
                  <c:v>115275</c:v>
                </c:pt>
                <c:pt idx="22996">
                  <c:v>115280</c:v>
                </c:pt>
                <c:pt idx="22997">
                  <c:v>115285</c:v>
                </c:pt>
                <c:pt idx="22998">
                  <c:v>115290</c:v>
                </c:pt>
                <c:pt idx="22999">
                  <c:v>115295</c:v>
                </c:pt>
                <c:pt idx="23000">
                  <c:v>115300</c:v>
                </c:pt>
                <c:pt idx="23001">
                  <c:v>115305</c:v>
                </c:pt>
                <c:pt idx="23002">
                  <c:v>115310</c:v>
                </c:pt>
                <c:pt idx="23003">
                  <c:v>115315</c:v>
                </c:pt>
                <c:pt idx="23004">
                  <c:v>115320</c:v>
                </c:pt>
                <c:pt idx="23005">
                  <c:v>115325</c:v>
                </c:pt>
                <c:pt idx="23006">
                  <c:v>115330</c:v>
                </c:pt>
                <c:pt idx="23007">
                  <c:v>115335</c:v>
                </c:pt>
                <c:pt idx="23008">
                  <c:v>115340</c:v>
                </c:pt>
                <c:pt idx="23009">
                  <c:v>115345</c:v>
                </c:pt>
                <c:pt idx="23010">
                  <c:v>115350</c:v>
                </c:pt>
                <c:pt idx="23011">
                  <c:v>115355</c:v>
                </c:pt>
                <c:pt idx="23012">
                  <c:v>115360</c:v>
                </c:pt>
                <c:pt idx="23013">
                  <c:v>115365</c:v>
                </c:pt>
                <c:pt idx="23014">
                  <c:v>115370</c:v>
                </c:pt>
                <c:pt idx="23015">
                  <c:v>115375</c:v>
                </c:pt>
                <c:pt idx="23016">
                  <c:v>115380</c:v>
                </c:pt>
                <c:pt idx="23017">
                  <c:v>115385</c:v>
                </c:pt>
                <c:pt idx="23018">
                  <c:v>115390</c:v>
                </c:pt>
                <c:pt idx="23019">
                  <c:v>115395</c:v>
                </c:pt>
                <c:pt idx="23020">
                  <c:v>115400</c:v>
                </c:pt>
                <c:pt idx="23021">
                  <c:v>115405</c:v>
                </c:pt>
                <c:pt idx="23022">
                  <c:v>115410</c:v>
                </c:pt>
                <c:pt idx="23023">
                  <c:v>115415</c:v>
                </c:pt>
                <c:pt idx="23024">
                  <c:v>115420</c:v>
                </c:pt>
                <c:pt idx="23025">
                  <c:v>115425</c:v>
                </c:pt>
                <c:pt idx="23026">
                  <c:v>115430</c:v>
                </c:pt>
                <c:pt idx="23027">
                  <c:v>115435</c:v>
                </c:pt>
                <c:pt idx="23028">
                  <c:v>115440</c:v>
                </c:pt>
                <c:pt idx="23029">
                  <c:v>115445</c:v>
                </c:pt>
                <c:pt idx="23030">
                  <c:v>115450</c:v>
                </c:pt>
                <c:pt idx="23031">
                  <c:v>115455</c:v>
                </c:pt>
                <c:pt idx="23032">
                  <c:v>115460</c:v>
                </c:pt>
                <c:pt idx="23033">
                  <c:v>115465</c:v>
                </c:pt>
                <c:pt idx="23034">
                  <c:v>115470</c:v>
                </c:pt>
                <c:pt idx="23035">
                  <c:v>115475</c:v>
                </c:pt>
                <c:pt idx="23036">
                  <c:v>115480</c:v>
                </c:pt>
                <c:pt idx="23037">
                  <c:v>115485</c:v>
                </c:pt>
                <c:pt idx="23038">
                  <c:v>115490</c:v>
                </c:pt>
                <c:pt idx="23039">
                  <c:v>115495</c:v>
                </c:pt>
                <c:pt idx="23040">
                  <c:v>115500</c:v>
                </c:pt>
                <c:pt idx="23041">
                  <c:v>115505</c:v>
                </c:pt>
                <c:pt idx="23042">
                  <c:v>115510</c:v>
                </c:pt>
                <c:pt idx="23043">
                  <c:v>115515</c:v>
                </c:pt>
                <c:pt idx="23044">
                  <c:v>115520</c:v>
                </c:pt>
                <c:pt idx="23045">
                  <c:v>115525</c:v>
                </c:pt>
                <c:pt idx="23046">
                  <c:v>115530</c:v>
                </c:pt>
                <c:pt idx="23047">
                  <c:v>115535</c:v>
                </c:pt>
                <c:pt idx="23048">
                  <c:v>115540</c:v>
                </c:pt>
                <c:pt idx="23049">
                  <c:v>115545</c:v>
                </c:pt>
                <c:pt idx="23050">
                  <c:v>115550</c:v>
                </c:pt>
                <c:pt idx="23051">
                  <c:v>115555</c:v>
                </c:pt>
                <c:pt idx="23052">
                  <c:v>115560</c:v>
                </c:pt>
                <c:pt idx="23053">
                  <c:v>115565</c:v>
                </c:pt>
                <c:pt idx="23054">
                  <c:v>115570</c:v>
                </c:pt>
                <c:pt idx="23055">
                  <c:v>115575</c:v>
                </c:pt>
                <c:pt idx="23056">
                  <c:v>115580</c:v>
                </c:pt>
                <c:pt idx="23057">
                  <c:v>115585</c:v>
                </c:pt>
                <c:pt idx="23058">
                  <c:v>115590</c:v>
                </c:pt>
                <c:pt idx="23059">
                  <c:v>115595</c:v>
                </c:pt>
                <c:pt idx="23060">
                  <c:v>115600</c:v>
                </c:pt>
                <c:pt idx="23061">
                  <c:v>115605</c:v>
                </c:pt>
                <c:pt idx="23062">
                  <c:v>115610</c:v>
                </c:pt>
                <c:pt idx="23063">
                  <c:v>115615</c:v>
                </c:pt>
                <c:pt idx="23064">
                  <c:v>115620</c:v>
                </c:pt>
                <c:pt idx="23065">
                  <c:v>115625</c:v>
                </c:pt>
                <c:pt idx="23066">
                  <c:v>115630</c:v>
                </c:pt>
                <c:pt idx="23067">
                  <c:v>115635</c:v>
                </c:pt>
                <c:pt idx="23068">
                  <c:v>115640</c:v>
                </c:pt>
                <c:pt idx="23069">
                  <c:v>115645</c:v>
                </c:pt>
                <c:pt idx="23070">
                  <c:v>115650</c:v>
                </c:pt>
                <c:pt idx="23071">
                  <c:v>115655</c:v>
                </c:pt>
                <c:pt idx="23072">
                  <c:v>115660</c:v>
                </c:pt>
                <c:pt idx="23073">
                  <c:v>115665</c:v>
                </c:pt>
                <c:pt idx="23074">
                  <c:v>115670</c:v>
                </c:pt>
                <c:pt idx="23075">
                  <c:v>115675</c:v>
                </c:pt>
                <c:pt idx="23076">
                  <c:v>115680</c:v>
                </c:pt>
                <c:pt idx="23077">
                  <c:v>115685</c:v>
                </c:pt>
                <c:pt idx="23078">
                  <c:v>115690</c:v>
                </c:pt>
                <c:pt idx="23079">
                  <c:v>115695</c:v>
                </c:pt>
                <c:pt idx="23080">
                  <c:v>115700</c:v>
                </c:pt>
                <c:pt idx="23081">
                  <c:v>115705</c:v>
                </c:pt>
                <c:pt idx="23082">
                  <c:v>115710</c:v>
                </c:pt>
                <c:pt idx="23083">
                  <c:v>115715</c:v>
                </c:pt>
                <c:pt idx="23084">
                  <c:v>115720</c:v>
                </c:pt>
                <c:pt idx="23085">
                  <c:v>115725</c:v>
                </c:pt>
                <c:pt idx="23086">
                  <c:v>115730</c:v>
                </c:pt>
                <c:pt idx="23087">
                  <c:v>115735</c:v>
                </c:pt>
                <c:pt idx="23088">
                  <c:v>115740</c:v>
                </c:pt>
                <c:pt idx="23089">
                  <c:v>115745</c:v>
                </c:pt>
                <c:pt idx="23090">
                  <c:v>115750</c:v>
                </c:pt>
                <c:pt idx="23091">
                  <c:v>115755</c:v>
                </c:pt>
                <c:pt idx="23092">
                  <c:v>115760</c:v>
                </c:pt>
                <c:pt idx="23093">
                  <c:v>115765</c:v>
                </c:pt>
                <c:pt idx="23094">
                  <c:v>115770</c:v>
                </c:pt>
                <c:pt idx="23095">
                  <c:v>115775</c:v>
                </c:pt>
                <c:pt idx="23096">
                  <c:v>115780</c:v>
                </c:pt>
                <c:pt idx="23097">
                  <c:v>115785</c:v>
                </c:pt>
                <c:pt idx="23098">
                  <c:v>115790</c:v>
                </c:pt>
                <c:pt idx="23099">
                  <c:v>115795</c:v>
                </c:pt>
                <c:pt idx="23100">
                  <c:v>115800</c:v>
                </c:pt>
                <c:pt idx="23101">
                  <c:v>115805</c:v>
                </c:pt>
                <c:pt idx="23102">
                  <c:v>115810</c:v>
                </c:pt>
                <c:pt idx="23103">
                  <c:v>115815</c:v>
                </c:pt>
                <c:pt idx="23104">
                  <c:v>115820</c:v>
                </c:pt>
                <c:pt idx="23105">
                  <c:v>115825</c:v>
                </c:pt>
                <c:pt idx="23106">
                  <c:v>115830</c:v>
                </c:pt>
                <c:pt idx="23107">
                  <c:v>115835</c:v>
                </c:pt>
                <c:pt idx="23108">
                  <c:v>115840</c:v>
                </c:pt>
                <c:pt idx="23109">
                  <c:v>115845</c:v>
                </c:pt>
                <c:pt idx="23110">
                  <c:v>115850</c:v>
                </c:pt>
                <c:pt idx="23111">
                  <c:v>115855</c:v>
                </c:pt>
                <c:pt idx="23112">
                  <c:v>115860</c:v>
                </c:pt>
                <c:pt idx="23113">
                  <c:v>115865</c:v>
                </c:pt>
                <c:pt idx="23114">
                  <c:v>115870</c:v>
                </c:pt>
                <c:pt idx="23115">
                  <c:v>115875</c:v>
                </c:pt>
                <c:pt idx="23116">
                  <c:v>115880</c:v>
                </c:pt>
                <c:pt idx="23117">
                  <c:v>115885</c:v>
                </c:pt>
                <c:pt idx="23118">
                  <c:v>115890</c:v>
                </c:pt>
                <c:pt idx="23119">
                  <c:v>115895</c:v>
                </c:pt>
                <c:pt idx="23120">
                  <c:v>115900</c:v>
                </c:pt>
                <c:pt idx="23121">
                  <c:v>115905</c:v>
                </c:pt>
                <c:pt idx="23122">
                  <c:v>115910</c:v>
                </c:pt>
                <c:pt idx="23123">
                  <c:v>115915</c:v>
                </c:pt>
                <c:pt idx="23124">
                  <c:v>115920</c:v>
                </c:pt>
                <c:pt idx="23125">
                  <c:v>115925</c:v>
                </c:pt>
                <c:pt idx="23126">
                  <c:v>115930</c:v>
                </c:pt>
                <c:pt idx="23127">
                  <c:v>115935</c:v>
                </c:pt>
                <c:pt idx="23128">
                  <c:v>115940</c:v>
                </c:pt>
                <c:pt idx="23129">
                  <c:v>115945</c:v>
                </c:pt>
                <c:pt idx="23130">
                  <c:v>115950</c:v>
                </c:pt>
                <c:pt idx="23131">
                  <c:v>115955</c:v>
                </c:pt>
                <c:pt idx="23132">
                  <c:v>115960</c:v>
                </c:pt>
                <c:pt idx="23133">
                  <c:v>115965</c:v>
                </c:pt>
                <c:pt idx="23134">
                  <c:v>115970</c:v>
                </c:pt>
                <c:pt idx="23135">
                  <c:v>115975</c:v>
                </c:pt>
                <c:pt idx="23136">
                  <c:v>115980</c:v>
                </c:pt>
                <c:pt idx="23137">
                  <c:v>115985</c:v>
                </c:pt>
                <c:pt idx="23138">
                  <c:v>115990</c:v>
                </c:pt>
                <c:pt idx="23139">
                  <c:v>115995</c:v>
                </c:pt>
                <c:pt idx="23140">
                  <c:v>116000</c:v>
                </c:pt>
                <c:pt idx="23141">
                  <c:v>116005</c:v>
                </c:pt>
                <c:pt idx="23142">
                  <c:v>116010</c:v>
                </c:pt>
                <c:pt idx="23143">
                  <c:v>116015</c:v>
                </c:pt>
                <c:pt idx="23144">
                  <c:v>116020</c:v>
                </c:pt>
                <c:pt idx="23145">
                  <c:v>116025</c:v>
                </c:pt>
                <c:pt idx="23146">
                  <c:v>116030</c:v>
                </c:pt>
                <c:pt idx="23147">
                  <c:v>116035</c:v>
                </c:pt>
                <c:pt idx="23148">
                  <c:v>116040</c:v>
                </c:pt>
                <c:pt idx="23149">
                  <c:v>116045</c:v>
                </c:pt>
                <c:pt idx="23150">
                  <c:v>116050</c:v>
                </c:pt>
                <c:pt idx="23151">
                  <c:v>116055</c:v>
                </c:pt>
                <c:pt idx="23152">
                  <c:v>116060</c:v>
                </c:pt>
                <c:pt idx="23153">
                  <c:v>116065</c:v>
                </c:pt>
                <c:pt idx="23154">
                  <c:v>116070</c:v>
                </c:pt>
                <c:pt idx="23155">
                  <c:v>116075</c:v>
                </c:pt>
                <c:pt idx="23156">
                  <c:v>116080</c:v>
                </c:pt>
                <c:pt idx="23157">
                  <c:v>116085</c:v>
                </c:pt>
                <c:pt idx="23158">
                  <c:v>116090</c:v>
                </c:pt>
                <c:pt idx="23159">
                  <c:v>116095</c:v>
                </c:pt>
                <c:pt idx="23160">
                  <c:v>116100</c:v>
                </c:pt>
                <c:pt idx="23161">
                  <c:v>116105</c:v>
                </c:pt>
                <c:pt idx="23162">
                  <c:v>116110</c:v>
                </c:pt>
                <c:pt idx="23163">
                  <c:v>116115</c:v>
                </c:pt>
                <c:pt idx="23164">
                  <c:v>116120</c:v>
                </c:pt>
                <c:pt idx="23165">
                  <c:v>116125</c:v>
                </c:pt>
                <c:pt idx="23166">
                  <c:v>116130</c:v>
                </c:pt>
                <c:pt idx="23167">
                  <c:v>116135</c:v>
                </c:pt>
                <c:pt idx="23168">
                  <c:v>116140</c:v>
                </c:pt>
                <c:pt idx="23169">
                  <c:v>116145</c:v>
                </c:pt>
                <c:pt idx="23170">
                  <c:v>116150</c:v>
                </c:pt>
                <c:pt idx="23171">
                  <c:v>116155</c:v>
                </c:pt>
                <c:pt idx="23172">
                  <c:v>116160</c:v>
                </c:pt>
                <c:pt idx="23173">
                  <c:v>116165</c:v>
                </c:pt>
                <c:pt idx="23174">
                  <c:v>116170</c:v>
                </c:pt>
                <c:pt idx="23175">
                  <c:v>116175</c:v>
                </c:pt>
                <c:pt idx="23176">
                  <c:v>116180</c:v>
                </c:pt>
                <c:pt idx="23177">
                  <c:v>116185</c:v>
                </c:pt>
                <c:pt idx="23178">
                  <c:v>116190</c:v>
                </c:pt>
                <c:pt idx="23179">
                  <c:v>116195</c:v>
                </c:pt>
                <c:pt idx="23180">
                  <c:v>116200</c:v>
                </c:pt>
                <c:pt idx="23181">
                  <c:v>116205</c:v>
                </c:pt>
                <c:pt idx="23182">
                  <c:v>116210</c:v>
                </c:pt>
                <c:pt idx="23183">
                  <c:v>116215</c:v>
                </c:pt>
                <c:pt idx="23184">
                  <c:v>116220</c:v>
                </c:pt>
                <c:pt idx="23185">
                  <c:v>116225</c:v>
                </c:pt>
                <c:pt idx="23186">
                  <c:v>116230</c:v>
                </c:pt>
                <c:pt idx="23187">
                  <c:v>116235</c:v>
                </c:pt>
                <c:pt idx="23188">
                  <c:v>116240</c:v>
                </c:pt>
                <c:pt idx="23189">
                  <c:v>116245</c:v>
                </c:pt>
                <c:pt idx="23190">
                  <c:v>116250</c:v>
                </c:pt>
                <c:pt idx="23191">
                  <c:v>116255</c:v>
                </c:pt>
                <c:pt idx="23192">
                  <c:v>116260</c:v>
                </c:pt>
                <c:pt idx="23193">
                  <c:v>116265</c:v>
                </c:pt>
                <c:pt idx="23194">
                  <c:v>116270</c:v>
                </c:pt>
                <c:pt idx="23195">
                  <c:v>116275</c:v>
                </c:pt>
                <c:pt idx="23196">
                  <c:v>116280</c:v>
                </c:pt>
                <c:pt idx="23197">
                  <c:v>116285</c:v>
                </c:pt>
                <c:pt idx="23198">
                  <c:v>116290</c:v>
                </c:pt>
                <c:pt idx="23199">
                  <c:v>116295</c:v>
                </c:pt>
                <c:pt idx="23200">
                  <c:v>116300</c:v>
                </c:pt>
                <c:pt idx="23201">
                  <c:v>116305</c:v>
                </c:pt>
                <c:pt idx="23202">
                  <c:v>116310</c:v>
                </c:pt>
                <c:pt idx="23203">
                  <c:v>116315</c:v>
                </c:pt>
                <c:pt idx="23204">
                  <c:v>116320</c:v>
                </c:pt>
                <c:pt idx="23205">
                  <c:v>116325</c:v>
                </c:pt>
                <c:pt idx="23206">
                  <c:v>116330</c:v>
                </c:pt>
                <c:pt idx="23207">
                  <c:v>116335</c:v>
                </c:pt>
                <c:pt idx="23208">
                  <c:v>116340</c:v>
                </c:pt>
                <c:pt idx="23209">
                  <c:v>116345</c:v>
                </c:pt>
                <c:pt idx="23210">
                  <c:v>116350</c:v>
                </c:pt>
                <c:pt idx="23211">
                  <c:v>116355</c:v>
                </c:pt>
                <c:pt idx="23212">
                  <c:v>116360</c:v>
                </c:pt>
                <c:pt idx="23213">
                  <c:v>116365</c:v>
                </c:pt>
                <c:pt idx="23214">
                  <c:v>116370</c:v>
                </c:pt>
                <c:pt idx="23215">
                  <c:v>116375</c:v>
                </c:pt>
                <c:pt idx="23216">
                  <c:v>116380</c:v>
                </c:pt>
                <c:pt idx="23217">
                  <c:v>116385</c:v>
                </c:pt>
                <c:pt idx="23218">
                  <c:v>116390</c:v>
                </c:pt>
                <c:pt idx="23219">
                  <c:v>116395</c:v>
                </c:pt>
                <c:pt idx="23220">
                  <c:v>116400</c:v>
                </c:pt>
                <c:pt idx="23221">
                  <c:v>116405</c:v>
                </c:pt>
                <c:pt idx="23222">
                  <c:v>116410</c:v>
                </c:pt>
                <c:pt idx="23223">
                  <c:v>116415</c:v>
                </c:pt>
                <c:pt idx="23224">
                  <c:v>116420</c:v>
                </c:pt>
                <c:pt idx="23225">
                  <c:v>116425</c:v>
                </c:pt>
                <c:pt idx="23226">
                  <c:v>116430</c:v>
                </c:pt>
                <c:pt idx="23227">
                  <c:v>116435</c:v>
                </c:pt>
                <c:pt idx="23228">
                  <c:v>116440</c:v>
                </c:pt>
                <c:pt idx="23229">
                  <c:v>116445</c:v>
                </c:pt>
                <c:pt idx="23230">
                  <c:v>116450</c:v>
                </c:pt>
                <c:pt idx="23231">
                  <c:v>116455</c:v>
                </c:pt>
                <c:pt idx="23232">
                  <c:v>116460</c:v>
                </c:pt>
                <c:pt idx="23233">
                  <c:v>116465</c:v>
                </c:pt>
                <c:pt idx="23234">
                  <c:v>116470</c:v>
                </c:pt>
                <c:pt idx="23235">
                  <c:v>116475</c:v>
                </c:pt>
                <c:pt idx="23236">
                  <c:v>116480</c:v>
                </c:pt>
                <c:pt idx="23237">
                  <c:v>116485</c:v>
                </c:pt>
                <c:pt idx="23238">
                  <c:v>116490</c:v>
                </c:pt>
                <c:pt idx="23239">
                  <c:v>116495</c:v>
                </c:pt>
                <c:pt idx="23240">
                  <c:v>116500</c:v>
                </c:pt>
                <c:pt idx="23241">
                  <c:v>116505</c:v>
                </c:pt>
                <c:pt idx="23242">
                  <c:v>116510</c:v>
                </c:pt>
                <c:pt idx="23243">
                  <c:v>116515</c:v>
                </c:pt>
                <c:pt idx="23244">
                  <c:v>116520</c:v>
                </c:pt>
                <c:pt idx="23245">
                  <c:v>116525</c:v>
                </c:pt>
                <c:pt idx="23246">
                  <c:v>116530</c:v>
                </c:pt>
                <c:pt idx="23247">
                  <c:v>116535</c:v>
                </c:pt>
                <c:pt idx="23248">
                  <c:v>116540</c:v>
                </c:pt>
                <c:pt idx="23249">
                  <c:v>116545</c:v>
                </c:pt>
                <c:pt idx="23250">
                  <c:v>116550</c:v>
                </c:pt>
                <c:pt idx="23251">
                  <c:v>116555</c:v>
                </c:pt>
                <c:pt idx="23252">
                  <c:v>116560</c:v>
                </c:pt>
                <c:pt idx="23253">
                  <c:v>116565</c:v>
                </c:pt>
                <c:pt idx="23254">
                  <c:v>116570</c:v>
                </c:pt>
                <c:pt idx="23255">
                  <c:v>116575</c:v>
                </c:pt>
                <c:pt idx="23256">
                  <c:v>116580</c:v>
                </c:pt>
                <c:pt idx="23257">
                  <c:v>116585</c:v>
                </c:pt>
                <c:pt idx="23258">
                  <c:v>116590</c:v>
                </c:pt>
                <c:pt idx="23259">
                  <c:v>116595</c:v>
                </c:pt>
                <c:pt idx="23260">
                  <c:v>116600</c:v>
                </c:pt>
                <c:pt idx="23261">
                  <c:v>116605</c:v>
                </c:pt>
                <c:pt idx="23262">
                  <c:v>116610</c:v>
                </c:pt>
                <c:pt idx="23263">
                  <c:v>116615</c:v>
                </c:pt>
                <c:pt idx="23264">
                  <c:v>116620</c:v>
                </c:pt>
                <c:pt idx="23265">
                  <c:v>116625</c:v>
                </c:pt>
                <c:pt idx="23266">
                  <c:v>116630</c:v>
                </c:pt>
                <c:pt idx="23267">
                  <c:v>116635</c:v>
                </c:pt>
                <c:pt idx="23268">
                  <c:v>116640</c:v>
                </c:pt>
                <c:pt idx="23269">
                  <c:v>116645</c:v>
                </c:pt>
                <c:pt idx="23270">
                  <c:v>116650</c:v>
                </c:pt>
                <c:pt idx="23271">
                  <c:v>116655</c:v>
                </c:pt>
                <c:pt idx="23272">
                  <c:v>116660</c:v>
                </c:pt>
                <c:pt idx="23273">
                  <c:v>116665</c:v>
                </c:pt>
                <c:pt idx="23274">
                  <c:v>116670</c:v>
                </c:pt>
                <c:pt idx="23275">
                  <c:v>116675</c:v>
                </c:pt>
                <c:pt idx="23276">
                  <c:v>116680</c:v>
                </c:pt>
                <c:pt idx="23277">
                  <c:v>116685</c:v>
                </c:pt>
                <c:pt idx="23278">
                  <c:v>116690</c:v>
                </c:pt>
                <c:pt idx="23279">
                  <c:v>116695</c:v>
                </c:pt>
                <c:pt idx="23280">
                  <c:v>116700</c:v>
                </c:pt>
                <c:pt idx="23281">
                  <c:v>116705</c:v>
                </c:pt>
                <c:pt idx="23282">
                  <c:v>116710</c:v>
                </c:pt>
                <c:pt idx="23283">
                  <c:v>116715</c:v>
                </c:pt>
                <c:pt idx="23284">
                  <c:v>116720</c:v>
                </c:pt>
                <c:pt idx="23285">
                  <c:v>116725</c:v>
                </c:pt>
                <c:pt idx="23286">
                  <c:v>116730</c:v>
                </c:pt>
                <c:pt idx="23287">
                  <c:v>116735</c:v>
                </c:pt>
                <c:pt idx="23288">
                  <c:v>116740</c:v>
                </c:pt>
                <c:pt idx="23289">
                  <c:v>116745</c:v>
                </c:pt>
                <c:pt idx="23290">
                  <c:v>116750</c:v>
                </c:pt>
                <c:pt idx="23291">
                  <c:v>116755</c:v>
                </c:pt>
                <c:pt idx="23292">
                  <c:v>116760</c:v>
                </c:pt>
                <c:pt idx="23293">
                  <c:v>116765</c:v>
                </c:pt>
                <c:pt idx="23294">
                  <c:v>116770</c:v>
                </c:pt>
                <c:pt idx="23295">
                  <c:v>116775</c:v>
                </c:pt>
                <c:pt idx="23296">
                  <c:v>116780</c:v>
                </c:pt>
                <c:pt idx="23297">
                  <c:v>116785</c:v>
                </c:pt>
                <c:pt idx="23298">
                  <c:v>116790</c:v>
                </c:pt>
                <c:pt idx="23299">
                  <c:v>116795</c:v>
                </c:pt>
                <c:pt idx="23300">
                  <c:v>116800</c:v>
                </c:pt>
                <c:pt idx="23301">
                  <c:v>116805</c:v>
                </c:pt>
                <c:pt idx="23302">
                  <c:v>116810</c:v>
                </c:pt>
                <c:pt idx="23303">
                  <c:v>116815</c:v>
                </c:pt>
                <c:pt idx="23304">
                  <c:v>116820</c:v>
                </c:pt>
                <c:pt idx="23305">
                  <c:v>116825</c:v>
                </c:pt>
                <c:pt idx="23306">
                  <c:v>116830</c:v>
                </c:pt>
                <c:pt idx="23307">
                  <c:v>116835</c:v>
                </c:pt>
                <c:pt idx="23308">
                  <c:v>116840</c:v>
                </c:pt>
                <c:pt idx="23309">
                  <c:v>116845</c:v>
                </c:pt>
                <c:pt idx="23310">
                  <c:v>116850</c:v>
                </c:pt>
                <c:pt idx="23311">
                  <c:v>116855</c:v>
                </c:pt>
                <c:pt idx="23312">
                  <c:v>116860</c:v>
                </c:pt>
                <c:pt idx="23313">
                  <c:v>116865</c:v>
                </c:pt>
                <c:pt idx="23314">
                  <c:v>116870</c:v>
                </c:pt>
                <c:pt idx="23315">
                  <c:v>116875</c:v>
                </c:pt>
                <c:pt idx="23316">
                  <c:v>116880</c:v>
                </c:pt>
                <c:pt idx="23317">
                  <c:v>116885</c:v>
                </c:pt>
                <c:pt idx="23318">
                  <c:v>116890</c:v>
                </c:pt>
                <c:pt idx="23319">
                  <c:v>116895</c:v>
                </c:pt>
                <c:pt idx="23320">
                  <c:v>116900</c:v>
                </c:pt>
                <c:pt idx="23321">
                  <c:v>116905</c:v>
                </c:pt>
                <c:pt idx="23322">
                  <c:v>116910</c:v>
                </c:pt>
                <c:pt idx="23323">
                  <c:v>116915</c:v>
                </c:pt>
                <c:pt idx="23324">
                  <c:v>116920</c:v>
                </c:pt>
                <c:pt idx="23325">
                  <c:v>116925</c:v>
                </c:pt>
                <c:pt idx="23326">
                  <c:v>116930</c:v>
                </c:pt>
                <c:pt idx="23327">
                  <c:v>116935</c:v>
                </c:pt>
                <c:pt idx="23328">
                  <c:v>116940</c:v>
                </c:pt>
                <c:pt idx="23329">
                  <c:v>116945</c:v>
                </c:pt>
                <c:pt idx="23330">
                  <c:v>116950</c:v>
                </c:pt>
                <c:pt idx="23331">
                  <c:v>116955</c:v>
                </c:pt>
                <c:pt idx="23332">
                  <c:v>116960</c:v>
                </c:pt>
                <c:pt idx="23333">
                  <c:v>116965</c:v>
                </c:pt>
                <c:pt idx="23334">
                  <c:v>116970</c:v>
                </c:pt>
                <c:pt idx="23335">
                  <c:v>116975</c:v>
                </c:pt>
                <c:pt idx="23336">
                  <c:v>116980</c:v>
                </c:pt>
                <c:pt idx="23337">
                  <c:v>116985</c:v>
                </c:pt>
                <c:pt idx="23338">
                  <c:v>116990</c:v>
                </c:pt>
                <c:pt idx="23339">
                  <c:v>116995</c:v>
                </c:pt>
                <c:pt idx="23340">
                  <c:v>117000</c:v>
                </c:pt>
                <c:pt idx="23341">
                  <c:v>117005</c:v>
                </c:pt>
                <c:pt idx="23342">
                  <c:v>117010</c:v>
                </c:pt>
                <c:pt idx="23343">
                  <c:v>117015</c:v>
                </c:pt>
                <c:pt idx="23344">
                  <c:v>117020</c:v>
                </c:pt>
                <c:pt idx="23345">
                  <c:v>117025</c:v>
                </c:pt>
                <c:pt idx="23346">
                  <c:v>117030</c:v>
                </c:pt>
                <c:pt idx="23347">
                  <c:v>117035</c:v>
                </c:pt>
                <c:pt idx="23348">
                  <c:v>117040</c:v>
                </c:pt>
                <c:pt idx="23349">
                  <c:v>117045</c:v>
                </c:pt>
                <c:pt idx="23350">
                  <c:v>117050</c:v>
                </c:pt>
                <c:pt idx="23351">
                  <c:v>117055</c:v>
                </c:pt>
                <c:pt idx="23352">
                  <c:v>117060</c:v>
                </c:pt>
                <c:pt idx="23353">
                  <c:v>117065</c:v>
                </c:pt>
                <c:pt idx="23354">
                  <c:v>117070</c:v>
                </c:pt>
                <c:pt idx="23355">
                  <c:v>117075</c:v>
                </c:pt>
                <c:pt idx="23356">
                  <c:v>117080</c:v>
                </c:pt>
                <c:pt idx="23357">
                  <c:v>117085</c:v>
                </c:pt>
                <c:pt idx="23358">
                  <c:v>117090</c:v>
                </c:pt>
                <c:pt idx="23359">
                  <c:v>117095</c:v>
                </c:pt>
                <c:pt idx="23360">
                  <c:v>117100</c:v>
                </c:pt>
                <c:pt idx="23361">
                  <c:v>117105</c:v>
                </c:pt>
                <c:pt idx="23362">
                  <c:v>117110</c:v>
                </c:pt>
                <c:pt idx="23363">
                  <c:v>117115</c:v>
                </c:pt>
                <c:pt idx="23364">
                  <c:v>117120</c:v>
                </c:pt>
                <c:pt idx="23365">
                  <c:v>117125</c:v>
                </c:pt>
                <c:pt idx="23366">
                  <c:v>117130</c:v>
                </c:pt>
                <c:pt idx="23367">
                  <c:v>117135</c:v>
                </c:pt>
                <c:pt idx="23368">
                  <c:v>117140</c:v>
                </c:pt>
                <c:pt idx="23369">
                  <c:v>117145</c:v>
                </c:pt>
                <c:pt idx="23370">
                  <c:v>117150</c:v>
                </c:pt>
                <c:pt idx="23371">
                  <c:v>117155</c:v>
                </c:pt>
                <c:pt idx="23372">
                  <c:v>117160</c:v>
                </c:pt>
                <c:pt idx="23373">
                  <c:v>117165</c:v>
                </c:pt>
                <c:pt idx="23374">
                  <c:v>117170</c:v>
                </c:pt>
                <c:pt idx="23375">
                  <c:v>117175</c:v>
                </c:pt>
                <c:pt idx="23376">
                  <c:v>117180</c:v>
                </c:pt>
                <c:pt idx="23377">
                  <c:v>117185</c:v>
                </c:pt>
                <c:pt idx="23378">
                  <c:v>117190</c:v>
                </c:pt>
                <c:pt idx="23379">
                  <c:v>117195</c:v>
                </c:pt>
                <c:pt idx="23380">
                  <c:v>117200</c:v>
                </c:pt>
                <c:pt idx="23381">
                  <c:v>117205</c:v>
                </c:pt>
                <c:pt idx="23382">
                  <c:v>117210</c:v>
                </c:pt>
                <c:pt idx="23383">
                  <c:v>117215</c:v>
                </c:pt>
                <c:pt idx="23384">
                  <c:v>117220</c:v>
                </c:pt>
                <c:pt idx="23385">
                  <c:v>117225</c:v>
                </c:pt>
                <c:pt idx="23386">
                  <c:v>117230</c:v>
                </c:pt>
                <c:pt idx="23387">
                  <c:v>117235</c:v>
                </c:pt>
                <c:pt idx="23388">
                  <c:v>117240</c:v>
                </c:pt>
                <c:pt idx="23389">
                  <c:v>117245</c:v>
                </c:pt>
                <c:pt idx="23390">
                  <c:v>117250</c:v>
                </c:pt>
                <c:pt idx="23391">
                  <c:v>117255</c:v>
                </c:pt>
                <c:pt idx="23392">
                  <c:v>117260</c:v>
                </c:pt>
                <c:pt idx="23393">
                  <c:v>117265</c:v>
                </c:pt>
                <c:pt idx="23394">
                  <c:v>117270</c:v>
                </c:pt>
                <c:pt idx="23395">
                  <c:v>117275</c:v>
                </c:pt>
                <c:pt idx="23396">
                  <c:v>117280</c:v>
                </c:pt>
                <c:pt idx="23397">
                  <c:v>117285</c:v>
                </c:pt>
                <c:pt idx="23398">
                  <c:v>117290</c:v>
                </c:pt>
                <c:pt idx="23399">
                  <c:v>117295</c:v>
                </c:pt>
                <c:pt idx="23400">
                  <c:v>117300</c:v>
                </c:pt>
                <c:pt idx="23401">
                  <c:v>117305</c:v>
                </c:pt>
                <c:pt idx="23402">
                  <c:v>117310</c:v>
                </c:pt>
                <c:pt idx="23403">
                  <c:v>117315</c:v>
                </c:pt>
                <c:pt idx="23404">
                  <c:v>117320</c:v>
                </c:pt>
                <c:pt idx="23405">
                  <c:v>117325</c:v>
                </c:pt>
                <c:pt idx="23406">
                  <c:v>117330</c:v>
                </c:pt>
                <c:pt idx="23407">
                  <c:v>117335</c:v>
                </c:pt>
                <c:pt idx="23408">
                  <c:v>117340</c:v>
                </c:pt>
                <c:pt idx="23409">
                  <c:v>117345</c:v>
                </c:pt>
                <c:pt idx="23410">
                  <c:v>117350</c:v>
                </c:pt>
                <c:pt idx="23411">
                  <c:v>117355</c:v>
                </c:pt>
                <c:pt idx="23412">
                  <c:v>117360</c:v>
                </c:pt>
                <c:pt idx="23413">
                  <c:v>117365</c:v>
                </c:pt>
                <c:pt idx="23414">
                  <c:v>117370</c:v>
                </c:pt>
                <c:pt idx="23415">
                  <c:v>117375</c:v>
                </c:pt>
                <c:pt idx="23416">
                  <c:v>117380</c:v>
                </c:pt>
                <c:pt idx="23417">
                  <c:v>117385</c:v>
                </c:pt>
                <c:pt idx="23418">
                  <c:v>117390</c:v>
                </c:pt>
                <c:pt idx="23419">
                  <c:v>117395</c:v>
                </c:pt>
                <c:pt idx="23420">
                  <c:v>117400</c:v>
                </c:pt>
                <c:pt idx="23421">
                  <c:v>117405</c:v>
                </c:pt>
                <c:pt idx="23422">
                  <c:v>117410</c:v>
                </c:pt>
                <c:pt idx="23423">
                  <c:v>117415</c:v>
                </c:pt>
                <c:pt idx="23424">
                  <c:v>117420</c:v>
                </c:pt>
                <c:pt idx="23425">
                  <c:v>117425</c:v>
                </c:pt>
                <c:pt idx="23426">
                  <c:v>117430</c:v>
                </c:pt>
                <c:pt idx="23427">
                  <c:v>117435</c:v>
                </c:pt>
                <c:pt idx="23428">
                  <c:v>117440</c:v>
                </c:pt>
                <c:pt idx="23429">
                  <c:v>117445</c:v>
                </c:pt>
                <c:pt idx="23430">
                  <c:v>117450</c:v>
                </c:pt>
                <c:pt idx="23431">
                  <c:v>117455</c:v>
                </c:pt>
                <c:pt idx="23432">
                  <c:v>117460</c:v>
                </c:pt>
                <c:pt idx="23433">
                  <c:v>117465</c:v>
                </c:pt>
                <c:pt idx="23434">
                  <c:v>117470</c:v>
                </c:pt>
                <c:pt idx="23435">
                  <c:v>117475</c:v>
                </c:pt>
                <c:pt idx="23436">
                  <c:v>117480</c:v>
                </c:pt>
                <c:pt idx="23437">
                  <c:v>117485</c:v>
                </c:pt>
                <c:pt idx="23438">
                  <c:v>117490</c:v>
                </c:pt>
                <c:pt idx="23439">
                  <c:v>117495</c:v>
                </c:pt>
                <c:pt idx="23440">
                  <c:v>117500</c:v>
                </c:pt>
                <c:pt idx="23441">
                  <c:v>117505</c:v>
                </c:pt>
                <c:pt idx="23442">
                  <c:v>117510</c:v>
                </c:pt>
                <c:pt idx="23443">
                  <c:v>117515</c:v>
                </c:pt>
                <c:pt idx="23444">
                  <c:v>117520</c:v>
                </c:pt>
                <c:pt idx="23445">
                  <c:v>117525</c:v>
                </c:pt>
                <c:pt idx="23446">
                  <c:v>117530</c:v>
                </c:pt>
                <c:pt idx="23447">
                  <c:v>117535</c:v>
                </c:pt>
                <c:pt idx="23448">
                  <c:v>117540</c:v>
                </c:pt>
                <c:pt idx="23449">
                  <c:v>117545</c:v>
                </c:pt>
                <c:pt idx="23450">
                  <c:v>117550</c:v>
                </c:pt>
                <c:pt idx="23451">
                  <c:v>117555</c:v>
                </c:pt>
                <c:pt idx="23452">
                  <c:v>117560</c:v>
                </c:pt>
                <c:pt idx="23453">
                  <c:v>117565</c:v>
                </c:pt>
                <c:pt idx="23454">
                  <c:v>117570</c:v>
                </c:pt>
                <c:pt idx="23455">
                  <c:v>117575</c:v>
                </c:pt>
                <c:pt idx="23456">
                  <c:v>117580</c:v>
                </c:pt>
                <c:pt idx="23457">
                  <c:v>117585</c:v>
                </c:pt>
                <c:pt idx="23458">
                  <c:v>117590</c:v>
                </c:pt>
                <c:pt idx="23459">
                  <c:v>117595</c:v>
                </c:pt>
                <c:pt idx="23460">
                  <c:v>117600</c:v>
                </c:pt>
                <c:pt idx="23461">
                  <c:v>117605</c:v>
                </c:pt>
                <c:pt idx="23462">
                  <c:v>117610</c:v>
                </c:pt>
                <c:pt idx="23463">
                  <c:v>117615</c:v>
                </c:pt>
                <c:pt idx="23464">
                  <c:v>117620</c:v>
                </c:pt>
                <c:pt idx="23465">
                  <c:v>117625</c:v>
                </c:pt>
                <c:pt idx="23466">
                  <c:v>117630</c:v>
                </c:pt>
                <c:pt idx="23467">
                  <c:v>117635</c:v>
                </c:pt>
                <c:pt idx="23468">
                  <c:v>117640</c:v>
                </c:pt>
                <c:pt idx="23469">
                  <c:v>117645</c:v>
                </c:pt>
                <c:pt idx="23470">
                  <c:v>117650</c:v>
                </c:pt>
                <c:pt idx="23471">
                  <c:v>117655</c:v>
                </c:pt>
                <c:pt idx="23472">
                  <c:v>117660</c:v>
                </c:pt>
                <c:pt idx="23473">
                  <c:v>117665</c:v>
                </c:pt>
                <c:pt idx="23474">
                  <c:v>117670</c:v>
                </c:pt>
                <c:pt idx="23475">
                  <c:v>117675</c:v>
                </c:pt>
                <c:pt idx="23476">
                  <c:v>117680</c:v>
                </c:pt>
                <c:pt idx="23477">
                  <c:v>117685</c:v>
                </c:pt>
                <c:pt idx="23478">
                  <c:v>117690</c:v>
                </c:pt>
                <c:pt idx="23479">
                  <c:v>117695</c:v>
                </c:pt>
                <c:pt idx="23480">
                  <c:v>117700</c:v>
                </c:pt>
                <c:pt idx="23481">
                  <c:v>117705</c:v>
                </c:pt>
                <c:pt idx="23482">
                  <c:v>117710</c:v>
                </c:pt>
                <c:pt idx="23483">
                  <c:v>117715</c:v>
                </c:pt>
                <c:pt idx="23484">
                  <c:v>117720</c:v>
                </c:pt>
                <c:pt idx="23485">
                  <c:v>117725</c:v>
                </c:pt>
                <c:pt idx="23486">
                  <c:v>117730</c:v>
                </c:pt>
                <c:pt idx="23487">
                  <c:v>117735</c:v>
                </c:pt>
                <c:pt idx="23488">
                  <c:v>117740</c:v>
                </c:pt>
                <c:pt idx="23489">
                  <c:v>117745</c:v>
                </c:pt>
                <c:pt idx="23490">
                  <c:v>117750</c:v>
                </c:pt>
                <c:pt idx="23491">
                  <c:v>117755</c:v>
                </c:pt>
                <c:pt idx="23492">
                  <c:v>117760</c:v>
                </c:pt>
                <c:pt idx="23493">
                  <c:v>117765</c:v>
                </c:pt>
                <c:pt idx="23494">
                  <c:v>117770</c:v>
                </c:pt>
                <c:pt idx="23495">
                  <c:v>117775</c:v>
                </c:pt>
                <c:pt idx="23496">
                  <c:v>117780</c:v>
                </c:pt>
                <c:pt idx="23497">
                  <c:v>117785</c:v>
                </c:pt>
                <c:pt idx="23498">
                  <c:v>117790</c:v>
                </c:pt>
                <c:pt idx="23499">
                  <c:v>117795</c:v>
                </c:pt>
                <c:pt idx="23500">
                  <c:v>117800</c:v>
                </c:pt>
                <c:pt idx="23501">
                  <c:v>117805</c:v>
                </c:pt>
                <c:pt idx="23502">
                  <c:v>117810</c:v>
                </c:pt>
                <c:pt idx="23503">
                  <c:v>117815</c:v>
                </c:pt>
                <c:pt idx="23504">
                  <c:v>117820</c:v>
                </c:pt>
                <c:pt idx="23505">
                  <c:v>117825</c:v>
                </c:pt>
                <c:pt idx="23506">
                  <c:v>117830</c:v>
                </c:pt>
                <c:pt idx="23507">
                  <c:v>117835</c:v>
                </c:pt>
                <c:pt idx="23508">
                  <c:v>117840</c:v>
                </c:pt>
                <c:pt idx="23509">
                  <c:v>117845</c:v>
                </c:pt>
                <c:pt idx="23510">
                  <c:v>117850</c:v>
                </c:pt>
                <c:pt idx="23511">
                  <c:v>117855</c:v>
                </c:pt>
                <c:pt idx="23512">
                  <c:v>117860</c:v>
                </c:pt>
                <c:pt idx="23513">
                  <c:v>117865</c:v>
                </c:pt>
                <c:pt idx="23514">
                  <c:v>117870</c:v>
                </c:pt>
                <c:pt idx="23515">
                  <c:v>117875</c:v>
                </c:pt>
                <c:pt idx="23516">
                  <c:v>117880</c:v>
                </c:pt>
                <c:pt idx="23517">
                  <c:v>117885</c:v>
                </c:pt>
                <c:pt idx="23518">
                  <c:v>117890</c:v>
                </c:pt>
                <c:pt idx="23519">
                  <c:v>117895</c:v>
                </c:pt>
                <c:pt idx="23520">
                  <c:v>117900</c:v>
                </c:pt>
                <c:pt idx="23521">
                  <c:v>117905</c:v>
                </c:pt>
                <c:pt idx="23522">
                  <c:v>117910</c:v>
                </c:pt>
                <c:pt idx="23523">
                  <c:v>117915</c:v>
                </c:pt>
                <c:pt idx="23524">
                  <c:v>117920</c:v>
                </c:pt>
                <c:pt idx="23525">
                  <c:v>117925</c:v>
                </c:pt>
                <c:pt idx="23526">
                  <c:v>117930</c:v>
                </c:pt>
                <c:pt idx="23527">
                  <c:v>117935</c:v>
                </c:pt>
                <c:pt idx="23528">
                  <c:v>117940</c:v>
                </c:pt>
                <c:pt idx="23529">
                  <c:v>117945</c:v>
                </c:pt>
                <c:pt idx="23530">
                  <c:v>117950</c:v>
                </c:pt>
                <c:pt idx="23531">
                  <c:v>117955</c:v>
                </c:pt>
                <c:pt idx="23532">
                  <c:v>117960</c:v>
                </c:pt>
                <c:pt idx="23533">
                  <c:v>117965</c:v>
                </c:pt>
                <c:pt idx="23534">
                  <c:v>117970</c:v>
                </c:pt>
                <c:pt idx="23535">
                  <c:v>117975</c:v>
                </c:pt>
                <c:pt idx="23536">
                  <c:v>117980</c:v>
                </c:pt>
                <c:pt idx="23537">
                  <c:v>117985</c:v>
                </c:pt>
                <c:pt idx="23538">
                  <c:v>117990</c:v>
                </c:pt>
                <c:pt idx="23539">
                  <c:v>117995</c:v>
                </c:pt>
                <c:pt idx="23540">
                  <c:v>118000</c:v>
                </c:pt>
                <c:pt idx="23541">
                  <c:v>118005</c:v>
                </c:pt>
                <c:pt idx="23542">
                  <c:v>118010</c:v>
                </c:pt>
                <c:pt idx="23543">
                  <c:v>118015</c:v>
                </c:pt>
                <c:pt idx="23544">
                  <c:v>118020</c:v>
                </c:pt>
                <c:pt idx="23545">
                  <c:v>118025</c:v>
                </c:pt>
                <c:pt idx="23546">
                  <c:v>118030</c:v>
                </c:pt>
                <c:pt idx="23547">
                  <c:v>118035</c:v>
                </c:pt>
                <c:pt idx="23548">
                  <c:v>118040</c:v>
                </c:pt>
                <c:pt idx="23549">
                  <c:v>118045</c:v>
                </c:pt>
                <c:pt idx="23550">
                  <c:v>118050</c:v>
                </c:pt>
                <c:pt idx="23551">
                  <c:v>118055</c:v>
                </c:pt>
                <c:pt idx="23552">
                  <c:v>118060</c:v>
                </c:pt>
                <c:pt idx="23553">
                  <c:v>118065</c:v>
                </c:pt>
                <c:pt idx="23554">
                  <c:v>118070</c:v>
                </c:pt>
                <c:pt idx="23555">
                  <c:v>118075</c:v>
                </c:pt>
                <c:pt idx="23556">
                  <c:v>118080</c:v>
                </c:pt>
                <c:pt idx="23557">
                  <c:v>118085</c:v>
                </c:pt>
                <c:pt idx="23558">
                  <c:v>118090</c:v>
                </c:pt>
                <c:pt idx="23559">
                  <c:v>118095</c:v>
                </c:pt>
                <c:pt idx="23560">
                  <c:v>118100</c:v>
                </c:pt>
                <c:pt idx="23561">
                  <c:v>118105</c:v>
                </c:pt>
                <c:pt idx="23562">
                  <c:v>118110</c:v>
                </c:pt>
                <c:pt idx="23563">
                  <c:v>118115</c:v>
                </c:pt>
                <c:pt idx="23564">
                  <c:v>118120</c:v>
                </c:pt>
                <c:pt idx="23565">
                  <c:v>118125</c:v>
                </c:pt>
                <c:pt idx="23566">
                  <c:v>118130</c:v>
                </c:pt>
                <c:pt idx="23567">
                  <c:v>118135</c:v>
                </c:pt>
                <c:pt idx="23568">
                  <c:v>118140</c:v>
                </c:pt>
                <c:pt idx="23569">
                  <c:v>118145</c:v>
                </c:pt>
                <c:pt idx="23570">
                  <c:v>118150</c:v>
                </c:pt>
                <c:pt idx="23571">
                  <c:v>118155</c:v>
                </c:pt>
                <c:pt idx="23572">
                  <c:v>118160</c:v>
                </c:pt>
                <c:pt idx="23573">
                  <c:v>118165</c:v>
                </c:pt>
                <c:pt idx="23574">
                  <c:v>118170</c:v>
                </c:pt>
                <c:pt idx="23575">
                  <c:v>118175</c:v>
                </c:pt>
                <c:pt idx="23576">
                  <c:v>118180</c:v>
                </c:pt>
                <c:pt idx="23577">
                  <c:v>118185</c:v>
                </c:pt>
                <c:pt idx="23578">
                  <c:v>118190</c:v>
                </c:pt>
                <c:pt idx="23579">
                  <c:v>118195</c:v>
                </c:pt>
                <c:pt idx="23580">
                  <c:v>118200</c:v>
                </c:pt>
                <c:pt idx="23581">
                  <c:v>118205</c:v>
                </c:pt>
                <c:pt idx="23582">
                  <c:v>118210</c:v>
                </c:pt>
                <c:pt idx="23583">
                  <c:v>118215</c:v>
                </c:pt>
                <c:pt idx="23584">
                  <c:v>118220</c:v>
                </c:pt>
                <c:pt idx="23585">
                  <c:v>118225</c:v>
                </c:pt>
                <c:pt idx="23586">
                  <c:v>118230</c:v>
                </c:pt>
                <c:pt idx="23587">
                  <c:v>118235</c:v>
                </c:pt>
                <c:pt idx="23588">
                  <c:v>118240</c:v>
                </c:pt>
                <c:pt idx="23589">
                  <c:v>118245</c:v>
                </c:pt>
                <c:pt idx="23590">
                  <c:v>118250</c:v>
                </c:pt>
                <c:pt idx="23591">
                  <c:v>118255</c:v>
                </c:pt>
                <c:pt idx="23592">
                  <c:v>118260</c:v>
                </c:pt>
                <c:pt idx="23593">
                  <c:v>118265</c:v>
                </c:pt>
                <c:pt idx="23594">
                  <c:v>118270</c:v>
                </c:pt>
                <c:pt idx="23595">
                  <c:v>118275</c:v>
                </c:pt>
                <c:pt idx="23596">
                  <c:v>118280</c:v>
                </c:pt>
                <c:pt idx="23597">
                  <c:v>118285</c:v>
                </c:pt>
                <c:pt idx="23598">
                  <c:v>118290</c:v>
                </c:pt>
                <c:pt idx="23599">
                  <c:v>118295</c:v>
                </c:pt>
                <c:pt idx="23600">
                  <c:v>118300</c:v>
                </c:pt>
                <c:pt idx="23601">
                  <c:v>118305</c:v>
                </c:pt>
                <c:pt idx="23602">
                  <c:v>118310</c:v>
                </c:pt>
                <c:pt idx="23603">
                  <c:v>118315</c:v>
                </c:pt>
                <c:pt idx="23604">
                  <c:v>118320</c:v>
                </c:pt>
                <c:pt idx="23605">
                  <c:v>118325</c:v>
                </c:pt>
                <c:pt idx="23606">
                  <c:v>118330</c:v>
                </c:pt>
                <c:pt idx="23607">
                  <c:v>118335</c:v>
                </c:pt>
                <c:pt idx="23608">
                  <c:v>118340</c:v>
                </c:pt>
                <c:pt idx="23609">
                  <c:v>118345</c:v>
                </c:pt>
                <c:pt idx="23610">
                  <c:v>118350</c:v>
                </c:pt>
                <c:pt idx="23611">
                  <c:v>118355</c:v>
                </c:pt>
                <c:pt idx="23612">
                  <c:v>118360</c:v>
                </c:pt>
                <c:pt idx="23613">
                  <c:v>118365</c:v>
                </c:pt>
                <c:pt idx="23614">
                  <c:v>118370</c:v>
                </c:pt>
                <c:pt idx="23615">
                  <c:v>118375</c:v>
                </c:pt>
                <c:pt idx="23616">
                  <c:v>118380</c:v>
                </c:pt>
                <c:pt idx="23617">
                  <c:v>118385</c:v>
                </c:pt>
                <c:pt idx="23618">
                  <c:v>118390</c:v>
                </c:pt>
                <c:pt idx="23619">
                  <c:v>118395</c:v>
                </c:pt>
                <c:pt idx="23620">
                  <c:v>118400</c:v>
                </c:pt>
                <c:pt idx="23621">
                  <c:v>118405</c:v>
                </c:pt>
                <c:pt idx="23622">
                  <c:v>118410</c:v>
                </c:pt>
                <c:pt idx="23623">
                  <c:v>118415</c:v>
                </c:pt>
                <c:pt idx="23624">
                  <c:v>118420</c:v>
                </c:pt>
                <c:pt idx="23625">
                  <c:v>118425</c:v>
                </c:pt>
                <c:pt idx="23626">
                  <c:v>118430</c:v>
                </c:pt>
                <c:pt idx="23627">
                  <c:v>118435</c:v>
                </c:pt>
                <c:pt idx="23628">
                  <c:v>118440</c:v>
                </c:pt>
                <c:pt idx="23629">
                  <c:v>118445</c:v>
                </c:pt>
                <c:pt idx="23630">
                  <c:v>118450</c:v>
                </c:pt>
                <c:pt idx="23631">
                  <c:v>118455</c:v>
                </c:pt>
                <c:pt idx="23632">
                  <c:v>118460</c:v>
                </c:pt>
                <c:pt idx="23633">
                  <c:v>118465</c:v>
                </c:pt>
                <c:pt idx="23634">
                  <c:v>118470</c:v>
                </c:pt>
                <c:pt idx="23635">
                  <c:v>118475</c:v>
                </c:pt>
                <c:pt idx="23636">
                  <c:v>118480</c:v>
                </c:pt>
                <c:pt idx="23637">
                  <c:v>118485</c:v>
                </c:pt>
                <c:pt idx="23638">
                  <c:v>118490</c:v>
                </c:pt>
                <c:pt idx="23639">
                  <c:v>118495</c:v>
                </c:pt>
                <c:pt idx="23640">
                  <c:v>118500</c:v>
                </c:pt>
                <c:pt idx="23641">
                  <c:v>118505</c:v>
                </c:pt>
                <c:pt idx="23642">
                  <c:v>118510</c:v>
                </c:pt>
                <c:pt idx="23643">
                  <c:v>118515</c:v>
                </c:pt>
                <c:pt idx="23644">
                  <c:v>118520</c:v>
                </c:pt>
                <c:pt idx="23645">
                  <c:v>118525</c:v>
                </c:pt>
                <c:pt idx="23646">
                  <c:v>118530</c:v>
                </c:pt>
                <c:pt idx="23647">
                  <c:v>118535</c:v>
                </c:pt>
                <c:pt idx="23648">
                  <c:v>118540</c:v>
                </c:pt>
                <c:pt idx="23649">
                  <c:v>118545</c:v>
                </c:pt>
                <c:pt idx="23650">
                  <c:v>118550</c:v>
                </c:pt>
                <c:pt idx="23651">
                  <c:v>118555</c:v>
                </c:pt>
                <c:pt idx="23652">
                  <c:v>118560</c:v>
                </c:pt>
                <c:pt idx="23653">
                  <c:v>118565</c:v>
                </c:pt>
                <c:pt idx="23654">
                  <c:v>118570</c:v>
                </c:pt>
                <c:pt idx="23655">
                  <c:v>118575</c:v>
                </c:pt>
                <c:pt idx="23656">
                  <c:v>118580</c:v>
                </c:pt>
                <c:pt idx="23657">
                  <c:v>118585</c:v>
                </c:pt>
                <c:pt idx="23658">
                  <c:v>118590</c:v>
                </c:pt>
                <c:pt idx="23659">
                  <c:v>118595</c:v>
                </c:pt>
                <c:pt idx="23660">
                  <c:v>118600</c:v>
                </c:pt>
                <c:pt idx="23661">
                  <c:v>118605</c:v>
                </c:pt>
                <c:pt idx="23662">
                  <c:v>118610</c:v>
                </c:pt>
                <c:pt idx="23663">
                  <c:v>118615</c:v>
                </c:pt>
                <c:pt idx="23664">
                  <c:v>118620</c:v>
                </c:pt>
                <c:pt idx="23665">
                  <c:v>118625</c:v>
                </c:pt>
                <c:pt idx="23666">
                  <c:v>118630</c:v>
                </c:pt>
                <c:pt idx="23667">
                  <c:v>118635</c:v>
                </c:pt>
                <c:pt idx="23668">
                  <c:v>118640</c:v>
                </c:pt>
                <c:pt idx="23669">
                  <c:v>118645</c:v>
                </c:pt>
                <c:pt idx="23670">
                  <c:v>118650</c:v>
                </c:pt>
                <c:pt idx="23671">
                  <c:v>118655</c:v>
                </c:pt>
                <c:pt idx="23672">
                  <c:v>118660</c:v>
                </c:pt>
                <c:pt idx="23673">
                  <c:v>118665</c:v>
                </c:pt>
                <c:pt idx="23674">
                  <c:v>118670</c:v>
                </c:pt>
                <c:pt idx="23675">
                  <c:v>118675</c:v>
                </c:pt>
                <c:pt idx="23676">
                  <c:v>118680</c:v>
                </c:pt>
                <c:pt idx="23677">
                  <c:v>118685</c:v>
                </c:pt>
                <c:pt idx="23678">
                  <c:v>118690</c:v>
                </c:pt>
                <c:pt idx="23679">
                  <c:v>118695</c:v>
                </c:pt>
                <c:pt idx="23680">
                  <c:v>118700</c:v>
                </c:pt>
                <c:pt idx="23681">
                  <c:v>118705</c:v>
                </c:pt>
                <c:pt idx="23682">
                  <c:v>118710</c:v>
                </c:pt>
                <c:pt idx="23683">
                  <c:v>118715</c:v>
                </c:pt>
                <c:pt idx="23684">
                  <c:v>118720</c:v>
                </c:pt>
                <c:pt idx="23685">
                  <c:v>118725</c:v>
                </c:pt>
                <c:pt idx="23686">
                  <c:v>118730</c:v>
                </c:pt>
                <c:pt idx="23687">
                  <c:v>118735</c:v>
                </c:pt>
                <c:pt idx="23688">
                  <c:v>118740</c:v>
                </c:pt>
                <c:pt idx="23689">
                  <c:v>118745</c:v>
                </c:pt>
                <c:pt idx="23690">
                  <c:v>118750</c:v>
                </c:pt>
                <c:pt idx="23691">
                  <c:v>118755</c:v>
                </c:pt>
                <c:pt idx="23692">
                  <c:v>118760</c:v>
                </c:pt>
                <c:pt idx="23693">
                  <c:v>118765</c:v>
                </c:pt>
                <c:pt idx="23694">
                  <c:v>118770</c:v>
                </c:pt>
                <c:pt idx="23695">
                  <c:v>118775</c:v>
                </c:pt>
                <c:pt idx="23696">
                  <c:v>118780</c:v>
                </c:pt>
                <c:pt idx="23697">
                  <c:v>118785</c:v>
                </c:pt>
                <c:pt idx="23698">
                  <c:v>118790</c:v>
                </c:pt>
                <c:pt idx="23699">
                  <c:v>118795</c:v>
                </c:pt>
                <c:pt idx="23700">
                  <c:v>118800</c:v>
                </c:pt>
                <c:pt idx="23701">
                  <c:v>118805</c:v>
                </c:pt>
                <c:pt idx="23702">
                  <c:v>118810</c:v>
                </c:pt>
                <c:pt idx="23703">
                  <c:v>118815</c:v>
                </c:pt>
                <c:pt idx="23704">
                  <c:v>118820</c:v>
                </c:pt>
                <c:pt idx="23705">
                  <c:v>118825</c:v>
                </c:pt>
                <c:pt idx="23706">
                  <c:v>118830</c:v>
                </c:pt>
                <c:pt idx="23707">
                  <c:v>118835</c:v>
                </c:pt>
                <c:pt idx="23708">
                  <c:v>118840</c:v>
                </c:pt>
                <c:pt idx="23709">
                  <c:v>118845</c:v>
                </c:pt>
                <c:pt idx="23710">
                  <c:v>118850</c:v>
                </c:pt>
                <c:pt idx="23711">
                  <c:v>118855</c:v>
                </c:pt>
                <c:pt idx="23712">
                  <c:v>118860</c:v>
                </c:pt>
                <c:pt idx="23713">
                  <c:v>118865</c:v>
                </c:pt>
                <c:pt idx="23714">
                  <c:v>118870</c:v>
                </c:pt>
                <c:pt idx="23715">
                  <c:v>118875</c:v>
                </c:pt>
                <c:pt idx="23716">
                  <c:v>118880</c:v>
                </c:pt>
                <c:pt idx="23717">
                  <c:v>118885</c:v>
                </c:pt>
                <c:pt idx="23718">
                  <c:v>118890</c:v>
                </c:pt>
                <c:pt idx="23719">
                  <c:v>118895</c:v>
                </c:pt>
                <c:pt idx="23720">
                  <c:v>118900</c:v>
                </c:pt>
                <c:pt idx="23721">
                  <c:v>118905</c:v>
                </c:pt>
                <c:pt idx="23722">
                  <c:v>118910</c:v>
                </c:pt>
                <c:pt idx="23723">
                  <c:v>118915</c:v>
                </c:pt>
                <c:pt idx="23724">
                  <c:v>118920</c:v>
                </c:pt>
                <c:pt idx="23725">
                  <c:v>118925</c:v>
                </c:pt>
                <c:pt idx="23726">
                  <c:v>118930</c:v>
                </c:pt>
                <c:pt idx="23727">
                  <c:v>118935</c:v>
                </c:pt>
                <c:pt idx="23728">
                  <c:v>118940</c:v>
                </c:pt>
                <c:pt idx="23729">
                  <c:v>118945</c:v>
                </c:pt>
                <c:pt idx="23730">
                  <c:v>118950</c:v>
                </c:pt>
                <c:pt idx="23731">
                  <c:v>118955</c:v>
                </c:pt>
                <c:pt idx="23732">
                  <c:v>118960</c:v>
                </c:pt>
                <c:pt idx="23733">
                  <c:v>118965</c:v>
                </c:pt>
                <c:pt idx="23734">
                  <c:v>118970</c:v>
                </c:pt>
                <c:pt idx="23735">
                  <c:v>118975</c:v>
                </c:pt>
                <c:pt idx="23736">
                  <c:v>118980</c:v>
                </c:pt>
                <c:pt idx="23737">
                  <c:v>118985</c:v>
                </c:pt>
                <c:pt idx="23738">
                  <c:v>118990</c:v>
                </c:pt>
                <c:pt idx="23739">
                  <c:v>118995</c:v>
                </c:pt>
                <c:pt idx="23740">
                  <c:v>119000</c:v>
                </c:pt>
                <c:pt idx="23741">
                  <c:v>119005</c:v>
                </c:pt>
                <c:pt idx="23742">
                  <c:v>119010</c:v>
                </c:pt>
                <c:pt idx="23743">
                  <c:v>119015</c:v>
                </c:pt>
                <c:pt idx="23744">
                  <c:v>119020</c:v>
                </c:pt>
                <c:pt idx="23745">
                  <c:v>119025</c:v>
                </c:pt>
                <c:pt idx="23746">
                  <c:v>119030</c:v>
                </c:pt>
                <c:pt idx="23747">
                  <c:v>119035</c:v>
                </c:pt>
                <c:pt idx="23748">
                  <c:v>119040</c:v>
                </c:pt>
                <c:pt idx="23749">
                  <c:v>119045</c:v>
                </c:pt>
                <c:pt idx="23750">
                  <c:v>119050</c:v>
                </c:pt>
                <c:pt idx="23751">
                  <c:v>119055</c:v>
                </c:pt>
                <c:pt idx="23752">
                  <c:v>119060</c:v>
                </c:pt>
                <c:pt idx="23753">
                  <c:v>119065</c:v>
                </c:pt>
                <c:pt idx="23754">
                  <c:v>119070</c:v>
                </c:pt>
                <c:pt idx="23755">
                  <c:v>119075</c:v>
                </c:pt>
                <c:pt idx="23756">
                  <c:v>119080</c:v>
                </c:pt>
                <c:pt idx="23757">
                  <c:v>119085</c:v>
                </c:pt>
                <c:pt idx="23758">
                  <c:v>119090</c:v>
                </c:pt>
                <c:pt idx="23759">
                  <c:v>119095</c:v>
                </c:pt>
                <c:pt idx="23760">
                  <c:v>119100</c:v>
                </c:pt>
                <c:pt idx="23761">
                  <c:v>119105</c:v>
                </c:pt>
                <c:pt idx="23762">
                  <c:v>119110</c:v>
                </c:pt>
                <c:pt idx="23763">
                  <c:v>119115</c:v>
                </c:pt>
                <c:pt idx="23764">
                  <c:v>119120</c:v>
                </c:pt>
                <c:pt idx="23765">
                  <c:v>119125</c:v>
                </c:pt>
                <c:pt idx="23766">
                  <c:v>119130</c:v>
                </c:pt>
                <c:pt idx="23767">
                  <c:v>119135</c:v>
                </c:pt>
                <c:pt idx="23768">
                  <c:v>119140</c:v>
                </c:pt>
                <c:pt idx="23769">
                  <c:v>119145</c:v>
                </c:pt>
                <c:pt idx="23770">
                  <c:v>119150</c:v>
                </c:pt>
                <c:pt idx="23771">
                  <c:v>119155</c:v>
                </c:pt>
                <c:pt idx="23772">
                  <c:v>119160</c:v>
                </c:pt>
                <c:pt idx="23773">
                  <c:v>119165</c:v>
                </c:pt>
                <c:pt idx="23774">
                  <c:v>119170</c:v>
                </c:pt>
                <c:pt idx="23775">
                  <c:v>119175</c:v>
                </c:pt>
                <c:pt idx="23776">
                  <c:v>119180</c:v>
                </c:pt>
                <c:pt idx="23777">
                  <c:v>119185</c:v>
                </c:pt>
                <c:pt idx="23778">
                  <c:v>119190</c:v>
                </c:pt>
                <c:pt idx="23779">
                  <c:v>119195</c:v>
                </c:pt>
                <c:pt idx="23780">
                  <c:v>119200</c:v>
                </c:pt>
                <c:pt idx="23781">
                  <c:v>119205</c:v>
                </c:pt>
                <c:pt idx="23782">
                  <c:v>119210</c:v>
                </c:pt>
                <c:pt idx="23783">
                  <c:v>119215</c:v>
                </c:pt>
                <c:pt idx="23784">
                  <c:v>119220</c:v>
                </c:pt>
                <c:pt idx="23785">
                  <c:v>119225</c:v>
                </c:pt>
                <c:pt idx="23786">
                  <c:v>119230</c:v>
                </c:pt>
                <c:pt idx="23787">
                  <c:v>119235</c:v>
                </c:pt>
                <c:pt idx="23788">
                  <c:v>119240</c:v>
                </c:pt>
                <c:pt idx="23789">
                  <c:v>119245</c:v>
                </c:pt>
                <c:pt idx="23790">
                  <c:v>119250</c:v>
                </c:pt>
                <c:pt idx="23791">
                  <c:v>119255</c:v>
                </c:pt>
                <c:pt idx="23792">
                  <c:v>119260</c:v>
                </c:pt>
                <c:pt idx="23793">
                  <c:v>119265</c:v>
                </c:pt>
                <c:pt idx="23794">
                  <c:v>119270</c:v>
                </c:pt>
                <c:pt idx="23795">
                  <c:v>119275</c:v>
                </c:pt>
                <c:pt idx="23796">
                  <c:v>119280</c:v>
                </c:pt>
                <c:pt idx="23797">
                  <c:v>119285</c:v>
                </c:pt>
                <c:pt idx="23798">
                  <c:v>119290</c:v>
                </c:pt>
                <c:pt idx="23799">
                  <c:v>119295</c:v>
                </c:pt>
                <c:pt idx="23800">
                  <c:v>119300</c:v>
                </c:pt>
                <c:pt idx="23801">
                  <c:v>119305</c:v>
                </c:pt>
                <c:pt idx="23802">
                  <c:v>119310</c:v>
                </c:pt>
                <c:pt idx="23803">
                  <c:v>119315</c:v>
                </c:pt>
                <c:pt idx="23804">
                  <c:v>119320</c:v>
                </c:pt>
                <c:pt idx="23805">
                  <c:v>119325</c:v>
                </c:pt>
                <c:pt idx="23806">
                  <c:v>119330</c:v>
                </c:pt>
                <c:pt idx="23807">
                  <c:v>119335</c:v>
                </c:pt>
                <c:pt idx="23808">
                  <c:v>119340</c:v>
                </c:pt>
                <c:pt idx="23809">
                  <c:v>119345</c:v>
                </c:pt>
                <c:pt idx="23810">
                  <c:v>119350</c:v>
                </c:pt>
                <c:pt idx="23811">
                  <c:v>119355</c:v>
                </c:pt>
                <c:pt idx="23812">
                  <c:v>119360</c:v>
                </c:pt>
                <c:pt idx="23813">
                  <c:v>119365</c:v>
                </c:pt>
                <c:pt idx="23814">
                  <c:v>119370</c:v>
                </c:pt>
                <c:pt idx="23815">
                  <c:v>119375</c:v>
                </c:pt>
                <c:pt idx="23816">
                  <c:v>119380</c:v>
                </c:pt>
                <c:pt idx="23817">
                  <c:v>119385</c:v>
                </c:pt>
                <c:pt idx="23818">
                  <c:v>119390</c:v>
                </c:pt>
                <c:pt idx="23819">
                  <c:v>119395</c:v>
                </c:pt>
                <c:pt idx="23820">
                  <c:v>119400</c:v>
                </c:pt>
                <c:pt idx="23821">
                  <c:v>119405</c:v>
                </c:pt>
                <c:pt idx="23822">
                  <c:v>119410</c:v>
                </c:pt>
                <c:pt idx="23823">
                  <c:v>119415</c:v>
                </c:pt>
                <c:pt idx="23824">
                  <c:v>119420</c:v>
                </c:pt>
                <c:pt idx="23825">
                  <c:v>119425</c:v>
                </c:pt>
                <c:pt idx="23826">
                  <c:v>119430</c:v>
                </c:pt>
                <c:pt idx="23827">
                  <c:v>119435</c:v>
                </c:pt>
                <c:pt idx="23828">
                  <c:v>119440</c:v>
                </c:pt>
                <c:pt idx="23829">
                  <c:v>119445</c:v>
                </c:pt>
                <c:pt idx="23830">
                  <c:v>119450</c:v>
                </c:pt>
                <c:pt idx="23831">
                  <c:v>119455</c:v>
                </c:pt>
                <c:pt idx="23832">
                  <c:v>119460</c:v>
                </c:pt>
                <c:pt idx="23833">
                  <c:v>119465</c:v>
                </c:pt>
                <c:pt idx="23834">
                  <c:v>119470</c:v>
                </c:pt>
                <c:pt idx="23835">
                  <c:v>119475</c:v>
                </c:pt>
                <c:pt idx="23836">
                  <c:v>119480</c:v>
                </c:pt>
                <c:pt idx="23837">
                  <c:v>119485</c:v>
                </c:pt>
                <c:pt idx="23838">
                  <c:v>119490</c:v>
                </c:pt>
                <c:pt idx="23839">
                  <c:v>119495</c:v>
                </c:pt>
                <c:pt idx="23840">
                  <c:v>119500</c:v>
                </c:pt>
                <c:pt idx="23841">
                  <c:v>119505</c:v>
                </c:pt>
                <c:pt idx="23842">
                  <c:v>119510</c:v>
                </c:pt>
                <c:pt idx="23843">
                  <c:v>119515</c:v>
                </c:pt>
                <c:pt idx="23844">
                  <c:v>119520</c:v>
                </c:pt>
                <c:pt idx="23845">
                  <c:v>119525</c:v>
                </c:pt>
                <c:pt idx="23846">
                  <c:v>119530</c:v>
                </c:pt>
                <c:pt idx="23847">
                  <c:v>119535</c:v>
                </c:pt>
                <c:pt idx="23848">
                  <c:v>119540</c:v>
                </c:pt>
                <c:pt idx="23849">
                  <c:v>119545</c:v>
                </c:pt>
                <c:pt idx="23850">
                  <c:v>119550</c:v>
                </c:pt>
                <c:pt idx="23851">
                  <c:v>119555</c:v>
                </c:pt>
                <c:pt idx="23852">
                  <c:v>119560</c:v>
                </c:pt>
                <c:pt idx="23853">
                  <c:v>119565</c:v>
                </c:pt>
                <c:pt idx="23854">
                  <c:v>119570</c:v>
                </c:pt>
                <c:pt idx="23855">
                  <c:v>119575</c:v>
                </c:pt>
                <c:pt idx="23856">
                  <c:v>119580</c:v>
                </c:pt>
                <c:pt idx="23857">
                  <c:v>119585</c:v>
                </c:pt>
                <c:pt idx="23858">
                  <c:v>119590</c:v>
                </c:pt>
                <c:pt idx="23859">
                  <c:v>119595</c:v>
                </c:pt>
                <c:pt idx="23860">
                  <c:v>119600</c:v>
                </c:pt>
                <c:pt idx="23861">
                  <c:v>119605</c:v>
                </c:pt>
                <c:pt idx="23862">
                  <c:v>119610</c:v>
                </c:pt>
                <c:pt idx="23863">
                  <c:v>119615</c:v>
                </c:pt>
                <c:pt idx="23864">
                  <c:v>119620</c:v>
                </c:pt>
                <c:pt idx="23865">
                  <c:v>119625</c:v>
                </c:pt>
                <c:pt idx="23866">
                  <c:v>119630</c:v>
                </c:pt>
                <c:pt idx="23867">
                  <c:v>119635</c:v>
                </c:pt>
                <c:pt idx="23868">
                  <c:v>119640</c:v>
                </c:pt>
                <c:pt idx="23869">
                  <c:v>119645</c:v>
                </c:pt>
                <c:pt idx="23870">
                  <c:v>119650</c:v>
                </c:pt>
                <c:pt idx="23871">
                  <c:v>119655</c:v>
                </c:pt>
                <c:pt idx="23872">
                  <c:v>119660</c:v>
                </c:pt>
                <c:pt idx="23873">
                  <c:v>119665</c:v>
                </c:pt>
                <c:pt idx="23874">
                  <c:v>119670</c:v>
                </c:pt>
                <c:pt idx="23875">
                  <c:v>119675</c:v>
                </c:pt>
                <c:pt idx="23876">
                  <c:v>119680</c:v>
                </c:pt>
                <c:pt idx="23877">
                  <c:v>119685</c:v>
                </c:pt>
                <c:pt idx="23878">
                  <c:v>119690</c:v>
                </c:pt>
                <c:pt idx="23879">
                  <c:v>119695</c:v>
                </c:pt>
                <c:pt idx="23880">
                  <c:v>119700</c:v>
                </c:pt>
                <c:pt idx="23881">
                  <c:v>119705</c:v>
                </c:pt>
                <c:pt idx="23882">
                  <c:v>119710</c:v>
                </c:pt>
                <c:pt idx="23883">
                  <c:v>119715</c:v>
                </c:pt>
                <c:pt idx="23884">
                  <c:v>119720</c:v>
                </c:pt>
                <c:pt idx="23885">
                  <c:v>119725</c:v>
                </c:pt>
                <c:pt idx="23886">
                  <c:v>119730</c:v>
                </c:pt>
                <c:pt idx="23887">
                  <c:v>119735</c:v>
                </c:pt>
                <c:pt idx="23888">
                  <c:v>119740</c:v>
                </c:pt>
                <c:pt idx="23889">
                  <c:v>119745</c:v>
                </c:pt>
                <c:pt idx="23890">
                  <c:v>119750</c:v>
                </c:pt>
                <c:pt idx="23891">
                  <c:v>119755</c:v>
                </c:pt>
                <c:pt idx="23892">
                  <c:v>119760</c:v>
                </c:pt>
                <c:pt idx="23893">
                  <c:v>119765</c:v>
                </c:pt>
                <c:pt idx="23894">
                  <c:v>119770</c:v>
                </c:pt>
                <c:pt idx="23895">
                  <c:v>119775</c:v>
                </c:pt>
                <c:pt idx="23896">
                  <c:v>119780</c:v>
                </c:pt>
                <c:pt idx="23897">
                  <c:v>119785</c:v>
                </c:pt>
                <c:pt idx="23898">
                  <c:v>119790</c:v>
                </c:pt>
                <c:pt idx="23899">
                  <c:v>119795</c:v>
                </c:pt>
                <c:pt idx="23900">
                  <c:v>119800</c:v>
                </c:pt>
                <c:pt idx="23901">
                  <c:v>119805</c:v>
                </c:pt>
                <c:pt idx="23902">
                  <c:v>119810</c:v>
                </c:pt>
                <c:pt idx="23903">
                  <c:v>119815</c:v>
                </c:pt>
                <c:pt idx="23904">
                  <c:v>119820</c:v>
                </c:pt>
                <c:pt idx="23905">
                  <c:v>119825</c:v>
                </c:pt>
                <c:pt idx="23906">
                  <c:v>119830</c:v>
                </c:pt>
                <c:pt idx="23907">
                  <c:v>119835</c:v>
                </c:pt>
                <c:pt idx="23908">
                  <c:v>119840</c:v>
                </c:pt>
                <c:pt idx="23909">
                  <c:v>119845</c:v>
                </c:pt>
                <c:pt idx="23910">
                  <c:v>119850</c:v>
                </c:pt>
                <c:pt idx="23911">
                  <c:v>119855</c:v>
                </c:pt>
                <c:pt idx="23912">
                  <c:v>119860</c:v>
                </c:pt>
                <c:pt idx="23913">
                  <c:v>119865</c:v>
                </c:pt>
                <c:pt idx="23914">
                  <c:v>119870</c:v>
                </c:pt>
                <c:pt idx="23915">
                  <c:v>119875</c:v>
                </c:pt>
                <c:pt idx="23916">
                  <c:v>119880</c:v>
                </c:pt>
                <c:pt idx="23917">
                  <c:v>119885</c:v>
                </c:pt>
                <c:pt idx="23918">
                  <c:v>119890</c:v>
                </c:pt>
                <c:pt idx="23919">
                  <c:v>119895</c:v>
                </c:pt>
                <c:pt idx="23920">
                  <c:v>119900</c:v>
                </c:pt>
                <c:pt idx="23921">
                  <c:v>119905</c:v>
                </c:pt>
                <c:pt idx="23922">
                  <c:v>119910</c:v>
                </c:pt>
                <c:pt idx="23923">
                  <c:v>119915</c:v>
                </c:pt>
                <c:pt idx="23924">
                  <c:v>119920</c:v>
                </c:pt>
                <c:pt idx="23925">
                  <c:v>119925</c:v>
                </c:pt>
                <c:pt idx="23926">
                  <c:v>119930</c:v>
                </c:pt>
                <c:pt idx="23927">
                  <c:v>119935</c:v>
                </c:pt>
                <c:pt idx="23928">
                  <c:v>119940</c:v>
                </c:pt>
                <c:pt idx="23929">
                  <c:v>119945</c:v>
                </c:pt>
                <c:pt idx="23930">
                  <c:v>119950</c:v>
                </c:pt>
                <c:pt idx="23931">
                  <c:v>119955</c:v>
                </c:pt>
                <c:pt idx="23932">
                  <c:v>119960</c:v>
                </c:pt>
                <c:pt idx="23933">
                  <c:v>119965</c:v>
                </c:pt>
                <c:pt idx="23934">
                  <c:v>119970</c:v>
                </c:pt>
                <c:pt idx="23935">
                  <c:v>119975</c:v>
                </c:pt>
                <c:pt idx="23936">
                  <c:v>119980</c:v>
                </c:pt>
                <c:pt idx="23937">
                  <c:v>119985</c:v>
                </c:pt>
                <c:pt idx="23938">
                  <c:v>119990</c:v>
                </c:pt>
                <c:pt idx="23939">
                  <c:v>119995</c:v>
                </c:pt>
                <c:pt idx="23940">
                  <c:v>120000</c:v>
                </c:pt>
                <c:pt idx="23941">
                  <c:v>120005</c:v>
                </c:pt>
                <c:pt idx="23942">
                  <c:v>120010</c:v>
                </c:pt>
                <c:pt idx="23943">
                  <c:v>120015</c:v>
                </c:pt>
                <c:pt idx="23944">
                  <c:v>120020</c:v>
                </c:pt>
                <c:pt idx="23945">
                  <c:v>120025</c:v>
                </c:pt>
                <c:pt idx="23946">
                  <c:v>120030</c:v>
                </c:pt>
                <c:pt idx="23947">
                  <c:v>120035</c:v>
                </c:pt>
                <c:pt idx="23948">
                  <c:v>120040</c:v>
                </c:pt>
                <c:pt idx="23949">
                  <c:v>120045</c:v>
                </c:pt>
                <c:pt idx="23950">
                  <c:v>120050</c:v>
                </c:pt>
                <c:pt idx="23951">
                  <c:v>120055</c:v>
                </c:pt>
                <c:pt idx="23952">
                  <c:v>120060</c:v>
                </c:pt>
                <c:pt idx="23953">
                  <c:v>120065</c:v>
                </c:pt>
                <c:pt idx="23954">
                  <c:v>120070</c:v>
                </c:pt>
                <c:pt idx="23955">
                  <c:v>120075</c:v>
                </c:pt>
                <c:pt idx="23956">
                  <c:v>120080</c:v>
                </c:pt>
                <c:pt idx="23957">
                  <c:v>120085</c:v>
                </c:pt>
                <c:pt idx="23958">
                  <c:v>120090</c:v>
                </c:pt>
                <c:pt idx="23959">
                  <c:v>120095</c:v>
                </c:pt>
                <c:pt idx="23960">
                  <c:v>120100</c:v>
                </c:pt>
                <c:pt idx="23961">
                  <c:v>120105</c:v>
                </c:pt>
                <c:pt idx="23962">
                  <c:v>120110</c:v>
                </c:pt>
                <c:pt idx="23963">
                  <c:v>120115</c:v>
                </c:pt>
                <c:pt idx="23964">
                  <c:v>120120</c:v>
                </c:pt>
                <c:pt idx="23965">
                  <c:v>120125</c:v>
                </c:pt>
                <c:pt idx="23966">
                  <c:v>120130</c:v>
                </c:pt>
                <c:pt idx="23967">
                  <c:v>120135</c:v>
                </c:pt>
                <c:pt idx="23968">
                  <c:v>120140</c:v>
                </c:pt>
                <c:pt idx="23969">
                  <c:v>120145</c:v>
                </c:pt>
                <c:pt idx="23970">
                  <c:v>120150</c:v>
                </c:pt>
                <c:pt idx="23971">
                  <c:v>120155</c:v>
                </c:pt>
                <c:pt idx="23972">
                  <c:v>120160</c:v>
                </c:pt>
                <c:pt idx="23973">
                  <c:v>120165</c:v>
                </c:pt>
                <c:pt idx="23974">
                  <c:v>120170</c:v>
                </c:pt>
                <c:pt idx="23975">
                  <c:v>120175</c:v>
                </c:pt>
                <c:pt idx="23976">
                  <c:v>120180</c:v>
                </c:pt>
                <c:pt idx="23977">
                  <c:v>120185</c:v>
                </c:pt>
                <c:pt idx="23978">
                  <c:v>120190</c:v>
                </c:pt>
                <c:pt idx="23979">
                  <c:v>120195</c:v>
                </c:pt>
                <c:pt idx="23980">
                  <c:v>120200</c:v>
                </c:pt>
                <c:pt idx="23981">
                  <c:v>120205</c:v>
                </c:pt>
                <c:pt idx="23982">
                  <c:v>120210</c:v>
                </c:pt>
                <c:pt idx="23983">
                  <c:v>120215</c:v>
                </c:pt>
                <c:pt idx="23984">
                  <c:v>120220</c:v>
                </c:pt>
                <c:pt idx="23985">
                  <c:v>120225</c:v>
                </c:pt>
                <c:pt idx="23986">
                  <c:v>120230</c:v>
                </c:pt>
                <c:pt idx="23987">
                  <c:v>120235</c:v>
                </c:pt>
                <c:pt idx="23988">
                  <c:v>120240</c:v>
                </c:pt>
                <c:pt idx="23989">
                  <c:v>120245</c:v>
                </c:pt>
                <c:pt idx="23990">
                  <c:v>120250</c:v>
                </c:pt>
                <c:pt idx="23991">
                  <c:v>120255</c:v>
                </c:pt>
                <c:pt idx="23992">
                  <c:v>120260</c:v>
                </c:pt>
                <c:pt idx="23993">
                  <c:v>120265</c:v>
                </c:pt>
                <c:pt idx="23994">
                  <c:v>120270</c:v>
                </c:pt>
                <c:pt idx="23995">
                  <c:v>120275</c:v>
                </c:pt>
                <c:pt idx="23996">
                  <c:v>120280</c:v>
                </c:pt>
                <c:pt idx="23997">
                  <c:v>120285</c:v>
                </c:pt>
                <c:pt idx="23998">
                  <c:v>120290</c:v>
                </c:pt>
                <c:pt idx="23999">
                  <c:v>120295</c:v>
                </c:pt>
                <c:pt idx="24000">
                  <c:v>120300</c:v>
                </c:pt>
                <c:pt idx="24001">
                  <c:v>120305</c:v>
                </c:pt>
                <c:pt idx="24002">
                  <c:v>120310</c:v>
                </c:pt>
                <c:pt idx="24003">
                  <c:v>120315</c:v>
                </c:pt>
                <c:pt idx="24004">
                  <c:v>120320</c:v>
                </c:pt>
                <c:pt idx="24005">
                  <c:v>120325</c:v>
                </c:pt>
                <c:pt idx="24006">
                  <c:v>120330</c:v>
                </c:pt>
                <c:pt idx="24007">
                  <c:v>120335</c:v>
                </c:pt>
                <c:pt idx="24008">
                  <c:v>120340</c:v>
                </c:pt>
                <c:pt idx="24009">
                  <c:v>120345</c:v>
                </c:pt>
                <c:pt idx="24010">
                  <c:v>120350</c:v>
                </c:pt>
                <c:pt idx="24011">
                  <c:v>120355</c:v>
                </c:pt>
                <c:pt idx="24012">
                  <c:v>120360</c:v>
                </c:pt>
                <c:pt idx="24013">
                  <c:v>120365</c:v>
                </c:pt>
                <c:pt idx="24014">
                  <c:v>120370</c:v>
                </c:pt>
                <c:pt idx="24015">
                  <c:v>120375</c:v>
                </c:pt>
                <c:pt idx="24016">
                  <c:v>120380</c:v>
                </c:pt>
                <c:pt idx="24017">
                  <c:v>120385</c:v>
                </c:pt>
                <c:pt idx="24018">
                  <c:v>120390</c:v>
                </c:pt>
                <c:pt idx="24019">
                  <c:v>120395</c:v>
                </c:pt>
                <c:pt idx="24020">
                  <c:v>120400</c:v>
                </c:pt>
                <c:pt idx="24021">
                  <c:v>120405</c:v>
                </c:pt>
                <c:pt idx="24022">
                  <c:v>120410</c:v>
                </c:pt>
                <c:pt idx="24023">
                  <c:v>120415</c:v>
                </c:pt>
                <c:pt idx="24024">
                  <c:v>120420</c:v>
                </c:pt>
                <c:pt idx="24025">
                  <c:v>120425</c:v>
                </c:pt>
                <c:pt idx="24026">
                  <c:v>120430</c:v>
                </c:pt>
                <c:pt idx="24027">
                  <c:v>120435</c:v>
                </c:pt>
                <c:pt idx="24028">
                  <c:v>120440</c:v>
                </c:pt>
                <c:pt idx="24029">
                  <c:v>120445</c:v>
                </c:pt>
                <c:pt idx="24030">
                  <c:v>120450</c:v>
                </c:pt>
                <c:pt idx="24031">
                  <c:v>120455</c:v>
                </c:pt>
                <c:pt idx="24032">
                  <c:v>120460</c:v>
                </c:pt>
                <c:pt idx="24033">
                  <c:v>120465</c:v>
                </c:pt>
                <c:pt idx="24034">
                  <c:v>120470</c:v>
                </c:pt>
                <c:pt idx="24035">
                  <c:v>120475</c:v>
                </c:pt>
                <c:pt idx="24036">
                  <c:v>120480</c:v>
                </c:pt>
                <c:pt idx="24037">
                  <c:v>120485</c:v>
                </c:pt>
                <c:pt idx="24038">
                  <c:v>120490</c:v>
                </c:pt>
                <c:pt idx="24039">
                  <c:v>120495</c:v>
                </c:pt>
                <c:pt idx="24040">
                  <c:v>120500</c:v>
                </c:pt>
                <c:pt idx="24041">
                  <c:v>120505</c:v>
                </c:pt>
                <c:pt idx="24042">
                  <c:v>120510</c:v>
                </c:pt>
                <c:pt idx="24043">
                  <c:v>120515</c:v>
                </c:pt>
                <c:pt idx="24044">
                  <c:v>120520</c:v>
                </c:pt>
                <c:pt idx="24045">
                  <c:v>120525</c:v>
                </c:pt>
                <c:pt idx="24046">
                  <c:v>120530</c:v>
                </c:pt>
                <c:pt idx="24047">
                  <c:v>120535</c:v>
                </c:pt>
                <c:pt idx="24048">
                  <c:v>120540</c:v>
                </c:pt>
                <c:pt idx="24049">
                  <c:v>120545</c:v>
                </c:pt>
                <c:pt idx="24050">
                  <c:v>120550</c:v>
                </c:pt>
                <c:pt idx="24051">
                  <c:v>120555</c:v>
                </c:pt>
                <c:pt idx="24052">
                  <c:v>120560</c:v>
                </c:pt>
                <c:pt idx="24053">
                  <c:v>120565</c:v>
                </c:pt>
                <c:pt idx="24054">
                  <c:v>120570</c:v>
                </c:pt>
                <c:pt idx="24055">
                  <c:v>120575</c:v>
                </c:pt>
                <c:pt idx="24056">
                  <c:v>120580</c:v>
                </c:pt>
                <c:pt idx="24057">
                  <c:v>120585</c:v>
                </c:pt>
                <c:pt idx="24058">
                  <c:v>120590</c:v>
                </c:pt>
                <c:pt idx="24059">
                  <c:v>120595</c:v>
                </c:pt>
                <c:pt idx="24060">
                  <c:v>120600</c:v>
                </c:pt>
                <c:pt idx="24061">
                  <c:v>120605</c:v>
                </c:pt>
                <c:pt idx="24062">
                  <c:v>120610</c:v>
                </c:pt>
                <c:pt idx="24063">
                  <c:v>120615</c:v>
                </c:pt>
                <c:pt idx="24064">
                  <c:v>120620</c:v>
                </c:pt>
                <c:pt idx="24065">
                  <c:v>120625</c:v>
                </c:pt>
                <c:pt idx="24066">
                  <c:v>120630</c:v>
                </c:pt>
                <c:pt idx="24067">
                  <c:v>120635</c:v>
                </c:pt>
                <c:pt idx="24068">
                  <c:v>120640</c:v>
                </c:pt>
                <c:pt idx="24069">
                  <c:v>120645</c:v>
                </c:pt>
                <c:pt idx="24070">
                  <c:v>120650</c:v>
                </c:pt>
                <c:pt idx="24071">
                  <c:v>120655</c:v>
                </c:pt>
                <c:pt idx="24072">
                  <c:v>120660</c:v>
                </c:pt>
                <c:pt idx="24073">
                  <c:v>120665</c:v>
                </c:pt>
                <c:pt idx="24074">
                  <c:v>120670</c:v>
                </c:pt>
                <c:pt idx="24075">
                  <c:v>120675</c:v>
                </c:pt>
                <c:pt idx="24076">
                  <c:v>120680</c:v>
                </c:pt>
                <c:pt idx="24077">
                  <c:v>120685</c:v>
                </c:pt>
                <c:pt idx="24078">
                  <c:v>120690</c:v>
                </c:pt>
                <c:pt idx="24079">
                  <c:v>120695</c:v>
                </c:pt>
                <c:pt idx="24080">
                  <c:v>120700</c:v>
                </c:pt>
                <c:pt idx="24081">
                  <c:v>120705</c:v>
                </c:pt>
                <c:pt idx="24082">
                  <c:v>120710</c:v>
                </c:pt>
                <c:pt idx="24083">
                  <c:v>120715</c:v>
                </c:pt>
                <c:pt idx="24084">
                  <c:v>120720</c:v>
                </c:pt>
                <c:pt idx="24085">
                  <c:v>120725</c:v>
                </c:pt>
                <c:pt idx="24086">
                  <c:v>120730</c:v>
                </c:pt>
                <c:pt idx="24087">
                  <c:v>120735</c:v>
                </c:pt>
                <c:pt idx="24088">
                  <c:v>120740</c:v>
                </c:pt>
                <c:pt idx="24089">
                  <c:v>120745</c:v>
                </c:pt>
                <c:pt idx="24090">
                  <c:v>120750</c:v>
                </c:pt>
                <c:pt idx="24091">
                  <c:v>120755</c:v>
                </c:pt>
                <c:pt idx="24092">
                  <c:v>120760</c:v>
                </c:pt>
                <c:pt idx="24093">
                  <c:v>120765</c:v>
                </c:pt>
                <c:pt idx="24094">
                  <c:v>120770</c:v>
                </c:pt>
                <c:pt idx="24095">
                  <c:v>120775</c:v>
                </c:pt>
                <c:pt idx="24096">
                  <c:v>120780</c:v>
                </c:pt>
                <c:pt idx="24097">
                  <c:v>120785</c:v>
                </c:pt>
                <c:pt idx="24098">
                  <c:v>120790</c:v>
                </c:pt>
                <c:pt idx="24099">
                  <c:v>120795</c:v>
                </c:pt>
                <c:pt idx="24100">
                  <c:v>120800</c:v>
                </c:pt>
                <c:pt idx="24101">
                  <c:v>120805</c:v>
                </c:pt>
                <c:pt idx="24102">
                  <c:v>120810</c:v>
                </c:pt>
                <c:pt idx="24103">
                  <c:v>120815</c:v>
                </c:pt>
                <c:pt idx="24104">
                  <c:v>120820</c:v>
                </c:pt>
                <c:pt idx="24105">
                  <c:v>120825</c:v>
                </c:pt>
                <c:pt idx="24106">
                  <c:v>120830</c:v>
                </c:pt>
                <c:pt idx="24107">
                  <c:v>120835</c:v>
                </c:pt>
                <c:pt idx="24108">
                  <c:v>120840</c:v>
                </c:pt>
                <c:pt idx="24109">
                  <c:v>120845</c:v>
                </c:pt>
                <c:pt idx="24110">
                  <c:v>120850</c:v>
                </c:pt>
                <c:pt idx="24111">
                  <c:v>120855</c:v>
                </c:pt>
                <c:pt idx="24112">
                  <c:v>120860</c:v>
                </c:pt>
                <c:pt idx="24113">
                  <c:v>120865</c:v>
                </c:pt>
                <c:pt idx="24114">
                  <c:v>120870</c:v>
                </c:pt>
                <c:pt idx="24115">
                  <c:v>120875</c:v>
                </c:pt>
                <c:pt idx="24116">
                  <c:v>120880</c:v>
                </c:pt>
                <c:pt idx="24117">
                  <c:v>120885</c:v>
                </c:pt>
                <c:pt idx="24118">
                  <c:v>120890</c:v>
                </c:pt>
                <c:pt idx="24119">
                  <c:v>120895</c:v>
                </c:pt>
                <c:pt idx="24120">
                  <c:v>120900</c:v>
                </c:pt>
                <c:pt idx="24121">
                  <c:v>120905</c:v>
                </c:pt>
                <c:pt idx="24122">
                  <c:v>120910</c:v>
                </c:pt>
                <c:pt idx="24123">
                  <c:v>120915</c:v>
                </c:pt>
                <c:pt idx="24124">
                  <c:v>120920</c:v>
                </c:pt>
                <c:pt idx="24125">
                  <c:v>120925</c:v>
                </c:pt>
                <c:pt idx="24126">
                  <c:v>120930</c:v>
                </c:pt>
                <c:pt idx="24127">
                  <c:v>120935</c:v>
                </c:pt>
                <c:pt idx="24128">
                  <c:v>120940</c:v>
                </c:pt>
                <c:pt idx="24129">
                  <c:v>120945</c:v>
                </c:pt>
                <c:pt idx="24130">
                  <c:v>120950</c:v>
                </c:pt>
                <c:pt idx="24131">
                  <c:v>120955</c:v>
                </c:pt>
                <c:pt idx="24132">
                  <c:v>120960</c:v>
                </c:pt>
                <c:pt idx="24133">
                  <c:v>120965</c:v>
                </c:pt>
                <c:pt idx="24134">
                  <c:v>120970</c:v>
                </c:pt>
                <c:pt idx="24135">
                  <c:v>120975</c:v>
                </c:pt>
                <c:pt idx="24136">
                  <c:v>120980</c:v>
                </c:pt>
                <c:pt idx="24137">
                  <c:v>120985</c:v>
                </c:pt>
                <c:pt idx="24138">
                  <c:v>120990</c:v>
                </c:pt>
                <c:pt idx="24139">
                  <c:v>120995</c:v>
                </c:pt>
                <c:pt idx="24140">
                  <c:v>121000</c:v>
                </c:pt>
                <c:pt idx="24141">
                  <c:v>121005</c:v>
                </c:pt>
                <c:pt idx="24142">
                  <c:v>121010</c:v>
                </c:pt>
                <c:pt idx="24143">
                  <c:v>121015</c:v>
                </c:pt>
                <c:pt idx="24144">
                  <c:v>121020</c:v>
                </c:pt>
                <c:pt idx="24145">
                  <c:v>121025</c:v>
                </c:pt>
                <c:pt idx="24146">
                  <c:v>121030</c:v>
                </c:pt>
                <c:pt idx="24147">
                  <c:v>121035</c:v>
                </c:pt>
                <c:pt idx="24148">
                  <c:v>121040</c:v>
                </c:pt>
                <c:pt idx="24149">
                  <c:v>121045</c:v>
                </c:pt>
                <c:pt idx="24150">
                  <c:v>121050</c:v>
                </c:pt>
                <c:pt idx="24151">
                  <c:v>121055</c:v>
                </c:pt>
                <c:pt idx="24152">
                  <c:v>121060</c:v>
                </c:pt>
                <c:pt idx="24153">
                  <c:v>121065</c:v>
                </c:pt>
                <c:pt idx="24154">
                  <c:v>121070</c:v>
                </c:pt>
                <c:pt idx="24155">
                  <c:v>121075</c:v>
                </c:pt>
                <c:pt idx="24156">
                  <c:v>121080</c:v>
                </c:pt>
                <c:pt idx="24157">
                  <c:v>121085</c:v>
                </c:pt>
                <c:pt idx="24158">
                  <c:v>121090</c:v>
                </c:pt>
                <c:pt idx="24159">
                  <c:v>121095</c:v>
                </c:pt>
                <c:pt idx="24160">
                  <c:v>121100</c:v>
                </c:pt>
                <c:pt idx="24161">
                  <c:v>121105</c:v>
                </c:pt>
                <c:pt idx="24162">
                  <c:v>121110</c:v>
                </c:pt>
                <c:pt idx="24163">
                  <c:v>121115</c:v>
                </c:pt>
                <c:pt idx="24164">
                  <c:v>121120</c:v>
                </c:pt>
                <c:pt idx="24165">
                  <c:v>121125</c:v>
                </c:pt>
                <c:pt idx="24166">
                  <c:v>121130</c:v>
                </c:pt>
                <c:pt idx="24167">
                  <c:v>121135</c:v>
                </c:pt>
                <c:pt idx="24168">
                  <c:v>121140</c:v>
                </c:pt>
                <c:pt idx="24169">
                  <c:v>121145</c:v>
                </c:pt>
                <c:pt idx="24170">
                  <c:v>121150</c:v>
                </c:pt>
                <c:pt idx="24171">
                  <c:v>121155</c:v>
                </c:pt>
                <c:pt idx="24172">
                  <c:v>121160</c:v>
                </c:pt>
                <c:pt idx="24173">
                  <c:v>121165</c:v>
                </c:pt>
                <c:pt idx="24174">
                  <c:v>121170</c:v>
                </c:pt>
                <c:pt idx="24175">
                  <c:v>121175</c:v>
                </c:pt>
                <c:pt idx="24176">
                  <c:v>121180</c:v>
                </c:pt>
                <c:pt idx="24177">
                  <c:v>121185</c:v>
                </c:pt>
                <c:pt idx="24178">
                  <c:v>121190</c:v>
                </c:pt>
                <c:pt idx="24179">
                  <c:v>121195</c:v>
                </c:pt>
                <c:pt idx="24180">
                  <c:v>121200</c:v>
                </c:pt>
                <c:pt idx="24181">
                  <c:v>121205</c:v>
                </c:pt>
                <c:pt idx="24182">
                  <c:v>121210</c:v>
                </c:pt>
                <c:pt idx="24183">
                  <c:v>121215</c:v>
                </c:pt>
                <c:pt idx="24184">
                  <c:v>121220</c:v>
                </c:pt>
                <c:pt idx="24185">
                  <c:v>121225</c:v>
                </c:pt>
                <c:pt idx="24186">
                  <c:v>121230</c:v>
                </c:pt>
                <c:pt idx="24187">
                  <c:v>121235</c:v>
                </c:pt>
                <c:pt idx="24188">
                  <c:v>121240</c:v>
                </c:pt>
                <c:pt idx="24189">
                  <c:v>121245</c:v>
                </c:pt>
                <c:pt idx="24190">
                  <c:v>121250</c:v>
                </c:pt>
                <c:pt idx="24191">
                  <c:v>121255</c:v>
                </c:pt>
                <c:pt idx="24192">
                  <c:v>121260</c:v>
                </c:pt>
                <c:pt idx="24193">
                  <c:v>121265</c:v>
                </c:pt>
                <c:pt idx="24194">
                  <c:v>121270</c:v>
                </c:pt>
                <c:pt idx="24195">
                  <c:v>121275</c:v>
                </c:pt>
                <c:pt idx="24196">
                  <c:v>121280</c:v>
                </c:pt>
                <c:pt idx="24197">
                  <c:v>121285</c:v>
                </c:pt>
                <c:pt idx="24198">
                  <c:v>121290</c:v>
                </c:pt>
                <c:pt idx="24199">
                  <c:v>121295</c:v>
                </c:pt>
                <c:pt idx="24200">
                  <c:v>121300</c:v>
                </c:pt>
                <c:pt idx="24201">
                  <c:v>121305</c:v>
                </c:pt>
                <c:pt idx="24202">
                  <c:v>121310</c:v>
                </c:pt>
                <c:pt idx="24203">
                  <c:v>121315</c:v>
                </c:pt>
                <c:pt idx="24204">
                  <c:v>121320</c:v>
                </c:pt>
                <c:pt idx="24205">
                  <c:v>121325</c:v>
                </c:pt>
                <c:pt idx="24206">
                  <c:v>121330</c:v>
                </c:pt>
                <c:pt idx="24207">
                  <c:v>121335</c:v>
                </c:pt>
                <c:pt idx="24208">
                  <c:v>121340</c:v>
                </c:pt>
                <c:pt idx="24209">
                  <c:v>121345</c:v>
                </c:pt>
                <c:pt idx="24210">
                  <c:v>121350</c:v>
                </c:pt>
                <c:pt idx="24211">
                  <c:v>121355</c:v>
                </c:pt>
                <c:pt idx="24212">
                  <c:v>121360</c:v>
                </c:pt>
                <c:pt idx="24213">
                  <c:v>121365</c:v>
                </c:pt>
                <c:pt idx="24214">
                  <c:v>121370</c:v>
                </c:pt>
                <c:pt idx="24215">
                  <c:v>121375</c:v>
                </c:pt>
                <c:pt idx="24216">
                  <c:v>121380</c:v>
                </c:pt>
                <c:pt idx="24217">
                  <c:v>121385</c:v>
                </c:pt>
                <c:pt idx="24218">
                  <c:v>121390</c:v>
                </c:pt>
                <c:pt idx="24219">
                  <c:v>121395</c:v>
                </c:pt>
                <c:pt idx="24220">
                  <c:v>121400</c:v>
                </c:pt>
                <c:pt idx="24221">
                  <c:v>121405</c:v>
                </c:pt>
                <c:pt idx="24222">
                  <c:v>121410</c:v>
                </c:pt>
                <c:pt idx="24223">
                  <c:v>121415</c:v>
                </c:pt>
                <c:pt idx="24224">
                  <c:v>121420</c:v>
                </c:pt>
                <c:pt idx="24225">
                  <c:v>121425</c:v>
                </c:pt>
                <c:pt idx="24226">
                  <c:v>121430</c:v>
                </c:pt>
                <c:pt idx="24227">
                  <c:v>121435</c:v>
                </c:pt>
                <c:pt idx="24228">
                  <c:v>121440</c:v>
                </c:pt>
                <c:pt idx="24229">
                  <c:v>121445</c:v>
                </c:pt>
                <c:pt idx="24230">
                  <c:v>121450</c:v>
                </c:pt>
                <c:pt idx="24231">
                  <c:v>121455</c:v>
                </c:pt>
                <c:pt idx="24232">
                  <c:v>121460</c:v>
                </c:pt>
                <c:pt idx="24233">
                  <c:v>121465</c:v>
                </c:pt>
                <c:pt idx="24234">
                  <c:v>121470</c:v>
                </c:pt>
                <c:pt idx="24235">
                  <c:v>121475</c:v>
                </c:pt>
                <c:pt idx="24236">
                  <c:v>121480</c:v>
                </c:pt>
                <c:pt idx="24237">
                  <c:v>121485</c:v>
                </c:pt>
                <c:pt idx="24238">
                  <c:v>121490</c:v>
                </c:pt>
                <c:pt idx="24239">
                  <c:v>121495</c:v>
                </c:pt>
                <c:pt idx="24240">
                  <c:v>121500</c:v>
                </c:pt>
                <c:pt idx="24241">
                  <c:v>121505</c:v>
                </c:pt>
                <c:pt idx="24242">
                  <c:v>121510</c:v>
                </c:pt>
                <c:pt idx="24243">
                  <c:v>121515</c:v>
                </c:pt>
                <c:pt idx="24244">
                  <c:v>121520</c:v>
                </c:pt>
                <c:pt idx="24245">
                  <c:v>121525</c:v>
                </c:pt>
                <c:pt idx="24246">
                  <c:v>121530</c:v>
                </c:pt>
                <c:pt idx="24247">
                  <c:v>121535</c:v>
                </c:pt>
                <c:pt idx="24248">
                  <c:v>121540</c:v>
                </c:pt>
                <c:pt idx="24249">
                  <c:v>121545</c:v>
                </c:pt>
                <c:pt idx="24250">
                  <c:v>121550</c:v>
                </c:pt>
                <c:pt idx="24251">
                  <c:v>121555</c:v>
                </c:pt>
                <c:pt idx="24252">
                  <c:v>121560</c:v>
                </c:pt>
                <c:pt idx="24253">
                  <c:v>121565</c:v>
                </c:pt>
                <c:pt idx="24254">
                  <c:v>121570</c:v>
                </c:pt>
                <c:pt idx="24255">
                  <c:v>121575</c:v>
                </c:pt>
                <c:pt idx="24256">
                  <c:v>121580</c:v>
                </c:pt>
                <c:pt idx="24257">
                  <c:v>121585</c:v>
                </c:pt>
                <c:pt idx="24258">
                  <c:v>121590</c:v>
                </c:pt>
                <c:pt idx="24259">
                  <c:v>121595</c:v>
                </c:pt>
                <c:pt idx="24260">
                  <c:v>121600</c:v>
                </c:pt>
                <c:pt idx="24261">
                  <c:v>121605</c:v>
                </c:pt>
                <c:pt idx="24262">
                  <c:v>121610</c:v>
                </c:pt>
                <c:pt idx="24263">
                  <c:v>121615</c:v>
                </c:pt>
                <c:pt idx="24264">
                  <c:v>121620</c:v>
                </c:pt>
                <c:pt idx="24265">
                  <c:v>121625</c:v>
                </c:pt>
                <c:pt idx="24266">
                  <c:v>121630</c:v>
                </c:pt>
                <c:pt idx="24267">
                  <c:v>121635</c:v>
                </c:pt>
                <c:pt idx="24268">
                  <c:v>121640</c:v>
                </c:pt>
                <c:pt idx="24269">
                  <c:v>121645</c:v>
                </c:pt>
                <c:pt idx="24270">
                  <c:v>121650</c:v>
                </c:pt>
                <c:pt idx="24271">
                  <c:v>121655</c:v>
                </c:pt>
                <c:pt idx="24272">
                  <c:v>121660</c:v>
                </c:pt>
                <c:pt idx="24273">
                  <c:v>121665</c:v>
                </c:pt>
                <c:pt idx="24274">
                  <c:v>121670</c:v>
                </c:pt>
                <c:pt idx="24275">
                  <c:v>121675</c:v>
                </c:pt>
                <c:pt idx="24276">
                  <c:v>121680</c:v>
                </c:pt>
                <c:pt idx="24277">
                  <c:v>121685</c:v>
                </c:pt>
                <c:pt idx="24278">
                  <c:v>121690</c:v>
                </c:pt>
                <c:pt idx="24279">
                  <c:v>121695</c:v>
                </c:pt>
                <c:pt idx="24280">
                  <c:v>121700</c:v>
                </c:pt>
                <c:pt idx="24281">
                  <c:v>121705</c:v>
                </c:pt>
                <c:pt idx="24282">
                  <c:v>121710</c:v>
                </c:pt>
                <c:pt idx="24283">
                  <c:v>121715</c:v>
                </c:pt>
                <c:pt idx="24284">
                  <c:v>121720</c:v>
                </c:pt>
                <c:pt idx="24285">
                  <c:v>121725</c:v>
                </c:pt>
                <c:pt idx="24286">
                  <c:v>121730</c:v>
                </c:pt>
                <c:pt idx="24287">
                  <c:v>121735</c:v>
                </c:pt>
                <c:pt idx="24288">
                  <c:v>121740</c:v>
                </c:pt>
                <c:pt idx="24289">
                  <c:v>121745</c:v>
                </c:pt>
                <c:pt idx="24290">
                  <c:v>121750</c:v>
                </c:pt>
                <c:pt idx="24291">
                  <c:v>121755</c:v>
                </c:pt>
                <c:pt idx="24292">
                  <c:v>121760</c:v>
                </c:pt>
                <c:pt idx="24293">
                  <c:v>121765</c:v>
                </c:pt>
                <c:pt idx="24294">
                  <c:v>121770</c:v>
                </c:pt>
                <c:pt idx="24295">
                  <c:v>121775</c:v>
                </c:pt>
                <c:pt idx="24296">
                  <c:v>121780</c:v>
                </c:pt>
                <c:pt idx="24297">
                  <c:v>121785</c:v>
                </c:pt>
                <c:pt idx="24298">
                  <c:v>121790</c:v>
                </c:pt>
                <c:pt idx="24299">
                  <c:v>121795</c:v>
                </c:pt>
                <c:pt idx="24300">
                  <c:v>121800</c:v>
                </c:pt>
                <c:pt idx="24301">
                  <c:v>121805</c:v>
                </c:pt>
                <c:pt idx="24302">
                  <c:v>121810</c:v>
                </c:pt>
                <c:pt idx="24303">
                  <c:v>121815</c:v>
                </c:pt>
                <c:pt idx="24304">
                  <c:v>121820</c:v>
                </c:pt>
                <c:pt idx="24305">
                  <c:v>121825</c:v>
                </c:pt>
                <c:pt idx="24306">
                  <c:v>121830</c:v>
                </c:pt>
                <c:pt idx="24307">
                  <c:v>121835</c:v>
                </c:pt>
                <c:pt idx="24308">
                  <c:v>121840</c:v>
                </c:pt>
                <c:pt idx="24309">
                  <c:v>121845</c:v>
                </c:pt>
                <c:pt idx="24310">
                  <c:v>121850</c:v>
                </c:pt>
                <c:pt idx="24311">
                  <c:v>121855</c:v>
                </c:pt>
                <c:pt idx="24312">
                  <c:v>121860</c:v>
                </c:pt>
                <c:pt idx="24313">
                  <c:v>121865</c:v>
                </c:pt>
                <c:pt idx="24314">
                  <c:v>121870</c:v>
                </c:pt>
                <c:pt idx="24315">
                  <c:v>121875</c:v>
                </c:pt>
                <c:pt idx="24316">
                  <c:v>121880</c:v>
                </c:pt>
                <c:pt idx="24317">
                  <c:v>121885</c:v>
                </c:pt>
                <c:pt idx="24318">
                  <c:v>121890</c:v>
                </c:pt>
                <c:pt idx="24319">
                  <c:v>121895</c:v>
                </c:pt>
                <c:pt idx="24320">
                  <c:v>121900</c:v>
                </c:pt>
                <c:pt idx="24321">
                  <c:v>121905</c:v>
                </c:pt>
                <c:pt idx="24322">
                  <c:v>121910</c:v>
                </c:pt>
                <c:pt idx="24323">
                  <c:v>121915</c:v>
                </c:pt>
                <c:pt idx="24324">
                  <c:v>121920</c:v>
                </c:pt>
                <c:pt idx="24325">
                  <c:v>121925</c:v>
                </c:pt>
                <c:pt idx="24326">
                  <c:v>121930</c:v>
                </c:pt>
                <c:pt idx="24327">
                  <c:v>121935</c:v>
                </c:pt>
                <c:pt idx="24328">
                  <c:v>121940</c:v>
                </c:pt>
                <c:pt idx="24329">
                  <c:v>121945</c:v>
                </c:pt>
                <c:pt idx="24330">
                  <c:v>121950</c:v>
                </c:pt>
                <c:pt idx="24331">
                  <c:v>121955</c:v>
                </c:pt>
                <c:pt idx="24332">
                  <c:v>121960</c:v>
                </c:pt>
                <c:pt idx="24333">
                  <c:v>121965</c:v>
                </c:pt>
                <c:pt idx="24334">
                  <c:v>121970</c:v>
                </c:pt>
                <c:pt idx="24335">
                  <c:v>121975</c:v>
                </c:pt>
                <c:pt idx="24336">
                  <c:v>121980</c:v>
                </c:pt>
                <c:pt idx="24337">
                  <c:v>121985</c:v>
                </c:pt>
                <c:pt idx="24338">
                  <c:v>121990</c:v>
                </c:pt>
                <c:pt idx="24339">
                  <c:v>121995</c:v>
                </c:pt>
                <c:pt idx="24340">
                  <c:v>122000</c:v>
                </c:pt>
                <c:pt idx="24341">
                  <c:v>122005</c:v>
                </c:pt>
                <c:pt idx="24342">
                  <c:v>122010</c:v>
                </c:pt>
                <c:pt idx="24343">
                  <c:v>122015</c:v>
                </c:pt>
                <c:pt idx="24344">
                  <c:v>122020</c:v>
                </c:pt>
                <c:pt idx="24345">
                  <c:v>122025</c:v>
                </c:pt>
                <c:pt idx="24346">
                  <c:v>122030</c:v>
                </c:pt>
                <c:pt idx="24347">
                  <c:v>122035</c:v>
                </c:pt>
                <c:pt idx="24348">
                  <c:v>122040</c:v>
                </c:pt>
                <c:pt idx="24349">
                  <c:v>122045</c:v>
                </c:pt>
                <c:pt idx="24350">
                  <c:v>122050</c:v>
                </c:pt>
                <c:pt idx="24351">
                  <c:v>122055</c:v>
                </c:pt>
                <c:pt idx="24352">
                  <c:v>122060</c:v>
                </c:pt>
                <c:pt idx="24353">
                  <c:v>122065</c:v>
                </c:pt>
                <c:pt idx="24354">
                  <c:v>122070</c:v>
                </c:pt>
                <c:pt idx="24355">
                  <c:v>122075</c:v>
                </c:pt>
                <c:pt idx="24356">
                  <c:v>122080</c:v>
                </c:pt>
                <c:pt idx="24357">
                  <c:v>122085</c:v>
                </c:pt>
                <c:pt idx="24358">
                  <c:v>122090</c:v>
                </c:pt>
                <c:pt idx="24359">
                  <c:v>122095</c:v>
                </c:pt>
                <c:pt idx="24360">
                  <c:v>122100</c:v>
                </c:pt>
                <c:pt idx="24361">
                  <c:v>122105</c:v>
                </c:pt>
                <c:pt idx="24362">
                  <c:v>122110</c:v>
                </c:pt>
                <c:pt idx="24363">
                  <c:v>122115</c:v>
                </c:pt>
                <c:pt idx="24364">
                  <c:v>122120</c:v>
                </c:pt>
                <c:pt idx="24365">
                  <c:v>122125</c:v>
                </c:pt>
                <c:pt idx="24366">
                  <c:v>122130</c:v>
                </c:pt>
                <c:pt idx="24367">
                  <c:v>122135</c:v>
                </c:pt>
                <c:pt idx="24368">
                  <c:v>122140</c:v>
                </c:pt>
                <c:pt idx="24369">
                  <c:v>122145</c:v>
                </c:pt>
                <c:pt idx="24370">
                  <c:v>122150</c:v>
                </c:pt>
                <c:pt idx="24371">
                  <c:v>122155</c:v>
                </c:pt>
                <c:pt idx="24372">
                  <c:v>122160</c:v>
                </c:pt>
                <c:pt idx="24373">
                  <c:v>122165</c:v>
                </c:pt>
                <c:pt idx="24374">
                  <c:v>122170</c:v>
                </c:pt>
                <c:pt idx="24375">
                  <c:v>122175</c:v>
                </c:pt>
                <c:pt idx="24376">
                  <c:v>122180</c:v>
                </c:pt>
                <c:pt idx="24377">
                  <c:v>122185</c:v>
                </c:pt>
                <c:pt idx="24378">
                  <c:v>122190</c:v>
                </c:pt>
                <c:pt idx="24379">
                  <c:v>122195</c:v>
                </c:pt>
                <c:pt idx="24380">
                  <c:v>122200</c:v>
                </c:pt>
                <c:pt idx="24381">
                  <c:v>122205</c:v>
                </c:pt>
                <c:pt idx="24382">
                  <c:v>122210</c:v>
                </c:pt>
                <c:pt idx="24383">
                  <c:v>122215</c:v>
                </c:pt>
                <c:pt idx="24384">
                  <c:v>122220</c:v>
                </c:pt>
                <c:pt idx="24385">
                  <c:v>122225</c:v>
                </c:pt>
                <c:pt idx="24386">
                  <c:v>122230</c:v>
                </c:pt>
                <c:pt idx="24387">
                  <c:v>122235</c:v>
                </c:pt>
                <c:pt idx="24388">
                  <c:v>122240</c:v>
                </c:pt>
                <c:pt idx="24389">
                  <c:v>122245</c:v>
                </c:pt>
                <c:pt idx="24390">
                  <c:v>122250</c:v>
                </c:pt>
                <c:pt idx="24391">
                  <c:v>122255</c:v>
                </c:pt>
                <c:pt idx="24392">
                  <c:v>122260</c:v>
                </c:pt>
                <c:pt idx="24393">
                  <c:v>122265</c:v>
                </c:pt>
                <c:pt idx="24394">
                  <c:v>122270</c:v>
                </c:pt>
                <c:pt idx="24395">
                  <c:v>122275</c:v>
                </c:pt>
                <c:pt idx="24396">
                  <c:v>122280</c:v>
                </c:pt>
                <c:pt idx="24397">
                  <c:v>122285</c:v>
                </c:pt>
                <c:pt idx="24398">
                  <c:v>122290</c:v>
                </c:pt>
                <c:pt idx="24399">
                  <c:v>122295</c:v>
                </c:pt>
                <c:pt idx="24400">
                  <c:v>122300</c:v>
                </c:pt>
                <c:pt idx="24401">
                  <c:v>122305</c:v>
                </c:pt>
                <c:pt idx="24402">
                  <c:v>122310</c:v>
                </c:pt>
                <c:pt idx="24403">
                  <c:v>122315</c:v>
                </c:pt>
                <c:pt idx="24404">
                  <c:v>122320</c:v>
                </c:pt>
                <c:pt idx="24405">
                  <c:v>122325</c:v>
                </c:pt>
                <c:pt idx="24406">
                  <c:v>122330</c:v>
                </c:pt>
                <c:pt idx="24407">
                  <c:v>122335</c:v>
                </c:pt>
                <c:pt idx="24408">
                  <c:v>122340</c:v>
                </c:pt>
                <c:pt idx="24409">
                  <c:v>122345</c:v>
                </c:pt>
                <c:pt idx="24410">
                  <c:v>122350</c:v>
                </c:pt>
                <c:pt idx="24411">
                  <c:v>122355</c:v>
                </c:pt>
                <c:pt idx="24412">
                  <c:v>122360</c:v>
                </c:pt>
                <c:pt idx="24413">
                  <c:v>122365</c:v>
                </c:pt>
                <c:pt idx="24414">
                  <c:v>122370</c:v>
                </c:pt>
                <c:pt idx="24415">
                  <c:v>122375</c:v>
                </c:pt>
                <c:pt idx="24416">
                  <c:v>122380</c:v>
                </c:pt>
                <c:pt idx="24417">
                  <c:v>122385</c:v>
                </c:pt>
                <c:pt idx="24418">
                  <c:v>122390</c:v>
                </c:pt>
                <c:pt idx="24419">
                  <c:v>122395</c:v>
                </c:pt>
                <c:pt idx="24420">
                  <c:v>122400</c:v>
                </c:pt>
                <c:pt idx="24421">
                  <c:v>122405</c:v>
                </c:pt>
                <c:pt idx="24422">
                  <c:v>122410</c:v>
                </c:pt>
                <c:pt idx="24423">
                  <c:v>122415</c:v>
                </c:pt>
                <c:pt idx="24424">
                  <c:v>122420</c:v>
                </c:pt>
                <c:pt idx="24425">
                  <c:v>122425</c:v>
                </c:pt>
                <c:pt idx="24426">
                  <c:v>122430</c:v>
                </c:pt>
                <c:pt idx="24427">
                  <c:v>122435</c:v>
                </c:pt>
                <c:pt idx="24428">
                  <c:v>122440</c:v>
                </c:pt>
                <c:pt idx="24429">
                  <c:v>122445</c:v>
                </c:pt>
                <c:pt idx="24430">
                  <c:v>122450</c:v>
                </c:pt>
                <c:pt idx="24431">
                  <c:v>122455</c:v>
                </c:pt>
                <c:pt idx="24432">
                  <c:v>122460</c:v>
                </c:pt>
                <c:pt idx="24433">
                  <c:v>122465</c:v>
                </c:pt>
                <c:pt idx="24434">
                  <c:v>122470</c:v>
                </c:pt>
                <c:pt idx="24435">
                  <c:v>122475</c:v>
                </c:pt>
                <c:pt idx="24436">
                  <c:v>122480</c:v>
                </c:pt>
                <c:pt idx="24437">
                  <c:v>122485</c:v>
                </c:pt>
                <c:pt idx="24438">
                  <c:v>122490</c:v>
                </c:pt>
                <c:pt idx="24439">
                  <c:v>122495</c:v>
                </c:pt>
                <c:pt idx="24440">
                  <c:v>122500</c:v>
                </c:pt>
                <c:pt idx="24441">
                  <c:v>122505</c:v>
                </c:pt>
                <c:pt idx="24442">
                  <c:v>122510</c:v>
                </c:pt>
                <c:pt idx="24443">
                  <c:v>122515</c:v>
                </c:pt>
                <c:pt idx="24444">
                  <c:v>122520</c:v>
                </c:pt>
                <c:pt idx="24445">
                  <c:v>122525</c:v>
                </c:pt>
                <c:pt idx="24446">
                  <c:v>122530</c:v>
                </c:pt>
                <c:pt idx="24447">
                  <c:v>122535</c:v>
                </c:pt>
                <c:pt idx="24448">
                  <c:v>122540</c:v>
                </c:pt>
                <c:pt idx="24449">
                  <c:v>122545</c:v>
                </c:pt>
                <c:pt idx="24450">
                  <c:v>122550</c:v>
                </c:pt>
                <c:pt idx="24451">
                  <c:v>122555</c:v>
                </c:pt>
                <c:pt idx="24452">
                  <c:v>122560</c:v>
                </c:pt>
                <c:pt idx="24453">
                  <c:v>122565</c:v>
                </c:pt>
                <c:pt idx="24454">
                  <c:v>122570</c:v>
                </c:pt>
                <c:pt idx="24455">
                  <c:v>122575</c:v>
                </c:pt>
                <c:pt idx="24456">
                  <c:v>122580</c:v>
                </c:pt>
                <c:pt idx="24457">
                  <c:v>122585</c:v>
                </c:pt>
                <c:pt idx="24458">
                  <c:v>122590</c:v>
                </c:pt>
                <c:pt idx="24459">
                  <c:v>122595</c:v>
                </c:pt>
                <c:pt idx="24460">
                  <c:v>122600</c:v>
                </c:pt>
                <c:pt idx="24461">
                  <c:v>122605</c:v>
                </c:pt>
                <c:pt idx="24462">
                  <c:v>122610</c:v>
                </c:pt>
                <c:pt idx="24463">
                  <c:v>122615</c:v>
                </c:pt>
                <c:pt idx="24464">
                  <c:v>122620</c:v>
                </c:pt>
                <c:pt idx="24465">
                  <c:v>122625</c:v>
                </c:pt>
                <c:pt idx="24466">
                  <c:v>122630</c:v>
                </c:pt>
                <c:pt idx="24467">
                  <c:v>122635</c:v>
                </c:pt>
                <c:pt idx="24468">
                  <c:v>122640</c:v>
                </c:pt>
                <c:pt idx="24469">
                  <c:v>122645</c:v>
                </c:pt>
                <c:pt idx="24470">
                  <c:v>122650</c:v>
                </c:pt>
                <c:pt idx="24471">
                  <c:v>122655</c:v>
                </c:pt>
                <c:pt idx="24472">
                  <c:v>122660</c:v>
                </c:pt>
                <c:pt idx="24473">
                  <c:v>122665</c:v>
                </c:pt>
                <c:pt idx="24474">
                  <c:v>122670</c:v>
                </c:pt>
                <c:pt idx="24475">
                  <c:v>122675</c:v>
                </c:pt>
                <c:pt idx="24476">
                  <c:v>122680</c:v>
                </c:pt>
                <c:pt idx="24477">
                  <c:v>122685</c:v>
                </c:pt>
                <c:pt idx="24478">
                  <c:v>122690</c:v>
                </c:pt>
                <c:pt idx="24479">
                  <c:v>122695</c:v>
                </c:pt>
                <c:pt idx="24480">
                  <c:v>122700</c:v>
                </c:pt>
                <c:pt idx="24481">
                  <c:v>122705</c:v>
                </c:pt>
                <c:pt idx="24482">
                  <c:v>122710</c:v>
                </c:pt>
                <c:pt idx="24483">
                  <c:v>122715</c:v>
                </c:pt>
                <c:pt idx="24484">
                  <c:v>122720</c:v>
                </c:pt>
                <c:pt idx="24485">
                  <c:v>122725</c:v>
                </c:pt>
                <c:pt idx="24486">
                  <c:v>122730</c:v>
                </c:pt>
                <c:pt idx="24487">
                  <c:v>122735</c:v>
                </c:pt>
                <c:pt idx="24488">
                  <c:v>122740</c:v>
                </c:pt>
                <c:pt idx="24489">
                  <c:v>122745</c:v>
                </c:pt>
                <c:pt idx="24490">
                  <c:v>122750</c:v>
                </c:pt>
                <c:pt idx="24491">
                  <c:v>122755</c:v>
                </c:pt>
                <c:pt idx="24492">
                  <c:v>122760</c:v>
                </c:pt>
                <c:pt idx="24493">
                  <c:v>122765</c:v>
                </c:pt>
                <c:pt idx="24494">
                  <c:v>122770</c:v>
                </c:pt>
                <c:pt idx="24495">
                  <c:v>122775</c:v>
                </c:pt>
                <c:pt idx="24496">
                  <c:v>122780</c:v>
                </c:pt>
                <c:pt idx="24497">
                  <c:v>122785</c:v>
                </c:pt>
                <c:pt idx="24498">
                  <c:v>122790</c:v>
                </c:pt>
                <c:pt idx="24499">
                  <c:v>122795</c:v>
                </c:pt>
                <c:pt idx="24500">
                  <c:v>122800</c:v>
                </c:pt>
                <c:pt idx="24501">
                  <c:v>122805</c:v>
                </c:pt>
                <c:pt idx="24502">
                  <c:v>122810</c:v>
                </c:pt>
                <c:pt idx="24503">
                  <c:v>122815</c:v>
                </c:pt>
                <c:pt idx="24504">
                  <c:v>122820</c:v>
                </c:pt>
                <c:pt idx="24505">
                  <c:v>122825</c:v>
                </c:pt>
                <c:pt idx="24506">
                  <c:v>122830</c:v>
                </c:pt>
                <c:pt idx="24507">
                  <c:v>122835</c:v>
                </c:pt>
                <c:pt idx="24508">
                  <c:v>122840</c:v>
                </c:pt>
                <c:pt idx="24509">
                  <c:v>122845</c:v>
                </c:pt>
                <c:pt idx="24510">
                  <c:v>122850</c:v>
                </c:pt>
                <c:pt idx="24511">
                  <c:v>122855</c:v>
                </c:pt>
                <c:pt idx="24512">
                  <c:v>122860</c:v>
                </c:pt>
                <c:pt idx="24513">
                  <c:v>122865</c:v>
                </c:pt>
                <c:pt idx="24514">
                  <c:v>122870</c:v>
                </c:pt>
                <c:pt idx="24515">
                  <c:v>122875</c:v>
                </c:pt>
                <c:pt idx="24516">
                  <c:v>122880</c:v>
                </c:pt>
                <c:pt idx="24517">
                  <c:v>122885</c:v>
                </c:pt>
                <c:pt idx="24518">
                  <c:v>122890</c:v>
                </c:pt>
                <c:pt idx="24519">
                  <c:v>122895</c:v>
                </c:pt>
                <c:pt idx="24520">
                  <c:v>122900</c:v>
                </c:pt>
                <c:pt idx="24521">
                  <c:v>122905</c:v>
                </c:pt>
                <c:pt idx="24522">
                  <c:v>122910</c:v>
                </c:pt>
                <c:pt idx="24523">
                  <c:v>122915</c:v>
                </c:pt>
                <c:pt idx="24524">
                  <c:v>122920</c:v>
                </c:pt>
                <c:pt idx="24525">
                  <c:v>122925</c:v>
                </c:pt>
                <c:pt idx="24526">
                  <c:v>122930</c:v>
                </c:pt>
                <c:pt idx="24527">
                  <c:v>122935</c:v>
                </c:pt>
                <c:pt idx="24528">
                  <c:v>122940</c:v>
                </c:pt>
                <c:pt idx="24529">
                  <c:v>122945</c:v>
                </c:pt>
                <c:pt idx="24530">
                  <c:v>122950</c:v>
                </c:pt>
                <c:pt idx="24531">
                  <c:v>122955</c:v>
                </c:pt>
                <c:pt idx="24532">
                  <c:v>122960</c:v>
                </c:pt>
                <c:pt idx="24533">
                  <c:v>122965</c:v>
                </c:pt>
                <c:pt idx="24534">
                  <c:v>122970</c:v>
                </c:pt>
                <c:pt idx="24535">
                  <c:v>122975</c:v>
                </c:pt>
                <c:pt idx="24536">
                  <c:v>122980</c:v>
                </c:pt>
                <c:pt idx="24537">
                  <c:v>122985</c:v>
                </c:pt>
                <c:pt idx="24538">
                  <c:v>122990</c:v>
                </c:pt>
                <c:pt idx="24539">
                  <c:v>122995</c:v>
                </c:pt>
                <c:pt idx="24540">
                  <c:v>123000</c:v>
                </c:pt>
                <c:pt idx="24541">
                  <c:v>123005</c:v>
                </c:pt>
                <c:pt idx="24542">
                  <c:v>123010</c:v>
                </c:pt>
                <c:pt idx="24543">
                  <c:v>123015</c:v>
                </c:pt>
                <c:pt idx="24544">
                  <c:v>123020</c:v>
                </c:pt>
                <c:pt idx="24545">
                  <c:v>123025</c:v>
                </c:pt>
                <c:pt idx="24546">
                  <c:v>123030</c:v>
                </c:pt>
                <c:pt idx="24547">
                  <c:v>123035</c:v>
                </c:pt>
                <c:pt idx="24548">
                  <c:v>123040</c:v>
                </c:pt>
                <c:pt idx="24549">
                  <c:v>123045</c:v>
                </c:pt>
                <c:pt idx="24550">
                  <c:v>123050</c:v>
                </c:pt>
                <c:pt idx="24551">
                  <c:v>123055</c:v>
                </c:pt>
                <c:pt idx="24552">
                  <c:v>123060</c:v>
                </c:pt>
                <c:pt idx="24553">
                  <c:v>123065</c:v>
                </c:pt>
                <c:pt idx="24554">
                  <c:v>123070</c:v>
                </c:pt>
                <c:pt idx="24555">
                  <c:v>123075</c:v>
                </c:pt>
                <c:pt idx="24556">
                  <c:v>123080</c:v>
                </c:pt>
                <c:pt idx="24557">
                  <c:v>123085</c:v>
                </c:pt>
                <c:pt idx="24558">
                  <c:v>123090</c:v>
                </c:pt>
                <c:pt idx="24559">
                  <c:v>123095</c:v>
                </c:pt>
                <c:pt idx="24560">
                  <c:v>123100</c:v>
                </c:pt>
                <c:pt idx="24561">
                  <c:v>123105</c:v>
                </c:pt>
                <c:pt idx="24562">
                  <c:v>123110</c:v>
                </c:pt>
                <c:pt idx="24563">
                  <c:v>123115</c:v>
                </c:pt>
                <c:pt idx="24564">
                  <c:v>123120</c:v>
                </c:pt>
                <c:pt idx="24565">
                  <c:v>123125</c:v>
                </c:pt>
                <c:pt idx="24566">
                  <c:v>123130</c:v>
                </c:pt>
                <c:pt idx="24567">
                  <c:v>123135</c:v>
                </c:pt>
                <c:pt idx="24568">
                  <c:v>123140</c:v>
                </c:pt>
                <c:pt idx="24569">
                  <c:v>123145</c:v>
                </c:pt>
                <c:pt idx="24570">
                  <c:v>123150</c:v>
                </c:pt>
                <c:pt idx="24571">
                  <c:v>123155</c:v>
                </c:pt>
                <c:pt idx="24572">
                  <c:v>123160</c:v>
                </c:pt>
                <c:pt idx="24573">
                  <c:v>123165</c:v>
                </c:pt>
                <c:pt idx="24574">
                  <c:v>123170</c:v>
                </c:pt>
                <c:pt idx="24575">
                  <c:v>123175</c:v>
                </c:pt>
                <c:pt idx="24576">
                  <c:v>123180</c:v>
                </c:pt>
                <c:pt idx="24577">
                  <c:v>123185</c:v>
                </c:pt>
                <c:pt idx="24578">
                  <c:v>123190</c:v>
                </c:pt>
                <c:pt idx="24579">
                  <c:v>123195</c:v>
                </c:pt>
                <c:pt idx="24580">
                  <c:v>123200</c:v>
                </c:pt>
                <c:pt idx="24581">
                  <c:v>123205</c:v>
                </c:pt>
                <c:pt idx="24582">
                  <c:v>123210</c:v>
                </c:pt>
                <c:pt idx="24583">
                  <c:v>123215</c:v>
                </c:pt>
                <c:pt idx="24584">
                  <c:v>123220</c:v>
                </c:pt>
                <c:pt idx="24585">
                  <c:v>123225</c:v>
                </c:pt>
                <c:pt idx="24586">
                  <c:v>123230</c:v>
                </c:pt>
                <c:pt idx="24587">
                  <c:v>123235</c:v>
                </c:pt>
                <c:pt idx="24588">
                  <c:v>123240</c:v>
                </c:pt>
                <c:pt idx="24589">
                  <c:v>123245</c:v>
                </c:pt>
                <c:pt idx="24590">
                  <c:v>123250</c:v>
                </c:pt>
                <c:pt idx="24591">
                  <c:v>123255</c:v>
                </c:pt>
                <c:pt idx="24592">
                  <c:v>123260</c:v>
                </c:pt>
                <c:pt idx="24593">
                  <c:v>123265</c:v>
                </c:pt>
                <c:pt idx="24594">
                  <c:v>123270</c:v>
                </c:pt>
                <c:pt idx="24595">
                  <c:v>123275</c:v>
                </c:pt>
                <c:pt idx="24596">
                  <c:v>123280</c:v>
                </c:pt>
                <c:pt idx="24597">
                  <c:v>123285</c:v>
                </c:pt>
                <c:pt idx="24598">
                  <c:v>123290</c:v>
                </c:pt>
                <c:pt idx="24599">
                  <c:v>123295</c:v>
                </c:pt>
                <c:pt idx="24600">
                  <c:v>123300</c:v>
                </c:pt>
                <c:pt idx="24601">
                  <c:v>123305</c:v>
                </c:pt>
                <c:pt idx="24602">
                  <c:v>123310</c:v>
                </c:pt>
                <c:pt idx="24603">
                  <c:v>123315</c:v>
                </c:pt>
                <c:pt idx="24604">
                  <c:v>123320</c:v>
                </c:pt>
                <c:pt idx="24605">
                  <c:v>123325</c:v>
                </c:pt>
                <c:pt idx="24606">
                  <c:v>123330</c:v>
                </c:pt>
                <c:pt idx="24607">
                  <c:v>123335</c:v>
                </c:pt>
                <c:pt idx="24608">
                  <c:v>123340</c:v>
                </c:pt>
                <c:pt idx="24609">
                  <c:v>123345</c:v>
                </c:pt>
                <c:pt idx="24610">
                  <c:v>123350</c:v>
                </c:pt>
                <c:pt idx="24611">
                  <c:v>123355</c:v>
                </c:pt>
                <c:pt idx="24612">
                  <c:v>123360</c:v>
                </c:pt>
                <c:pt idx="24613">
                  <c:v>123365</c:v>
                </c:pt>
                <c:pt idx="24614">
                  <c:v>123370</c:v>
                </c:pt>
                <c:pt idx="24615">
                  <c:v>123375</c:v>
                </c:pt>
                <c:pt idx="24616">
                  <c:v>123380</c:v>
                </c:pt>
                <c:pt idx="24617">
                  <c:v>123385</c:v>
                </c:pt>
                <c:pt idx="24618">
                  <c:v>123390</c:v>
                </c:pt>
                <c:pt idx="24619">
                  <c:v>123395</c:v>
                </c:pt>
                <c:pt idx="24620">
                  <c:v>123400</c:v>
                </c:pt>
                <c:pt idx="24621">
                  <c:v>123405</c:v>
                </c:pt>
                <c:pt idx="24622">
                  <c:v>123410</c:v>
                </c:pt>
                <c:pt idx="24623">
                  <c:v>123415</c:v>
                </c:pt>
                <c:pt idx="24624">
                  <c:v>123420</c:v>
                </c:pt>
                <c:pt idx="24625">
                  <c:v>123425</c:v>
                </c:pt>
                <c:pt idx="24626">
                  <c:v>123430</c:v>
                </c:pt>
                <c:pt idx="24627">
                  <c:v>123435</c:v>
                </c:pt>
                <c:pt idx="24628">
                  <c:v>123440</c:v>
                </c:pt>
                <c:pt idx="24629">
                  <c:v>123445</c:v>
                </c:pt>
                <c:pt idx="24630">
                  <c:v>123450</c:v>
                </c:pt>
                <c:pt idx="24631">
                  <c:v>123455</c:v>
                </c:pt>
                <c:pt idx="24632">
                  <c:v>123460</c:v>
                </c:pt>
                <c:pt idx="24633">
                  <c:v>123465</c:v>
                </c:pt>
                <c:pt idx="24634">
                  <c:v>123470</c:v>
                </c:pt>
                <c:pt idx="24635">
                  <c:v>123475</c:v>
                </c:pt>
                <c:pt idx="24636">
                  <c:v>123480</c:v>
                </c:pt>
                <c:pt idx="24637">
                  <c:v>123485</c:v>
                </c:pt>
                <c:pt idx="24638">
                  <c:v>123490</c:v>
                </c:pt>
                <c:pt idx="24639">
                  <c:v>123495</c:v>
                </c:pt>
                <c:pt idx="24640">
                  <c:v>123500</c:v>
                </c:pt>
                <c:pt idx="24641">
                  <c:v>123505</c:v>
                </c:pt>
                <c:pt idx="24642">
                  <c:v>123510</c:v>
                </c:pt>
                <c:pt idx="24643">
                  <c:v>123515</c:v>
                </c:pt>
                <c:pt idx="24644">
                  <c:v>123520</c:v>
                </c:pt>
                <c:pt idx="24645">
                  <c:v>123525</c:v>
                </c:pt>
                <c:pt idx="24646">
                  <c:v>123530</c:v>
                </c:pt>
                <c:pt idx="24647">
                  <c:v>123535</c:v>
                </c:pt>
                <c:pt idx="24648">
                  <c:v>123540</c:v>
                </c:pt>
                <c:pt idx="24649">
                  <c:v>123545</c:v>
                </c:pt>
                <c:pt idx="24650">
                  <c:v>123550</c:v>
                </c:pt>
                <c:pt idx="24651">
                  <c:v>123555</c:v>
                </c:pt>
                <c:pt idx="24652">
                  <c:v>123560</c:v>
                </c:pt>
                <c:pt idx="24653">
                  <c:v>123565</c:v>
                </c:pt>
                <c:pt idx="24654">
                  <c:v>123570</c:v>
                </c:pt>
                <c:pt idx="24655">
                  <c:v>123575</c:v>
                </c:pt>
                <c:pt idx="24656">
                  <c:v>123580</c:v>
                </c:pt>
                <c:pt idx="24657">
                  <c:v>123585</c:v>
                </c:pt>
                <c:pt idx="24658">
                  <c:v>123590</c:v>
                </c:pt>
                <c:pt idx="24659">
                  <c:v>123595</c:v>
                </c:pt>
                <c:pt idx="24660">
                  <c:v>123600</c:v>
                </c:pt>
                <c:pt idx="24661">
                  <c:v>123605</c:v>
                </c:pt>
                <c:pt idx="24662">
                  <c:v>123610</c:v>
                </c:pt>
                <c:pt idx="24663">
                  <c:v>123615</c:v>
                </c:pt>
                <c:pt idx="24664">
                  <c:v>123620</c:v>
                </c:pt>
                <c:pt idx="24665">
                  <c:v>123625</c:v>
                </c:pt>
                <c:pt idx="24666">
                  <c:v>123630</c:v>
                </c:pt>
                <c:pt idx="24667">
                  <c:v>123635</c:v>
                </c:pt>
                <c:pt idx="24668">
                  <c:v>123640</c:v>
                </c:pt>
                <c:pt idx="24669">
                  <c:v>123645</c:v>
                </c:pt>
                <c:pt idx="24670">
                  <c:v>123650</c:v>
                </c:pt>
                <c:pt idx="24671">
                  <c:v>123655</c:v>
                </c:pt>
                <c:pt idx="24672">
                  <c:v>123660</c:v>
                </c:pt>
                <c:pt idx="24673">
                  <c:v>123665</c:v>
                </c:pt>
                <c:pt idx="24674">
                  <c:v>123670</c:v>
                </c:pt>
                <c:pt idx="24675">
                  <c:v>123675</c:v>
                </c:pt>
                <c:pt idx="24676">
                  <c:v>123680</c:v>
                </c:pt>
                <c:pt idx="24677">
                  <c:v>123685</c:v>
                </c:pt>
                <c:pt idx="24678">
                  <c:v>123690</c:v>
                </c:pt>
                <c:pt idx="24679">
                  <c:v>123695</c:v>
                </c:pt>
                <c:pt idx="24680">
                  <c:v>123700</c:v>
                </c:pt>
                <c:pt idx="24681">
                  <c:v>123705</c:v>
                </c:pt>
                <c:pt idx="24682">
                  <c:v>123710</c:v>
                </c:pt>
                <c:pt idx="24683">
                  <c:v>123715</c:v>
                </c:pt>
                <c:pt idx="24684">
                  <c:v>123720</c:v>
                </c:pt>
                <c:pt idx="24685">
                  <c:v>123725</c:v>
                </c:pt>
                <c:pt idx="24686">
                  <c:v>123730</c:v>
                </c:pt>
                <c:pt idx="24687">
                  <c:v>123735</c:v>
                </c:pt>
                <c:pt idx="24688">
                  <c:v>123740</c:v>
                </c:pt>
                <c:pt idx="24689">
                  <c:v>123745</c:v>
                </c:pt>
                <c:pt idx="24690">
                  <c:v>123750</c:v>
                </c:pt>
                <c:pt idx="24691">
                  <c:v>123755</c:v>
                </c:pt>
                <c:pt idx="24692">
                  <c:v>123760</c:v>
                </c:pt>
                <c:pt idx="24693">
                  <c:v>123765</c:v>
                </c:pt>
                <c:pt idx="24694">
                  <c:v>123770</c:v>
                </c:pt>
                <c:pt idx="24695">
                  <c:v>123775</c:v>
                </c:pt>
                <c:pt idx="24696">
                  <c:v>123780</c:v>
                </c:pt>
                <c:pt idx="24697">
                  <c:v>123785</c:v>
                </c:pt>
                <c:pt idx="24698">
                  <c:v>123790</c:v>
                </c:pt>
                <c:pt idx="24699">
                  <c:v>123795</c:v>
                </c:pt>
                <c:pt idx="24700">
                  <c:v>123800</c:v>
                </c:pt>
                <c:pt idx="24701">
                  <c:v>123805</c:v>
                </c:pt>
                <c:pt idx="24702">
                  <c:v>123810</c:v>
                </c:pt>
                <c:pt idx="24703">
                  <c:v>123815</c:v>
                </c:pt>
                <c:pt idx="24704">
                  <c:v>123820</c:v>
                </c:pt>
                <c:pt idx="24705">
                  <c:v>123825</c:v>
                </c:pt>
                <c:pt idx="24706">
                  <c:v>123830</c:v>
                </c:pt>
                <c:pt idx="24707">
                  <c:v>123835</c:v>
                </c:pt>
                <c:pt idx="24708">
                  <c:v>123840</c:v>
                </c:pt>
                <c:pt idx="24709">
                  <c:v>123845</c:v>
                </c:pt>
                <c:pt idx="24710">
                  <c:v>123850</c:v>
                </c:pt>
                <c:pt idx="24711">
                  <c:v>123855</c:v>
                </c:pt>
                <c:pt idx="24712">
                  <c:v>123860</c:v>
                </c:pt>
                <c:pt idx="24713">
                  <c:v>123865</c:v>
                </c:pt>
                <c:pt idx="24714">
                  <c:v>123870</c:v>
                </c:pt>
                <c:pt idx="24715">
                  <c:v>123875</c:v>
                </c:pt>
                <c:pt idx="24716">
                  <c:v>123880</c:v>
                </c:pt>
                <c:pt idx="24717">
                  <c:v>123885</c:v>
                </c:pt>
                <c:pt idx="24718">
                  <c:v>123890</c:v>
                </c:pt>
                <c:pt idx="24719">
                  <c:v>123895</c:v>
                </c:pt>
                <c:pt idx="24720">
                  <c:v>123900</c:v>
                </c:pt>
                <c:pt idx="24721">
                  <c:v>123905</c:v>
                </c:pt>
                <c:pt idx="24722">
                  <c:v>123910</c:v>
                </c:pt>
                <c:pt idx="24723">
                  <c:v>123915</c:v>
                </c:pt>
                <c:pt idx="24724">
                  <c:v>123920</c:v>
                </c:pt>
                <c:pt idx="24725">
                  <c:v>123925</c:v>
                </c:pt>
                <c:pt idx="24726">
                  <c:v>123930</c:v>
                </c:pt>
                <c:pt idx="24727">
                  <c:v>123935</c:v>
                </c:pt>
                <c:pt idx="24728">
                  <c:v>123940</c:v>
                </c:pt>
                <c:pt idx="24729">
                  <c:v>123945</c:v>
                </c:pt>
                <c:pt idx="24730">
                  <c:v>123950</c:v>
                </c:pt>
                <c:pt idx="24731">
                  <c:v>123955</c:v>
                </c:pt>
                <c:pt idx="24732">
                  <c:v>123960</c:v>
                </c:pt>
                <c:pt idx="24733">
                  <c:v>123965</c:v>
                </c:pt>
                <c:pt idx="24734">
                  <c:v>123970</c:v>
                </c:pt>
                <c:pt idx="24735">
                  <c:v>123975</c:v>
                </c:pt>
                <c:pt idx="24736">
                  <c:v>123980</c:v>
                </c:pt>
                <c:pt idx="24737">
                  <c:v>123985</c:v>
                </c:pt>
                <c:pt idx="24738">
                  <c:v>123990</c:v>
                </c:pt>
                <c:pt idx="24739">
                  <c:v>123995</c:v>
                </c:pt>
                <c:pt idx="24740">
                  <c:v>124000</c:v>
                </c:pt>
                <c:pt idx="24741">
                  <c:v>124005</c:v>
                </c:pt>
                <c:pt idx="24742">
                  <c:v>124010</c:v>
                </c:pt>
                <c:pt idx="24743">
                  <c:v>124015</c:v>
                </c:pt>
                <c:pt idx="24744">
                  <c:v>124020</c:v>
                </c:pt>
                <c:pt idx="24745">
                  <c:v>124025</c:v>
                </c:pt>
                <c:pt idx="24746">
                  <c:v>124030</c:v>
                </c:pt>
                <c:pt idx="24747">
                  <c:v>124035</c:v>
                </c:pt>
                <c:pt idx="24748">
                  <c:v>124040</c:v>
                </c:pt>
                <c:pt idx="24749">
                  <c:v>124045</c:v>
                </c:pt>
                <c:pt idx="24750">
                  <c:v>124050</c:v>
                </c:pt>
                <c:pt idx="24751">
                  <c:v>124055</c:v>
                </c:pt>
                <c:pt idx="24752">
                  <c:v>124060</c:v>
                </c:pt>
                <c:pt idx="24753">
                  <c:v>124065</c:v>
                </c:pt>
                <c:pt idx="24754">
                  <c:v>124070</c:v>
                </c:pt>
                <c:pt idx="24755">
                  <c:v>124075</c:v>
                </c:pt>
                <c:pt idx="24756">
                  <c:v>124080</c:v>
                </c:pt>
                <c:pt idx="24757">
                  <c:v>124085</c:v>
                </c:pt>
                <c:pt idx="24758">
                  <c:v>124090</c:v>
                </c:pt>
                <c:pt idx="24759">
                  <c:v>124095</c:v>
                </c:pt>
                <c:pt idx="24760">
                  <c:v>124100</c:v>
                </c:pt>
                <c:pt idx="24761">
                  <c:v>124105</c:v>
                </c:pt>
                <c:pt idx="24762">
                  <c:v>124110</c:v>
                </c:pt>
                <c:pt idx="24763">
                  <c:v>124115</c:v>
                </c:pt>
                <c:pt idx="24764">
                  <c:v>124120</c:v>
                </c:pt>
                <c:pt idx="24765">
                  <c:v>124125</c:v>
                </c:pt>
                <c:pt idx="24766">
                  <c:v>124130</c:v>
                </c:pt>
                <c:pt idx="24767">
                  <c:v>124135</c:v>
                </c:pt>
                <c:pt idx="24768">
                  <c:v>124140</c:v>
                </c:pt>
                <c:pt idx="24769">
                  <c:v>124145</c:v>
                </c:pt>
                <c:pt idx="24770">
                  <c:v>124150</c:v>
                </c:pt>
                <c:pt idx="24771">
                  <c:v>124155</c:v>
                </c:pt>
                <c:pt idx="24772">
                  <c:v>124160</c:v>
                </c:pt>
                <c:pt idx="24773">
                  <c:v>124165</c:v>
                </c:pt>
                <c:pt idx="24774">
                  <c:v>124170</c:v>
                </c:pt>
                <c:pt idx="24775">
                  <c:v>124175</c:v>
                </c:pt>
                <c:pt idx="24776">
                  <c:v>124180</c:v>
                </c:pt>
                <c:pt idx="24777">
                  <c:v>124185</c:v>
                </c:pt>
                <c:pt idx="24778">
                  <c:v>124190</c:v>
                </c:pt>
                <c:pt idx="24779">
                  <c:v>124195</c:v>
                </c:pt>
                <c:pt idx="24780">
                  <c:v>124200</c:v>
                </c:pt>
                <c:pt idx="24781">
                  <c:v>124205</c:v>
                </c:pt>
                <c:pt idx="24782">
                  <c:v>124210</c:v>
                </c:pt>
                <c:pt idx="24783">
                  <c:v>124215</c:v>
                </c:pt>
                <c:pt idx="24784">
                  <c:v>124220</c:v>
                </c:pt>
                <c:pt idx="24785">
                  <c:v>124225</c:v>
                </c:pt>
                <c:pt idx="24786">
                  <c:v>124230</c:v>
                </c:pt>
                <c:pt idx="24787">
                  <c:v>124235</c:v>
                </c:pt>
                <c:pt idx="24788">
                  <c:v>124240</c:v>
                </c:pt>
                <c:pt idx="24789">
                  <c:v>124245</c:v>
                </c:pt>
                <c:pt idx="24790">
                  <c:v>124250</c:v>
                </c:pt>
                <c:pt idx="24791">
                  <c:v>124255</c:v>
                </c:pt>
                <c:pt idx="24792">
                  <c:v>124260</c:v>
                </c:pt>
                <c:pt idx="24793">
                  <c:v>124265</c:v>
                </c:pt>
                <c:pt idx="24794">
                  <c:v>124270</c:v>
                </c:pt>
                <c:pt idx="24795">
                  <c:v>124275</c:v>
                </c:pt>
                <c:pt idx="24796">
                  <c:v>124280</c:v>
                </c:pt>
                <c:pt idx="24797">
                  <c:v>124285</c:v>
                </c:pt>
                <c:pt idx="24798">
                  <c:v>124290</c:v>
                </c:pt>
                <c:pt idx="24799">
                  <c:v>124295</c:v>
                </c:pt>
                <c:pt idx="24800">
                  <c:v>124300</c:v>
                </c:pt>
                <c:pt idx="24801">
                  <c:v>124305</c:v>
                </c:pt>
                <c:pt idx="24802">
                  <c:v>124310</c:v>
                </c:pt>
                <c:pt idx="24803">
                  <c:v>124315</c:v>
                </c:pt>
                <c:pt idx="24804">
                  <c:v>124320</c:v>
                </c:pt>
                <c:pt idx="24805">
                  <c:v>124325</c:v>
                </c:pt>
                <c:pt idx="24806">
                  <c:v>124330</c:v>
                </c:pt>
                <c:pt idx="24807">
                  <c:v>124335</c:v>
                </c:pt>
                <c:pt idx="24808">
                  <c:v>124340</c:v>
                </c:pt>
                <c:pt idx="24809">
                  <c:v>124345</c:v>
                </c:pt>
                <c:pt idx="24810">
                  <c:v>124350</c:v>
                </c:pt>
                <c:pt idx="24811">
                  <c:v>124355</c:v>
                </c:pt>
                <c:pt idx="24812">
                  <c:v>124360</c:v>
                </c:pt>
                <c:pt idx="24813">
                  <c:v>124365</c:v>
                </c:pt>
                <c:pt idx="24814">
                  <c:v>124370</c:v>
                </c:pt>
                <c:pt idx="24815">
                  <c:v>124375</c:v>
                </c:pt>
                <c:pt idx="24816">
                  <c:v>124380</c:v>
                </c:pt>
                <c:pt idx="24817">
                  <c:v>124385</c:v>
                </c:pt>
                <c:pt idx="24818">
                  <c:v>124390</c:v>
                </c:pt>
                <c:pt idx="24819">
                  <c:v>124395</c:v>
                </c:pt>
                <c:pt idx="24820">
                  <c:v>124400</c:v>
                </c:pt>
                <c:pt idx="24821">
                  <c:v>124405</c:v>
                </c:pt>
                <c:pt idx="24822">
                  <c:v>124410</c:v>
                </c:pt>
                <c:pt idx="24823">
                  <c:v>124415</c:v>
                </c:pt>
                <c:pt idx="24824">
                  <c:v>124420</c:v>
                </c:pt>
                <c:pt idx="24825">
                  <c:v>124425</c:v>
                </c:pt>
                <c:pt idx="24826">
                  <c:v>124430</c:v>
                </c:pt>
                <c:pt idx="24827">
                  <c:v>124435</c:v>
                </c:pt>
                <c:pt idx="24828">
                  <c:v>124440</c:v>
                </c:pt>
                <c:pt idx="24829">
                  <c:v>124445</c:v>
                </c:pt>
                <c:pt idx="24830">
                  <c:v>124450</c:v>
                </c:pt>
                <c:pt idx="24831">
                  <c:v>124455</c:v>
                </c:pt>
                <c:pt idx="24832">
                  <c:v>124460</c:v>
                </c:pt>
                <c:pt idx="24833">
                  <c:v>124465</c:v>
                </c:pt>
                <c:pt idx="24834">
                  <c:v>124470</c:v>
                </c:pt>
                <c:pt idx="24835">
                  <c:v>124475</c:v>
                </c:pt>
                <c:pt idx="24836">
                  <c:v>124480</c:v>
                </c:pt>
                <c:pt idx="24837">
                  <c:v>124485</c:v>
                </c:pt>
                <c:pt idx="24838">
                  <c:v>124490</c:v>
                </c:pt>
                <c:pt idx="24839">
                  <c:v>124495</c:v>
                </c:pt>
                <c:pt idx="24840">
                  <c:v>124500</c:v>
                </c:pt>
                <c:pt idx="24841">
                  <c:v>124505</c:v>
                </c:pt>
                <c:pt idx="24842">
                  <c:v>124510</c:v>
                </c:pt>
                <c:pt idx="24843">
                  <c:v>124515</c:v>
                </c:pt>
                <c:pt idx="24844">
                  <c:v>124520</c:v>
                </c:pt>
                <c:pt idx="24845">
                  <c:v>124525</c:v>
                </c:pt>
                <c:pt idx="24846">
                  <c:v>124530</c:v>
                </c:pt>
                <c:pt idx="24847">
                  <c:v>124535</c:v>
                </c:pt>
                <c:pt idx="24848">
                  <c:v>124540</c:v>
                </c:pt>
                <c:pt idx="24849">
                  <c:v>124545</c:v>
                </c:pt>
                <c:pt idx="24850">
                  <c:v>124550</c:v>
                </c:pt>
                <c:pt idx="24851">
                  <c:v>124555</c:v>
                </c:pt>
                <c:pt idx="24852">
                  <c:v>124560</c:v>
                </c:pt>
                <c:pt idx="24853">
                  <c:v>124565</c:v>
                </c:pt>
                <c:pt idx="24854">
                  <c:v>124570</c:v>
                </c:pt>
                <c:pt idx="24855">
                  <c:v>124575</c:v>
                </c:pt>
                <c:pt idx="24856">
                  <c:v>124580</c:v>
                </c:pt>
                <c:pt idx="24857">
                  <c:v>124585</c:v>
                </c:pt>
                <c:pt idx="24858">
                  <c:v>124590</c:v>
                </c:pt>
                <c:pt idx="24859">
                  <c:v>124595</c:v>
                </c:pt>
                <c:pt idx="24860">
                  <c:v>124600</c:v>
                </c:pt>
                <c:pt idx="24861">
                  <c:v>124605</c:v>
                </c:pt>
                <c:pt idx="24862">
                  <c:v>124610</c:v>
                </c:pt>
                <c:pt idx="24863">
                  <c:v>124615</c:v>
                </c:pt>
                <c:pt idx="24864">
                  <c:v>124620</c:v>
                </c:pt>
                <c:pt idx="24865">
                  <c:v>124625</c:v>
                </c:pt>
                <c:pt idx="24866">
                  <c:v>124630</c:v>
                </c:pt>
                <c:pt idx="24867">
                  <c:v>124635</c:v>
                </c:pt>
                <c:pt idx="24868">
                  <c:v>124640</c:v>
                </c:pt>
                <c:pt idx="24869">
                  <c:v>124645</c:v>
                </c:pt>
                <c:pt idx="24870">
                  <c:v>124650</c:v>
                </c:pt>
                <c:pt idx="24871">
                  <c:v>124655</c:v>
                </c:pt>
                <c:pt idx="24872">
                  <c:v>124660</c:v>
                </c:pt>
                <c:pt idx="24873">
                  <c:v>124665</c:v>
                </c:pt>
                <c:pt idx="24874">
                  <c:v>124670</c:v>
                </c:pt>
                <c:pt idx="24875">
                  <c:v>124675</c:v>
                </c:pt>
                <c:pt idx="24876">
                  <c:v>124680</c:v>
                </c:pt>
                <c:pt idx="24877">
                  <c:v>124685</c:v>
                </c:pt>
                <c:pt idx="24878">
                  <c:v>124690</c:v>
                </c:pt>
                <c:pt idx="24879">
                  <c:v>124695</c:v>
                </c:pt>
                <c:pt idx="24880">
                  <c:v>124700</c:v>
                </c:pt>
                <c:pt idx="24881">
                  <c:v>124705</c:v>
                </c:pt>
                <c:pt idx="24882">
                  <c:v>124710</c:v>
                </c:pt>
                <c:pt idx="24883">
                  <c:v>124715</c:v>
                </c:pt>
                <c:pt idx="24884">
                  <c:v>124720</c:v>
                </c:pt>
                <c:pt idx="24885">
                  <c:v>124725</c:v>
                </c:pt>
                <c:pt idx="24886">
                  <c:v>124730</c:v>
                </c:pt>
                <c:pt idx="24887">
                  <c:v>124735</c:v>
                </c:pt>
                <c:pt idx="24888">
                  <c:v>124740</c:v>
                </c:pt>
                <c:pt idx="24889">
                  <c:v>124745</c:v>
                </c:pt>
                <c:pt idx="24890">
                  <c:v>124750</c:v>
                </c:pt>
                <c:pt idx="24891">
                  <c:v>124755</c:v>
                </c:pt>
                <c:pt idx="24892">
                  <c:v>124760</c:v>
                </c:pt>
                <c:pt idx="24893">
                  <c:v>124765</c:v>
                </c:pt>
                <c:pt idx="24894">
                  <c:v>124770</c:v>
                </c:pt>
                <c:pt idx="24895">
                  <c:v>124775</c:v>
                </c:pt>
                <c:pt idx="24896">
                  <c:v>124780</c:v>
                </c:pt>
                <c:pt idx="24897">
                  <c:v>124785</c:v>
                </c:pt>
                <c:pt idx="24898">
                  <c:v>124790</c:v>
                </c:pt>
                <c:pt idx="24899">
                  <c:v>124795</c:v>
                </c:pt>
                <c:pt idx="24900">
                  <c:v>124800</c:v>
                </c:pt>
                <c:pt idx="24901">
                  <c:v>124805</c:v>
                </c:pt>
                <c:pt idx="24902">
                  <c:v>124810</c:v>
                </c:pt>
                <c:pt idx="24903">
                  <c:v>124815</c:v>
                </c:pt>
                <c:pt idx="24904">
                  <c:v>124820</c:v>
                </c:pt>
                <c:pt idx="24905">
                  <c:v>124825</c:v>
                </c:pt>
                <c:pt idx="24906">
                  <c:v>124830</c:v>
                </c:pt>
                <c:pt idx="24907">
                  <c:v>124835</c:v>
                </c:pt>
                <c:pt idx="24908">
                  <c:v>124840</c:v>
                </c:pt>
                <c:pt idx="24909">
                  <c:v>124845</c:v>
                </c:pt>
                <c:pt idx="24910">
                  <c:v>124850</c:v>
                </c:pt>
                <c:pt idx="24911">
                  <c:v>124855</c:v>
                </c:pt>
                <c:pt idx="24912">
                  <c:v>124860</c:v>
                </c:pt>
                <c:pt idx="24913">
                  <c:v>124865</c:v>
                </c:pt>
                <c:pt idx="24914">
                  <c:v>124870</c:v>
                </c:pt>
                <c:pt idx="24915">
                  <c:v>124875</c:v>
                </c:pt>
                <c:pt idx="24916">
                  <c:v>124880</c:v>
                </c:pt>
                <c:pt idx="24917">
                  <c:v>124885</c:v>
                </c:pt>
                <c:pt idx="24918">
                  <c:v>124890</c:v>
                </c:pt>
                <c:pt idx="24919">
                  <c:v>124895</c:v>
                </c:pt>
                <c:pt idx="24920">
                  <c:v>124900</c:v>
                </c:pt>
                <c:pt idx="24921">
                  <c:v>124905</c:v>
                </c:pt>
                <c:pt idx="24922">
                  <c:v>124910</c:v>
                </c:pt>
                <c:pt idx="24923">
                  <c:v>124915</c:v>
                </c:pt>
                <c:pt idx="24924">
                  <c:v>124920</c:v>
                </c:pt>
                <c:pt idx="24925">
                  <c:v>124925</c:v>
                </c:pt>
                <c:pt idx="24926">
                  <c:v>124930</c:v>
                </c:pt>
                <c:pt idx="24927">
                  <c:v>124935</c:v>
                </c:pt>
                <c:pt idx="24928">
                  <c:v>124940</c:v>
                </c:pt>
                <c:pt idx="24929">
                  <c:v>124945</c:v>
                </c:pt>
                <c:pt idx="24930">
                  <c:v>124950</c:v>
                </c:pt>
                <c:pt idx="24931">
                  <c:v>124955</c:v>
                </c:pt>
                <c:pt idx="24932">
                  <c:v>124960</c:v>
                </c:pt>
                <c:pt idx="24933">
                  <c:v>124965</c:v>
                </c:pt>
                <c:pt idx="24934">
                  <c:v>124970</c:v>
                </c:pt>
                <c:pt idx="24935">
                  <c:v>124975</c:v>
                </c:pt>
                <c:pt idx="24936">
                  <c:v>124980</c:v>
                </c:pt>
                <c:pt idx="24937">
                  <c:v>124985</c:v>
                </c:pt>
                <c:pt idx="24938">
                  <c:v>124990</c:v>
                </c:pt>
                <c:pt idx="24939">
                  <c:v>124995</c:v>
                </c:pt>
                <c:pt idx="24940">
                  <c:v>125000</c:v>
                </c:pt>
                <c:pt idx="24941">
                  <c:v>125005</c:v>
                </c:pt>
                <c:pt idx="24942">
                  <c:v>125010</c:v>
                </c:pt>
                <c:pt idx="24943">
                  <c:v>125015</c:v>
                </c:pt>
                <c:pt idx="24944">
                  <c:v>125020</c:v>
                </c:pt>
                <c:pt idx="24945">
                  <c:v>125025</c:v>
                </c:pt>
                <c:pt idx="24946">
                  <c:v>125030</c:v>
                </c:pt>
                <c:pt idx="24947">
                  <c:v>125035</c:v>
                </c:pt>
                <c:pt idx="24948">
                  <c:v>125040</c:v>
                </c:pt>
                <c:pt idx="24949">
                  <c:v>125045</c:v>
                </c:pt>
                <c:pt idx="24950">
                  <c:v>125050</c:v>
                </c:pt>
                <c:pt idx="24951">
                  <c:v>125055</c:v>
                </c:pt>
                <c:pt idx="24952">
                  <c:v>125060</c:v>
                </c:pt>
                <c:pt idx="24953">
                  <c:v>125065</c:v>
                </c:pt>
                <c:pt idx="24954">
                  <c:v>125070</c:v>
                </c:pt>
                <c:pt idx="24955">
                  <c:v>125075</c:v>
                </c:pt>
                <c:pt idx="24956">
                  <c:v>125080</c:v>
                </c:pt>
                <c:pt idx="24957">
                  <c:v>125085</c:v>
                </c:pt>
                <c:pt idx="24958">
                  <c:v>125090</c:v>
                </c:pt>
                <c:pt idx="24959">
                  <c:v>125095</c:v>
                </c:pt>
                <c:pt idx="24960">
                  <c:v>125100</c:v>
                </c:pt>
                <c:pt idx="24961">
                  <c:v>125105</c:v>
                </c:pt>
                <c:pt idx="24962">
                  <c:v>125110</c:v>
                </c:pt>
                <c:pt idx="24963">
                  <c:v>125115</c:v>
                </c:pt>
                <c:pt idx="24964">
                  <c:v>125120</c:v>
                </c:pt>
                <c:pt idx="24965">
                  <c:v>125125</c:v>
                </c:pt>
                <c:pt idx="24966">
                  <c:v>125130</c:v>
                </c:pt>
                <c:pt idx="24967">
                  <c:v>125135</c:v>
                </c:pt>
                <c:pt idx="24968">
                  <c:v>125140</c:v>
                </c:pt>
                <c:pt idx="24969">
                  <c:v>125145</c:v>
                </c:pt>
                <c:pt idx="24970">
                  <c:v>125150</c:v>
                </c:pt>
                <c:pt idx="24971">
                  <c:v>125155</c:v>
                </c:pt>
                <c:pt idx="24972">
                  <c:v>125160</c:v>
                </c:pt>
                <c:pt idx="24973">
                  <c:v>125165</c:v>
                </c:pt>
                <c:pt idx="24974">
                  <c:v>125170</c:v>
                </c:pt>
                <c:pt idx="24975">
                  <c:v>125175</c:v>
                </c:pt>
                <c:pt idx="24976">
                  <c:v>125180</c:v>
                </c:pt>
                <c:pt idx="24977">
                  <c:v>125185</c:v>
                </c:pt>
                <c:pt idx="24978">
                  <c:v>125190</c:v>
                </c:pt>
                <c:pt idx="24979">
                  <c:v>125195</c:v>
                </c:pt>
                <c:pt idx="24980">
                  <c:v>125200</c:v>
                </c:pt>
                <c:pt idx="24981">
                  <c:v>125205</c:v>
                </c:pt>
                <c:pt idx="24982">
                  <c:v>125210</c:v>
                </c:pt>
                <c:pt idx="24983">
                  <c:v>125215</c:v>
                </c:pt>
                <c:pt idx="24984">
                  <c:v>125220</c:v>
                </c:pt>
                <c:pt idx="24985">
                  <c:v>125225</c:v>
                </c:pt>
                <c:pt idx="24986">
                  <c:v>125230</c:v>
                </c:pt>
                <c:pt idx="24987">
                  <c:v>125235</c:v>
                </c:pt>
                <c:pt idx="24988">
                  <c:v>125240</c:v>
                </c:pt>
                <c:pt idx="24989">
                  <c:v>125245</c:v>
                </c:pt>
                <c:pt idx="24990">
                  <c:v>125250</c:v>
                </c:pt>
                <c:pt idx="24991">
                  <c:v>125255</c:v>
                </c:pt>
                <c:pt idx="24992">
                  <c:v>125260</c:v>
                </c:pt>
                <c:pt idx="24993">
                  <c:v>125265</c:v>
                </c:pt>
                <c:pt idx="24994">
                  <c:v>125270</c:v>
                </c:pt>
                <c:pt idx="24995">
                  <c:v>125275</c:v>
                </c:pt>
                <c:pt idx="24996">
                  <c:v>125280</c:v>
                </c:pt>
                <c:pt idx="24997">
                  <c:v>125285</c:v>
                </c:pt>
                <c:pt idx="24998">
                  <c:v>125290</c:v>
                </c:pt>
                <c:pt idx="24999">
                  <c:v>125295</c:v>
                </c:pt>
                <c:pt idx="25000">
                  <c:v>125300</c:v>
                </c:pt>
                <c:pt idx="25001">
                  <c:v>125305</c:v>
                </c:pt>
                <c:pt idx="25002">
                  <c:v>125310</c:v>
                </c:pt>
                <c:pt idx="25003">
                  <c:v>125315</c:v>
                </c:pt>
                <c:pt idx="25004">
                  <c:v>125320</c:v>
                </c:pt>
                <c:pt idx="25005">
                  <c:v>125325</c:v>
                </c:pt>
                <c:pt idx="25006">
                  <c:v>125330</c:v>
                </c:pt>
                <c:pt idx="25007">
                  <c:v>125335</c:v>
                </c:pt>
                <c:pt idx="25008">
                  <c:v>125340</c:v>
                </c:pt>
                <c:pt idx="25009">
                  <c:v>125345</c:v>
                </c:pt>
                <c:pt idx="25010">
                  <c:v>125350</c:v>
                </c:pt>
                <c:pt idx="25011">
                  <c:v>125355</c:v>
                </c:pt>
                <c:pt idx="25012">
                  <c:v>125360</c:v>
                </c:pt>
                <c:pt idx="25013">
                  <c:v>125365</c:v>
                </c:pt>
                <c:pt idx="25014">
                  <c:v>125370</c:v>
                </c:pt>
                <c:pt idx="25015">
                  <c:v>125375</c:v>
                </c:pt>
                <c:pt idx="25016">
                  <c:v>125380</c:v>
                </c:pt>
                <c:pt idx="25017">
                  <c:v>125385</c:v>
                </c:pt>
                <c:pt idx="25018">
                  <c:v>125390</c:v>
                </c:pt>
                <c:pt idx="25019">
                  <c:v>125395</c:v>
                </c:pt>
                <c:pt idx="25020">
                  <c:v>125400</c:v>
                </c:pt>
                <c:pt idx="25021">
                  <c:v>125405</c:v>
                </c:pt>
                <c:pt idx="25022">
                  <c:v>125410</c:v>
                </c:pt>
                <c:pt idx="25023">
                  <c:v>125415</c:v>
                </c:pt>
                <c:pt idx="25024">
                  <c:v>125420</c:v>
                </c:pt>
                <c:pt idx="25025">
                  <c:v>125425</c:v>
                </c:pt>
                <c:pt idx="25026">
                  <c:v>125430</c:v>
                </c:pt>
                <c:pt idx="25027">
                  <c:v>125435</c:v>
                </c:pt>
                <c:pt idx="25028">
                  <c:v>125440</c:v>
                </c:pt>
                <c:pt idx="25029">
                  <c:v>125445</c:v>
                </c:pt>
                <c:pt idx="25030">
                  <c:v>125450</c:v>
                </c:pt>
                <c:pt idx="25031">
                  <c:v>125455</c:v>
                </c:pt>
                <c:pt idx="25032">
                  <c:v>125460</c:v>
                </c:pt>
                <c:pt idx="25033">
                  <c:v>125465</c:v>
                </c:pt>
                <c:pt idx="25034">
                  <c:v>125470</c:v>
                </c:pt>
                <c:pt idx="25035">
                  <c:v>125475</c:v>
                </c:pt>
                <c:pt idx="25036">
                  <c:v>125480</c:v>
                </c:pt>
                <c:pt idx="25037">
                  <c:v>125485</c:v>
                </c:pt>
                <c:pt idx="25038">
                  <c:v>125490</c:v>
                </c:pt>
                <c:pt idx="25039">
                  <c:v>125495</c:v>
                </c:pt>
                <c:pt idx="25040">
                  <c:v>125500</c:v>
                </c:pt>
                <c:pt idx="25041">
                  <c:v>125505</c:v>
                </c:pt>
                <c:pt idx="25042">
                  <c:v>125510</c:v>
                </c:pt>
                <c:pt idx="25043">
                  <c:v>125515</c:v>
                </c:pt>
                <c:pt idx="25044">
                  <c:v>125520</c:v>
                </c:pt>
                <c:pt idx="25045">
                  <c:v>125525</c:v>
                </c:pt>
                <c:pt idx="25046">
                  <c:v>125530</c:v>
                </c:pt>
                <c:pt idx="25047">
                  <c:v>125535</c:v>
                </c:pt>
                <c:pt idx="25048">
                  <c:v>125540</c:v>
                </c:pt>
                <c:pt idx="25049">
                  <c:v>125545</c:v>
                </c:pt>
                <c:pt idx="25050">
                  <c:v>125550</c:v>
                </c:pt>
                <c:pt idx="25051">
                  <c:v>125555</c:v>
                </c:pt>
                <c:pt idx="25052">
                  <c:v>125560</c:v>
                </c:pt>
                <c:pt idx="25053">
                  <c:v>125565</c:v>
                </c:pt>
                <c:pt idx="25054">
                  <c:v>125570</c:v>
                </c:pt>
                <c:pt idx="25055">
                  <c:v>125575</c:v>
                </c:pt>
                <c:pt idx="25056">
                  <c:v>125580</c:v>
                </c:pt>
                <c:pt idx="25057">
                  <c:v>125585</c:v>
                </c:pt>
                <c:pt idx="25058">
                  <c:v>125590</c:v>
                </c:pt>
                <c:pt idx="25059">
                  <c:v>125595</c:v>
                </c:pt>
                <c:pt idx="25060">
                  <c:v>125600</c:v>
                </c:pt>
                <c:pt idx="25061">
                  <c:v>125605</c:v>
                </c:pt>
                <c:pt idx="25062">
                  <c:v>125610</c:v>
                </c:pt>
                <c:pt idx="25063">
                  <c:v>125615</c:v>
                </c:pt>
                <c:pt idx="25064">
                  <c:v>125620</c:v>
                </c:pt>
                <c:pt idx="25065">
                  <c:v>125625</c:v>
                </c:pt>
                <c:pt idx="25066">
                  <c:v>125630</c:v>
                </c:pt>
                <c:pt idx="25067">
                  <c:v>125635</c:v>
                </c:pt>
                <c:pt idx="25068">
                  <c:v>125640</c:v>
                </c:pt>
                <c:pt idx="25069">
                  <c:v>125645</c:v>
                </c:pt>
                <c:pt idx="25070">
                  <c:v>125650</c:v>
                </c:pt>
                <c:pt idx="25071">
                  <c:v>125655</c:v>
                </c:pt>
                <c:pt idx="25072">
                  <c:v>125660</c:v>
                </c:pt>
                <c:pt idx="25073">
                  <c:v>125665</c:v>
                </c:pt>
                <c:pt idx="25074">
                  <c:v>125670</c:v>
                </c:pt>
                <c:pt idx="25075">
                  <c:v>125675</c:v>
                </c:pt>
                <c:pt idx="25076">
                  <c:v>125680</c:v>
                </c:pt>
                <c:pt idx="25077">
                  <c:v>125685</c:v>
                </c:pt>
                <c:pt idx="25078">
                  <c:v>125690</c:v>
                </c:pt>
                <c:pt idx="25079">
                  <c:v>125695</c:v>
                </c:pt>
                <c:pt idx="25080">
                  <c:v>125700</c:v>
                </c:pt>
                <c:pt idx="25081">
                  <c:v>125705</c:v>
                </c:pt>
                <c:pt idx="25082">
                  <c:v>125710</c:v>
                </c:pt>
                <c:pt idx="25083">
                  <c:v>125715</c:v>
                </c:pt>
                <c:pt idx="25084">
                  <c:v>125720</c:v>
                </c:pt>
                <c:pt idx="25085">
                  <c:v>125725</c:v>
                </c:pt>
                <c:pt idx="25086">
                  <c:v>125730</c:v>
                </c:pt>
                <c:pt idx="25087">
                  <c:v>125735</c:v>
                </c:pt>
                <c:pt idx="25088">
                  <c:v>125740</c:v>
                </c:pt>
                <c:pt idx="25089">
                  <c:v>125745</c:v>
                </c:pt>
                <c:pt idx="25090">
                  <c:v>125750</c:v>
                </c:pt>
                <c:pt idx="25091">
                  <c:v>125755</c:v>
                </c:pt>
                <c:pt idx="25092">
                  <c:v>125760</c:v>
                </c:pt>
                <c:pt idx="25093">
                  <c:v>125765</c:v>
                </c:pt>
                <c:pt idx="25094">
                  <c:v>125770</c:v>
                </c:pt>
                <c:pt idx="25095">
                  <c:v>125775</c:v>
                </c:pt>
                <c:pt idx="25096">
                  <c:v>125780</c:v>
                </c:pt>
                <c:pt idx="25097">
                  <c:v>125785</c:v>
                </c:pt>
                <c:pt idx="25098">
                  <c:v>125790</c:v>
                </c:pt>
                <c:pt idx="25099">
                  <c:v>125795</c:v>
                </c:pt>
                <c:pt idx="25100">
                  <c:v>125800</c:v>
                </c:pt>
                <c:pt idx="25101">
                  <c:v>125805</c:v>
                </c:pt>
                <c:pt idx="25102">
                  <c:v>125810</c:v>
                </c:pt>
                <c:pt idx="25103">
                  <c:v>125815</c:v>
                </c:pt>
                <c:pt idx="25104">
                  <c:v>125820</c:v>
                </c:pt>
                <c:pt idx="25105">
                  <c:v>125825</c:v>
                </c:pt>
                <c:pt idx="25106">
                  <c:v>125830</c:v>
                </c:pt>
                <c:pt idx="25107">
                  <c:v>125835</c:v>
                </c:pt>
                <c:pt idx="25108">
                  <c:v>125840</c:v>
                </c:pt>
                <c:pt idx="25109">
                  <c:v>125845</c:v>
                </c:pt>
                <c:pt idx="25110">
                  <c:v>125850</c:v>
                </c:pt>
                <c:pt idx="25111">
                  <c:v>125855</c:v>
                </c:pt>
                <c:pt idx="25112">
                  <c:v>125860</c:v>
                </c:pt>
                <c:pt idx="25113">
                  <c:v>125865</c:v>
                </c:pt>
                <c:pt idx="25114">
                  <c:v>125870</c:v>
                </c:pt>
                <c:pt idx="25115">
                  <c:v>125875</c:v>
                </c:pt>
                <c:pt idx="25116">
                  <c:v>125880</c:v>
                </c:pt>
                <c:pt idx="25117">
                  <c:v>125885</c:v>
                </c:pt>
                <c:pt idx="25118">
                  <c:v>125890</c:v>
                </c:pt>
                <c:pt idx="25119">
                  <c:v>125895</c:v>
                </c:pt>
                <c:pt idx="25120">
                  <c:v>125900</c:v>
                </c:pt>
                <c:pt idx="25121">
                  <c:v>125905</c:v>
                </c:pt>
                <c:pt idx="25122">
                  <c:v>125910</c:v>
                </c:pt>
                <c:pt idx="25123">
                  <c:v>125915</c:v>
                </c:pt>
                <c:pt idx="25124">
                  <c:v>125920</c:v>
                </c:pt>
                <c:pt idx="25125">
                  <c:v>125925</c:v>
                </c:pt>
                <c:pt idx="25126">
                  <c:v>125930</c:v>
                </c:pt>
                <c:pt idx="25127">
                  <c:v>125935</c:v>
                </c:pt>
                <c:pt idx="25128">
                  <c:v>125940</c:v>
                </c:pt>
                <c:pt idx="25129">
                  <c:v>125945</c:v>
                </c:pt>
                <c:pt idx="25130">
                  <c:v>125950</c:v>
                </c:pt>
                <c:pt idx="25131">
                  <c:v>125955</c:v>
                </c:pt>
                <c:pt idx="25132">
                  <c:v>125960</c:v>
                </c:pt>
                <c:pt idx="25133">
                  <c:v>125965</c:v>
                </c:pt>
                <c:pt idx="25134">
                  <c:v>125970</c:v>
                </c:pt>
                <c:pt idx="25135">
                  <c:v>125975</c:v>
                </c:pt>
                <c:pt idx="25136">
                  <c:v>125980</c:v>
                </c:pt>
                <c:pt idx="25137">
                  <c:v>125985</c:v>
                </c:pt>
                <c:pt idx="25138">
                  <c:v>125990</c:v>
                </c:pt>
                <c:pt idx="25139">
                  <c:v>125995</c:v>
                </c:pt>
                <c:pt idx="25140">
                  <c:v>126000</c:v>
                </c:pt>
                <c:pt idx="25141">
                  <c:v>126005</c:v>
                </c:pt>
                <c:pt idx="25142">
                  <c:v>126010</c:v>
                </c:pt>
                <c:pt idx="25143">
                  <c:v>126015</c:v>
                </c:pt>
                <c:pt idx="25144">
                  <c:v>126020</c:v>
                </c:pt>
                <c:pt idx="25145">
                  <c:v>126025</c:v>
                </c:pt>
                <c:pt idx="25146">
                  <c:v>126030</c:v>
                </c:pt>
                <c:pt idx="25147">
                  <c:v>126035</c:v>
                </c:pt>
                <c:pt idx="25148">
                  <c:v>126040</c:v>
                </c:pt>
                <c:pt idx="25149">
                  <c:v>126045</c:v>
                </c:pt>
                <c:pt idx="25150">
                  <c:v>126050</c:v>
                </c:pt>
                <c:pt idx="25151">
                  <c:v>126055</c:v>
                </c:pt>
                <c:pt idx="25152">
                  <c:v>126060</c:v>
                </c:pt>
                <c:pt idx="25153">
                  <c:v>126065</c:v>
                </c:pt>
                <c:pt idx="25154">
                  <c:v>126070</c:v>
                </c:pt>
                <c:pt idx="25155">
                  <c:v>126075</c:v>
                </c:pt>
                <c:pt idx="25156">
                  <c:v>126080</c:v>
                </c:pt>
                <c:pt idx="25157">
                  <c:v>126085</c:v>
                </c:pt>
                <c:pt idx="25158">
                  <c:v>126090</c:v>
                </c:pt>
                <c:pt idx="25159">
                  <c:v>126095</c:v>
                </c:pt>
                <c:pt idx="25160">
                  <c:v>126100</c:v>
                </c:pt>
                <c:pt idx="25161">
                  <c:v>126105</c:v>
                </c:pt>
                <c:pt idx="25162">
                  <c:v>126110</c:v>
                </c:pt>
                <c:pt idx="25163">
                  <c:v>126115</c:v>
                </c:pt>
                <c:pt idx="25164">
                  <c:v>126120</c:v>
                </c:pt>
                <c:pt idx="25165">
                  <c:v>126125</c:v>
                </c:pt>
                <c:pt idx="25166">
                  <c:v>126130</c:v>
                </c:pt>
                <c:pt idx="25167">
                  <c:v>126135</c:v>
                </c:pt>
                <c:pt idx="25168">
                  <c:v>126140</c:v>
                </c:pt>
                <c:pt idx="25169">
                  <c:v>126145</c:v>
                </c:pt>
                <c:pt idx="25170">
                  <c:v>126150</c:v>
                </c:pt>
                <c:pt idx="25171">
                  <c:v>126155</c:v>
                </c:pt>
                <c:pt idx="25172">
                  <c:v>126160</c:v>
                </c:pt>
                <c:pt idx="25173">
                  <c:v>126165</c:v>
                </c:pt>
                <c:pt idx="25174">
                  <c:v>126170</c:v>
                </c:pt>
                <c:pt idx="25175">
                  <c:v>126175</c:v>
                </c:pt>
                <c:pt idx="25176">
                  <c:v>126180</c:v>
                </c:pt>
                <c:pt idx="25177">
                  <c:v>126185</c:v>
                </c:pt>
                <c:pt idx="25178">
                  <c:v>126190</c:v>
                </c:pt>
                <c:pt idx="25179">
                  <c:v>126195</c:v>
                </c:pt>
                <c:pt idx="25180">
                  <c:v>126200</c:v>
                </c:pt>
                <c:pt idx="25181">
                  <c:v>126205</c:v>
                </c:pt>
                <c:pt idx="25182">
                  <c:v>126210</c:v>
                </c:pt>
                <c:pt idx="25183">
                  <c:v>126215</c:v>
                </c:pt>
                <c:pt idx="25184">
                  <c:v>126220</c:v>
                </c:pt>
                <c:pt idx="25185">
                  <c:v>126225</c:v>
                </c:pt>
                <c:pt idx="25186">
                  <c:v>126230</c:v>
                </c:pt>
                <c:pt idx="25187">
                  <c:v>126235</c:v>
                </c:pt>
                <c:pt idx="25188">
                  <c:v>126240</c:v>
                </c:pt>
                <c:pt idx="25189">
                  <c:v>126245</c:v>
                </c:pt>
                <c:pt idx="25190">
                  <c:v>126250</c:v>
                </c:pt>
                <c:pt idx="25191">
                  <c:v>126255</c:v>
                </c:pt>
                <c:pt idx="25192">
                  <c:v>126260</c:v>
                </c:pt>
                <c:pt idx="25193">
                  <c:v>126265</c:v>
                </c:pt>
                <c:pt idx="25194">
                  <c:v>126270</c:v>
                </c:pt>
                <c:pt idx="25195">
                  <c:v>126275</c:v>
                </c:pt>
                <c:pt idx="25196">
                  <c:v>126280</c:v>
                </c:pt>
                <c:pt idx="25197">
                  <c:v>126285</c:v>
                </c:pt>
                <c:pt idx="25198">
                  <c:v>126290</c:v>
                </c:pt>
                <c:pt idx="25199">
                  <c:v>126295</c:v>
                </c:pt>
                <c:pt idx="25200">
                  <c:v>126300</c:v>
                </c:pt>
                <c:pt idx="25201">
                  <c:v>126305</c:v>
                </c:pt>
                <c:pt idx="25202">
                  <c:v>126310</c:v>
                </c:pt>
                <c:pt idx="25203">
                  <c:v>126315</c:v>
                </c:pt>
                <c:pt idx="25204">
                  <c:v>126320</c:v>
                </c:pt>
                <c:pt idx="25205">
                  <c:v>126325</c:v>
                </c:pt>
                <c:pt idx="25206">
                  <c:v>126330</c:v>
                </c:pt>
                <c:pt idx="25207">
                  <c:v>126335</c:v>
                </c:pt>
                <c:pt idx="25208">
                  <c:v>126340</c:v>
                </c:pt>
                <c:pt idx="25209">
                  <c:v>126345</c:v>
                </c:pt>
                <c:pt idx="25210">
                  <c:v>126350</c:v>
                </c:pt>
                <c:pt idx="25211">
                  <c:v>126355</c:v>
                </c:pt>
                <c:pt idx="25212">
                  <c:v>126360</c:v>
                </c:pt>
                <c:pt idx="25213">
                  <c:v>126365</c:v>
                </c:pt>
                <c:pt idx="25214">
                  <c:v>126370</c:v>
                </c:pt>
                <c:pt idx="25215">
                  <c:v>126375</c:v>
                </c:pt>
                <c:pt idx="25216">
                  <c:v>126380</c:v>
                </c:pt>
                <c:pt idx="25217">
                  <c:v>126385</c:v>
                </c:pt>
                <c:pt idx="25218">
                  <c:v>126390</c:v>
                </c:pt>
                <c:pt idx="25219">
                  <c:v>126395</c:v>
                </c:pt>
                <c:pt idx="25220">
                  <c:v>126400</c:v>
                </c:pt>
                <c:pt idx="25221">
                  <c:v>126405</c:v>
                </c:pt>
                <c:pt idx="25222">
                  <c:v>126410</c:v>
                </c:pt>
                <c:pt idx="25223">
                  <c:v>126415</c:v>
                </c:pt>
                <c:pt idx="25224">
                  <c:v>126420</c:v>
                </c:pt>
                <c:pt idx="25225">
                  <c:v>126425</c:v>
                </c:pt>
                <c:pt idx="25226">
                  <c:v>126430</c:v>
                </c:pt>
                <c:pt idx="25227">
                  <c:v>126435</c:v>
                </c:pt>
                <c:pt idx="25228">
                  <c:v>126440</c:v>
                </c:pt>
                <c:pt idx="25229">
                  <c:v>126445</c:v>
                </c:pt>
                <c:pt idx="25230">
                  <c:v>126450</c:v>
                </c:pt>
                <c:pt idx="25231">
                  <c:v>126455</c:v>
                </c:pt>
                <c:pt idx="25232">
                  <c:v>126460</c:v>
                </c:pt>
                <c:pt idx="25233">
                  <c:v>126465</c:v>
                </c:pt>
                <c:pt idx="25234">
                  <c:v>126470</c:v>
                </c:pt>
                <c:pt idx="25235">
                  <c:v>126475</c:v>
                </c:pt>
                <c:pt idx="25236">
                  <c:v>126480</c:v>
                </c:pt>
                <c:pt idx="25237">
                  <c:v>126485</c:v>
                </c:pt>
                <c:pt idx="25238">
                  <c:v>126490</c:v>
                </c:pt>
                <c:pt idx="25239">
                  <c:v>126495</c:v>
                </c:pt>
                <c:pt idx="25240">
                  <c:v>126500</c:v>
                </c:pt>
                <c:pt idx="25241">
                  <c:v>126505</c:v>
                </c:pt>
                <c:pt idx="25242">
                  <c:v>126510</c:v>
                </c:pt>
                <c:pt idx="25243">
                  <c:v>126515</c:v>
                </c:pt>
                <c:pt idx="25244">
                  <c:v>126520</c:v>
                </c:pt>
                <c:pt idx="25245">
                  <c:v>126525</c:v>
                </c:pt>
                <c:pt idx="25246">
                  <c:v>126530</c:v>
                </c:pt>
                <c:pt idx="25247">
                  <c:v>126535</c:v>
                </c:pt>
                <c:pt idx="25248">
                  <c:v>126540</c:v>
                </c:pt>
                <c:pt idx="25249">
                  <c:v>126545</c:v>
                </c:pt>
                <c:pt idx="25250">
                  <c:v>126550</c:v>
                </c:pt>
                <c:pt idx="25251">
                  <c:v>126555</c:v>
                </c:pt>
                <c:pt idx="25252">
                  <c:v>126560</c:v>
                </c:pt>
                <c:pt idx="25253">
                  <c:v>126565</c:v>
                </c:pt>
                <c:pt idx="25254">
                  <c:v>126570</c:v>
                </c:pt>
                <c:pt idx="25255">
                  <c:v>126575</c:v>
                </c:pt>
                <c:pt idx="25256">
                  <c:v>126580</c:v>
                </c:pt>
                <c:pt idx="25257">
                  <c:v>126585</c:v>
                </c:pt>
                <c:pt idx="25258">
                  <c:v>126590</c:v>
                </c:pt>
                <c:pt idx="25259">
                  <c:v>126595</c:v>
                </c:pt>
                <c:pt idx="25260">
                  <c:v>126600</c:v>
                </c:pt>
                <c:pt idx="25261">
                  <c:v>126605</c:v>
                </c:pt>
                <c:pt idx="25262">
                  <c:v>126610</c:v>
                </c:pt>
                <c:pt idx="25263">
                  <c:v>126615</c:v>
                </c:pt>
                <c:pt idx="25264">
                  <c:v>126620</c:v>
                </c:pt>
                <c:pt idx="25265">
                  <c:v>126625</c:v>
                </c:pt>
                <c:pt idx="25266">
                  <c:v>126630</c:v>
                </c:pt>
                <c:pt idx="25267">
                  <c:v>126635</c:v>
                </c:pt>
                <c:pt idx="25268">
                  <c:v>126640</c:v>
                </c:pt>
                <c:pt idx="25269">
                  <c:v>126645</c:v>
                </c:pt>
                <c:pt idx="25270">
                  <c:v>126650</c:v>
                </c:pt>
                <c:pt idx="25271">
                  <c:v>126655</c:v>
                </c:pt>
                <c:pt idx="25272">
                  <c:v>126660</c:v>
                </c:pt>
                <c:pt idx="25273">
                  <c:v>126665</c:v>
                </c:pt>
                <c:pt idx="25274">
                  <c:v>126670</c:v>
                </c:pt>
                <c:pt idx="25275">
                  <c:v>126675</c:v>
                </c:pt>
                <c:pt idx="25276">
                  <c:v>126680</c:v>
                </c:pt>
                <c:pt idx="25277">
                  <c:v>126685</c:v>
                </c:pt>
                <c:pt idx="25278">
                  <c:v>126690</c:v>
                </c:pt>
                <c:pt idx="25279">
                  <c:v>126695</c:v>
                </c:pt>
                <c:pt idx="25280">
                  <c:v>126700</c:v>
                </c:pt>
                <c:pt idx="25281">
                  <c:v>126705</c:v>
                </c:pt>
                <c:pt idx="25282">
                  <c:v>126710</c:v>
                </c:pt>
                <c:pt idx="25283">
                  <c:v>126715</c:v>
                </c:pt>
                <c:pt idx="25284">
                  <c:v>126720</c:v>
                </c:pt>
                <c:pt idx="25285">
                  <c:v>126725</c:v>
                </c:pt>
                <c:pt idx="25286">
                  <c:v>126730</c:v>
                </c:pt>
                <c:pt idx="25287">
                  <c:v>126735</c:v>
                </c:pt>
                <c:pt idx="25288">
                  <c:v>126740</c:v>
                </c:pt>
                <c:pt idx="25289">
                  <c:v>126745</c:v>
                </c:pt>
                <c:pt idx="25290">
                  <c:v>126750</c:v>
                </c:pt>
                <c:pt idx="25291">
                  <c:v>126755</c:v>
                </c:pt>
                <c:pt idx="25292">
                  <c:v>126760</c:v>
                </c:pt>
                <c:pt idx="25293">
                  <c:v>126765</c:v>
                </c:pt>
                <c:pt idx="25294">
                  <c:v>126770</c:v>
                </c:pt>
                <c:pt idx="25295">
                  <c:v>126775</c:v>
                </c:pt>
                <c:pt idx="25296">
                  <c:v>126780</c:v>
                </c:pt>
                <c:pt idx="25297">
                  <c:v>126785</c:v>
                </c:pt>
                <c:pt idx="25298">
                  <c:v>126790</c:v>
                </c:pt>
                <c:pt idx="25299">
                  <c:v>126795</c:v>
                </c:pt>
                <c:pt idx="25300">
                  <c:v>126800</c:v>
                </c:pt>
                <c:pt idx="25301">
                  <c:v>126805</c:v>
                </c:pt>
                <c:pt idx="25302">
                  <c:v>126810</c:v>
                </c:pt>
                <c:pt idx="25303">
                  <c:v>126815</c:v>
                </c:pt>
                <c:pt idx="25304">
                  <c:v>126820</c:v>
                </c:pt>
                <c:pt idx="25305">
                  <c:v>126825</c:v>
                </c:pt>
                <c:pt idx="25306">
                  <c:v>126830</c:v>
                </c:pt>
                <c:pt idx="25307">
                  <c:v>126835</c:v>
                </c:pt>
                <c:pt idx="25308">
                  <c:v>126840</c:v>
                </c:pt>
                <c:pt idx="25309">
                  <c:v>126845</c:v>
                </c:pt>
                <c:pt idx="25310">
                  <c:v>126850</c:v>
                </c:pt>
                <c:pt idx="25311">
                  <c:v>126855</c:v>
                </c:pt>
                <c:pt idx="25312">
                  <c:v>126860</c:v>
                </c:pt>
                <c:pt idx="25313">
                  <c:v>126865</c:v>
                </c:pt>
                <c:pt idx="25314">
                  <c:v>126870</c:v>
                </c:pt>
                <c:pt idx="25315">
                  <c:v>126875</c:v>
                </c:pt>
                <c:pt idx="25316">
                  <c:v>126880</c:v>
                </c:pt>
                <c:pt idx="25317">
                  <c:v>126885</c:v>
                </c:pt>
                <c:pt idx="25318">
                  <c:v>126890</c:v>
                </c:pt>
                <c:pt idx="25319">
                  <c:v>126895</c:v>
                </c:pt>
                <c:pt idx="25320">
                  <c:v>126900</c:v>
                </c:pt>
                <c:pt idx="25321">
                  <c:v>126905</c:v>
                </c:pt>
                <c:pt idx="25322">
                  <c:v>126910</c:v>
                </c:pt>
                <c:pt idx="25323">
                  <c:v>126915</c:v>
                </c:pt>
                <c:pt idx="25324">
                  <c:v>126920</c:v>
                </c:pt>
                <c:pt idx="25325">
                  <c:v>126925</c:v>
                </c:pt>
                <c:pt idx="25326">
                  <c:v>126930</c:v>
                </c:pt>
                <c:pt idx="25327">
                  <c:v>126935</c:v>
                </c:pt>
                <c:pt idx="25328">
                  <c:v>126940</c:v>
                </c:pt>
                <c:pt idx="25329">
                  <c:v>126945</c:v>
                </c:pt>
                <c:pt idx="25330">
                  <c:v>126950</c:v>
                </c:pt>
                <c:pt idx="25331">
                  <c:v>126955</c:v>
                </c:pt>
                <c:pt idx="25332">
                  <c:v>126960</c:v>
                </c:pt>
                <c:pt idx="25333">
                  <c:v>126965</c:v>
                </c:pt>
                <c:pt idx="25334">
                  <c:v>126970</c:v>
                </c:pt>
                <c:pt idx="25335">
                  <c:v>126975</c:v>
                </c:pt>
                <c:pt idx="25336">
                  <c:v>126980</c:v>
                </c:pt>
                <c:pt idx="25337">
                  <c:v>126985</c:v>
                </c:pt>
                <c:pt idx="25338">
                  <c:v>126990</c:v>
                </c:pt>
                <c:pt idx="25339">
                  <c:v>126995</c:v>
                </c:pt>
                <c:pt idx="25340">
                  <c:v>127000</c:v>
                </c:pt>
                <c:pt idx="25341">
                  <c:v>127005</c:v>
                </c:pt>
                <c:pt idx="25342">
                  <c:v>127010</c:v>
                </c:pt>
                <c:pt idx="25343">
                  <c:v>127015</c:v>
                </c:pt>
                <c:pt idx="25344">
                  <c:v>127020</c:v>
                </c:pt>
                <c:pt idx="25345">
                  <c:v>127025</c:v>
                </c:pt>
                <c:pt idx="25346">
                  <c:v>127030</c:v>
                </c:pt>
                <c:pt idx="25347">
                  <c:v>127035</c:v>
                </c:pt>
                <c:pt idx="25348">
                  <c:v>127040</c:v>
                </c:pt>
                <c:pt idx="25349">
                  <c:v>127045</c:v>
                </c:pt>
                <c:pt idx="25350">
                  <c:v>127050</c:v>
                </c:pt>
                <c:pt idx="25351">
                  <c:v>127055</c:v>
                </c:pt>
                <c:pt idx="25352">
                  <c:v>127060</c:v>
                </c:pt>
                <c:pt idx="25353">
                  <c:v>127065</c:v>
                </c:pt>
                <c:pt idx="25354">
                  <c:v>127070</c:v>
                </c:pt>
                <c:pt idx="25355">
                  <c:v>127075</c:v>
                </c:pt>
                <c:pt idx="25356">
                  <c:v>127080</c:v>
                </c:pt>
                <c:pt idx="25357">
                  <c:v>127085</c:v>
                </c:pt>
                <c:pt idx="25358">
                  <c:v>127090</c:v>
                </c:pt>
                <c:pt idx="25359">
                  <c:v>127095</c:v>
                </c:pt>
                <c:pt idx="25360">
                  <c:v>127100</c:v>
                </c:pt>
                <c:pt idx="25361">
                  <c:v>127105</c:v>
                </c:pt>
                <c:pt idx="25362">
                  <c:v>127110</c:v>
                </c:pt>
                <c:pt idx="25363">
                  <c:v>127115</c:v>
                </c:pt>
                <c:pt idx="25364">
                  <c:v>127120</c:v>
                </c:pt>
                <c:pt idx="25365">
                  <c:v>127125</c:v>
                </c:pt>
                <c:pt idx="25366">
                  <c:v>127130</c:v>
                </c:pt>
                <c:pt idx="25367">
                  <c:v>127135</c:v>
                </c:pt>
                <c:pt idx="25368">
                  <c:v>127140</c:v>
                </c:pt>
                <c:pt idx="25369">
                  <c:v>127145</c:v>
                </c:pt>
                <c:pt idx="25370">
                  <c:v>127150</c:v>
                </c:pt>
                <c:pt idx="25371">
                  <c:v>127155</c:v>
                </c:pt>
                <c:pt idx="25372">
                  <c:v>127160</c:v>
                </c:pt>
                <c:pt idx="25373">
                  <c:v>127165</c:v>
                </c:pt>
                <c:pt idx="25374">
                  <c:v>127170</c:v>
                </c:pt>
                <c:pt idx="25375">
                  <c:v>127175</c:v>
                </c:pt>
                <c:pt idx="25376">
                  <c:v>127180</c:v>
                </c:pt>
                <c:pt idx="25377">
                  <c:v>127185</c:v>
                </c:pt>
                <c:pt idx="25378">
                  <c:v>127190</c:v>
                </c:pt>
                <c:pt idx="25379">
                  <c:v>127195</c:v>
                </c:pt>
                <c:pt idx="25380">
                  <c:v>127200</c:v>
                </c:pt>
                <c:pt idx="25381">
                  <c:v>127205</c:v>
                </c:pt>
                <c:pt idx="25382">
                  <c:v>127210</c:v>
                </c:pt>
                <c:pt idx="25383">
                  <c:v>127215</c:v>
                </c:pt>
                <c:pt idx="25384">
                  <c:v>127220</c:v>
                </c:pt>
                <c:pt idx="25385">
                  <c:v>127225</c:v>
                </c:pt>
                <c:pt idx="25386">
                  <c:v>127230</c:v>
                </c:pt>
                <c:pt idx="25387">
                  <c:v>127235</c:v>
                </c:pt>
                <c:pt idx="25388">
                  <c:v>127240</c:v>
                </c:pt>
                <c:pt idx="25389">
                  <c:v>127245</c:v>
                </c:pt>
                <c:pt idx="25390">
                  <c:v>127250</c:v>
                </c:pt>
                <c:pt idx="25391">
                  <c:v>127255</c:v>
                </c:pt>
                <c:pt idx="25392">
                  <c:v>127260</c:v>
                </c:pt>
                <c:pt idx="25393">
                  <c:v>127265</c:v>
                </c:pt>
                <c:pt idx="25394">
                  <c:v>127270</c:v>
                </c:pt>
                <c:pt idx="25395">
                  <c:v>127275</c:v>
                </c:pt>
                <c:pt idx="25396">
                  <c:v>127280</c:v>
                </c:pt>
                <c:pt idx="25397">
                  <c:v>127285</c:v>
                </c:pt>
                <c:pt idx="25398">
                  <c:v>127290</c:v>
                </c:pt>
                <c:pt idx="25399">
                  <c:v>127295</c:v>
                </c:pt>
                <c:pt idx="25400">
                  <c:v>127300</c:v>
                </c:pt>
                <c:pt idx="25401">
                  <c:v>127305</c:v>
                </c:pt>
                <c:pt idx="25402">
                  <c:v>127310</c:v>
                </c:pt>
                <c:pt idx="25403">
                  <c:v>127315</c:v>
                </c:pt>
                <c:pt idx="25404">
                  <c:v>127320</c:v>
                </c:pt>
                <c:pt idx="25405">
                  <c:v>127325</c:v>
                </c:pt>
                <c:pt idx="25406">
                  <c:v>127330</c:v>
                </c:pt>
                <c:pt idx="25407">
                  <c:v>127335</c:v>
                </c:pt>
                <c:pt idx="25408">
                  <c:v>127340</c:v>
                </c:pt>
                <c:pt idx="25409">
                  <c:v>127345</c:v>
                </c:pt>
                <c:pt idx="25410">
                  <c:v>127350</c:v>
                </c:pt>
                <c:pt idx="25411">
                  <c:v>127355</c:v>
                </c:pt>
                <c:pt idx="25412">
                  <c:v>127360</c:v>
                </c:pt>
                <c:pt idx="25413">
                  <c:v>127365</c:v>
                </c:pt>
                <c:pt idx="25414">
                  <c:v>127370</c:v>
                </c:pt>
                <c:pt idx="25415">
                  <c:v>127375</c:v>
                </c:pt>
                <c:pt idx="25416">
                  <c:v>127380</c:v>
                </c:pt>
                <c:pt idx="25417">
                  <c:v>127385</c:v>
                </c:pt>
                <c:pt idx="25418">
                  <c:v>127390</c:v>
                </c:pt>
                <c:pt idx="25419">
                  <c:v>127395</c:v>
                </c:pt>
                <c:pt idx="25420">
                  <c:v>127400</c:v>
                </c:pt>
                <c:pt idx="25421">
                  <c:v>127405</c:v>
                </c:pt>
                <c:pt idx="25422">
                  <c:v>127410</c:v>
                </c:pt>
                <c:pt idx="25423">
                  <c:v>127415</c:v>
                </c:pt>
                <c:pt idx="25424">
                  <c:v>127420</c:v>
                </c:pt>
                <c:pt idx="25425">
                  <c:v>127425</c:v>
                </c:pt>
                <c:pt idx="25426">
                  <c:v>127430</c:v>
                </c:pt>
                <c:pt idx="25427">
                  <c:v>127435</c:v>
                </c:pt>
                <c:pt idx="25428">
                  <c:v>127440</c:v>
                </c:pt>
                <c:pt idx="25429">
                  <c:v>127445</c:v>
                </c:pt>
                <c:pt idx="25430">
                  <c:v>127450</c:v>
                </c:pt>
                <c:pt idx="25431">
                  <c:v>127455</c:v>
                </c:pt>
                <c:pt idx="25432">
                  <c:v>127460</c:v>
                </c:pt>
                <c:pt idx="25433">
                  <c:v>127465</c:v>
                </c:pt>
                <c:pt idx="25434">
                  <c:v>127470</c:v>
                </c:pt>
                <c:pt idx="25435">
                  <c:v>127475</c:v>
                </c:pt>
                <c:pt idx="25436">
                  <c:v>127480</c:v>
                </c:pt>
                <c:pt idx="25437">
                  <c:v>127485</c:v>
                </c:pt>
                <c:pt idx="25438">
                  <c:v>127490</c:v>
                </c:pt>
                <c:pt idx="25439">
                  <c:v>127495</c:v>
                </c:pt>
                <c:pt idx="25440">
                  <c:v>127500</c:v>
                </c:pt>
                <c:pt idx="25441">
                  <c:v>127505</c:v>
                </c:pt>
                <c:pt idx="25442">
                  <c:v>127510</c:v>
                </c:pt>
                <c:pt idx="25443">
                  <c:v>127515</c:v>
                </c:pt>
                <c:pt idx="25444">
                  <c:v>127520</c:v>
                </c:pt>
                <c:pt idx="25445">
                  <c:v>127525</c:v>
                </c:pt>
                <c:pt idx="25446">
                  <c:v>127530</c:v>
                </c:pt>
                <c:pt idx="25447">
                  <c:v>127535</c:v>
                </c:pt>
                <c:pt idx="25448">
                  <c:v>127540</c:v>
                </c:pt>
                <c:pt idx="25449">
                  <c:v>127545</c:v>
                </c:pt>
                <c:pt idx="25450">
                  <c:v>127550</c:v>
                </c:pt>
                <c:pt idx="25451">
                  <c:v>127555</c:v>
                </c:pt>
                <c:pt idx="25452">
                  <c:v>127560</c:v>
                </c:pt>
                <c:pt idx="25453">
                  <c:v>127565</c:v>
                </c:pt>
                <c:pt idx="25454">
                  <c:v>127570</c:v>
                </c:pt>
                <c:pt idx="25455">
                  <c:v>127575</c:v>
                </c:pt>
                <c:pt idx="25456">
                  <c:v>127580</c:v>
                </c:pt>
                <c:pt idx="25457">
                  <c:v>127585</c:v>
                </c:pt>
                <c:pt idx="25458">
                  <c:v>127590</c:v>
                </c:pt>
                <c:pt idx="25459">
                  <c:v>127595</c:v>
                </c:pt>
                <c:pt idx="25460">
                  <c:v>127600</c:v>
                </c:pt>
                <c:pt idx="25461">
                  <c:v>127605</c:v>
                </c:pt>
                <c:pt idx="25462">
                  <c:v>127610</c:v>
                </c:pt>
                <c:pt idx="25463">
                  <c:v>127615</c:v>
                </c:pt>
                <c:pt idx="25464">
                  <c:v>127620</c:v>
                </c:pt>
                <c:pt idx="25465">
                  <c:v>127625</c:v>
                </c:pt>
                <c:pt idx="25466">
                  <c:v>127630</c:v>
                </c:pt>
                <c:pt idx="25467">
                  <c:v>127635</c:v>
                </c:pt>
                <c:pt idx="25468">
                  <c:v>127640</c:v>
                </c:pt>
                <c:pt idx="25469">
                  <c:v>127645</c:v>
                </c:pt>
                <c:pt idx="25470">
                  <c:v>127650</c:v>
                </c:pt>
                <c:pt idx="25471">
                  <c:v>127655</c:v>
                </c:pt>
                <c:pt idx="25472">
                  <c:v>127660</c:v>
                </c:pt>
                <c:pt idx="25473">
                  <c:v>127665</c:v>
                </c:pt>
                <c:pt idx="25474">
                  <c:v>127670</c:v>
                </c:pt>
                <c:pt idx="25475">
                  <c:v>127675</c:v>
                </c:pt>
                <c:pt idx="25476">
                  <c:v>127680</c:v>
                </c:pt>
                <c:pt idx="25477">
                  <c:v>127685</c:v>
                </c:pt>
                <c:pt idx="25478">
                  <c:v>127690</c:v>
                </c:pt>
                <c:pt idx="25479">
                  <c:v>127695</c:v>
                </c:pt>
                <c:pt idx="25480">
                  <c:v>127700</c:v>
                </c:pt>
                <c:pt idx="25481">
                  <c:v>127705</c:v>
                </c:pt>
                <c:pt idx="25482">
                  <c:v>127710</c:v>
                </c:pt>
                <c:pt idx="25483">
                  <c:v>127715</c:v>
                </c:pt>
                <c:pt idx="25484">
                  <c:v>127720</c:v>
                </c:pt>
                <c:pt idx="25485">
                  <c:v>127725</c:v>
                </c:pt>
                <c:pt idx="25486">
                  <c:v>127730</c:v>
                </c:pt>
                <c:pt idx="25487">
                  <c:v>127735</c:v>
                </c:pt>
                <c:pt idx="25488">
                  <c:v>127740</c:v>
                </c:pt>
                <c:pt idx="25489">
                  <c:v>127745</c:v>
                </c:pt>
                <c:pt idx="25490">
                  <c:v>127750</c:v>
                </c:pt>
                <c:pt idx="25491">
                  <c:v>127755</c:v>
                </c:pt>
                <c:pt idx="25492">
                  <c:v>127760</c:v>
                </c:pt>
                <c:pt idx="25493">
                  <c:v>127765</c:v>
                </c:pt>
                <c:pt idx="25494">
                  <c:v>127770</c:v>
                </c:pt>
                <c:pt idx="25495">
                  <c:v>127775</c:v>
                </c:pt>
                <c:pt idx="25496">
                  <c:v>127780</c:v>
                </c:pt>
                <c:pt idx="25497">
                  <c:v>127785</c:v>
                </c:pt>
                <c:pt idx="25498">
                  <c:v>127790</c:v>
                </c:pt>
                <c:pt idx="25499">
                  <c:v>127795</c:v>
                </c:pt>
                <c:pt idx="25500">
                  <c:v>127800</c:v>
                </c:pt>
                <c:pt idx="25501">
                  <c:v>127805</c:v>
                </c:pt>
                <c:pt idx="25502">
                  <c:v>127810</c:v>
                </c:pt>
                <c:pt idx="25503">
                  <c:v>127815</c:v>
                </c:pt>
                <c:pt idx="25504">
                  <c:v>127820</c:v>
                </c:pt>
                <c:pt idx="25505">
                  <c:v>127825</c:v>
                </c:pt>
                <c:pt idx="25506">
                  <c:v>127830</c:v>
                </c:pt>
                <c:pt idx="25507">
                  <c:v>127835</c:v>
                </c:pt>
                <c:pt idx="25508">
                  <c:v>127840</c:v>
                </c:pt>
                <c:pt idx="25509">
                  <c:v>127845</c:v>
                </c:pt>
                <c:pt idx="25510">
                  <c:v>127850</c:v>
                </c:pt>
                <c:pt idx="25511">
                  <c:v>127855</c:v>
                </c:pt>
                <c:pt idx="25512">
                  <c:v>127860</c:v>
                </c:pt>
                <c:pt idx="25513">
                  <c:v>127865</c:v>
                </c:pt>
                <c:pt idx="25514">
                  <c:v>127870</c:v>
                </c:pt>
                <c:pt idx="25515">
                  <c:v>127875</c:v>
                </c:pt>
                <c:pt idx="25516">
                  <c:v>127880</c:v>
                </c:pt>
                <c:pt idx="25517">
                  <c:v>127885</c:v>
                </c:pt>
                <c:pt idx="25518">
                  <c:v>127890</c:v>
                </c:pt>
                <c:pt idx="25519">
                  <c:v>127895</c:v>
                </c:pt>
                <c:pt idx="25520">
                  <c:v>127900</c:v>
                </c:pt>
                <c:pt idx="25521">
                  <c:v>127905</c:v>
                </c:pt>
                <c:pt idx="25522">
                  <c:v>127910</c:v>
                </c:pt>
                <c:pt idx="25523">
                  <c:v>127915</c:v>
                </c:pt>
                <c:pt idx="25524">
                  <c:v>127920</c:v>
                </c:pt>
                <c:pt idx="25525">
                  <c:v>127925</c:v>
                </c:pt>
                <c:pt idx="25526">
                  <c:v>127930</c:v>
                </c:pt>
                <c:pt idx="25527">
                  <c:v>127935</c:v>
                </c:pt>
                <c:pt idx="25528">
                  <c:v>127940</c:v>
                </c:pt>
                <c:pt idx="25529">
                  <c:v>127945</c:v>
                </c:pt>
                <c:pt idx="25530">
                  <c:v>127950</c:v>
                </c:pt>
                <c:pt idx="25531">
                  <c:v>127955</c:v>
                </c:pt>
                <c:pt idx="25532">
                  <c:v>127960</c:v>
                </c:pt>
                <c:pt idx="25533">
                  <c:v>127965</c:v>
                </c:pt>
                <c:pt idx="25534">
                  <c:v>127970</c:v>
                </c:pt>
                <c:pt idx="25535">
                  <c:v>127975</c:v>
                </c:pt>
                <c:pt idx="25536">
                  <c:v>127980</c:v>
                </c:pt>
                <c:pt idx="25537">
                  <c:v>127985</c:v>
                </c:pt>
                <c:pt idx="25538">
                  <c:v>127990</c:v>
                </c:pt>
                <c:pt idx="25539">
                  <c:v>127995</c:v>
                </c:pt>
                <c:pt idx="25540">
                  <c:v>128000</c:v>
                </c:pt>
                <c:pt idx="25541">
                  <c:v>128005</c:v>
                </c:pt>
                <c:pt idx="25542">
                  <c:v>128010</c:v>
                </c:pt>
                <c:pt idx="25543">
                  <c:v>128015</c:v>
                </c:pt>
                <c:pt idx="25544">
                  <c:v>128020</c:v>
                </c:pt>
                <c:pt idx="25545">
                  <c:v>128025</c:v>
                </c:pt>
                <c:pt idx="25546">
                  <c:v>128030</c:v>
                </c:pt>
                <c:pt idx="25547">
                  <c:v>128035</c:v>
                </c:pt>
                <c:pt idx="25548">
                  <c:v>128040</c:v>
                </c:pt>
                <c:pt idx="25549">
                  <c:v>128045</c:v>
                </c:pt>
                <c:pt idx="25550">
                  <c:v>128050</c:v>
                </c:pt>
                <c:pt idx="25551">
                  <c:v>128055</c:v>
                </c:pt>
                <c:pt idx="25552">
                  <c:v>128060</c:v>
                </c:pt>
                <c:pt idx="25553">
                  <c:v>128065</c:v>
                </c:pt>
                <c:pt idx="25554">
                  <c:v>128070</c:v>
                </c:pt>
                <c:pt idx="25555">
                  <c:v>128075</c:v>
                </c:pt>
                <c:pt idx="25556">
                  <c:v>128080</c:v>
                </c:pt>
                <c:pt idx="25557">
                  <c:v>128085</c:v>
                </c:pt>
                <c:pt idx="25558">
                  <c:v>128090</c:v>
                </c:pt>
                <c:pt idx="25559">
                  <c:v>128095</c:v>
                </c:pt>
                <c:pt idx="25560">
                  <c:v>128100</c:v>
                </c:pt>
                <c:pt idx="25561">
                  <c:v>128105</c:v>
                </c:pt>
                <c:pt idx="25562">
                  <c:v>128110</c:v>
                </c:pt>
                <c:pt idx="25563">
                  <c:v>128115</c:v>
                </c:pt>
                <c:pt idx="25564">
                  <c:v>128120</c:v>
                </c:pt>
                <c:pt idx="25565">
                  <c:v>128125</c:v>
                </c:pt>
                <c:pt idx="25566">
                  <c:v>128130</c:v>
                </c:pt>
                <c:pt idx="25567">
                  <c:v>128135</c:v>
                </c:pt>
                <c:pt idx="25568">
                  <c:v>128140</c:v>
                </c:pt>
                <c:pt idx="25569">
                  <c:v>128145</c:v>
                </c:pt>
                <c:pt idx="25570">
                  <c:v>128150</c:v>
                </c:pt>
                <c:pt idx="25571">
                  <c:v>128155</c:v>
                </c:pt>
                <c:pt idx="25572">
                  <c:v>128160</c:v>
                </c:pt>
                <c:pt idx="25573">
                  <c:v>128165</c:v>
                </c:pt>
                <c:pt idx="25574">
                  <c:v>128170</c:v>
                </c:pt>
                <c:pt idx="25575">
                  <c:v>128175</c:v>
                </c:pt>
                <c:pt idx="25576">
                  <c:v>128180</c:v>
                </c:pt>
                <c:pt idx="25577">
                  <c:v>128185</c:v>
                </c:pt>
                <c:pt idx="25578">
                  <c:v>128190</c:v>
                </c:pt>
                <c:pt idx="25579">
                  <c:v>128195</c:v>
                </c:pt>
                <c:pt idx="25580">
                  <c:v>128200</c:v>
                </c:pt>
                <c:pt idx="25581">
                  <c:v>128205</c:v>
                </c:pt>
                <c:pt idx="25582">
                  <c:v>128210</c:v>
                </c:pt>
                <c:pt idx="25583">
                  <c:v>128215</c:v>
                </c:pt>
                <c:pt idx="25584">
                  <c:v>128220</c:v>
                </c:pt>
                <c:pt idx="25585">
                  <c:v>128225</c:v>
                </c:pt>
                <c:pt idx="25586">
                  <c:v>128230</c:v>
                </c:pt>
                <c:pt idx="25587">
                  <c:v>128235</c:v>
                </c:pt>
                <c:pt idx="25588">
                  <c:v>128240</c:v>
                </c:pt>
                <c:pt idx="25589">
                  <c:v>128245</c:v>
                </c:pt>
                <c:pt idx="25590">
                  <c:v>128250</c:v>
                </c:pt>
                <c:pt idx="25591">
                  <c:v>128255</c:v>
                </c:pt>
                <c:pt idx="25592">
                  <c:v>128260</c:v>
                </c:pt>
                <c:pt idx="25593">
                  <c:v>128265</c:v>
                </c:pt>
                <c:pt idx="25594">
                  <c:v>128270</c:v>
                </c:pt>
                <c:pt idx="25595">
                  <c:v>128275</c:v>
                </c:pt>
                <c:pt idx="25596">
                  <c:v>128280</c:v>
                </c:pt>
                <c:pt idx="25597">
                  <c:v>128285</c:v>
                </c:pt>
                <c:pt idx="25598">
                  <c:v>128290</c:v>
                </c:pt>
                <c:pt idx="25599">
                  <c:v>128295</c:v>
                </c:pt>
                <c:pt idx="25600">
                  <c:v>128300</c:v>
                </c:pt>
                <c:pt idx="25601">
                  <c:v>128305</c:v>
                </c:pt>
                <c:pt idx="25602">
                  <c:v>128310</c:v>
                </c:pt>
                <c:pt idx="25603">
                  <c:v>128315</c:v>
                </c:pt>
                <c:pt idx="25604">
                  <c:v>128320</c:v>
                </c:pt>
                <c:pt idx="25605">
                  <c:v>128325</c:v>
                </c:pt>
                <c:pt idx="25606">
                  <c:v>128330</c:v>
                </c:pt>
                <c:pt idx="25607">
                  <c:v>128335</c:v>
                </c:pt>
                <c:pt idx="25608">
                  <c:v>128340</c:v>
                </c:pt>
                <c:pt idx="25609">
                  <c:v>128345</c:v>
                </c:pt>
                <c:pt idx="25610">
                  <c:v>128350</c:v>
                </c:pt>
                <c:pt idx="25611">
                  <c:v>128355</c:v>
                </c:pt>
                <c:pt idx="25612">
                  <c:v>128360</c:v>
                </c:pt>
                <c:pt idx="25613">
                  <c:v>128365</c:v>
                </c:pt>
                <c:pt idx="25614">
                  <c:v>128370</c:v>
                </c:pt>
                <c:pt idx="25615">
                  <c:v>128375</c:v>
                </c:pt>
                <c:pt idx="25616">
                  <c:v>128380</c:v>
                </c:pt>
                <c:pt idx="25617">
                  <c:v>128385</c:v>
                </c:pt>
                <c:pt idx="25618">
                  <c:v>128390</c:v>
                </c:pt>
                <c:pt idx="25619">
                  <c:v>128395</c:v>
                </c:pt>
                <c:pt idx="25620">
                  <c:v>128400</c:v>
                </c:pt>
                <c:pt idx="25621">
                  <c:v>128405</c:v>
                </c:pt>
                <c:pt idx="25622">
                  <c:v>128410</c:v>
                </c:pt>
                <c:pt idx="25623">
                  <c:v>128415</c:v>
                </c:pt>
                <c:pt idx="25624">
                  <c:v>128420</c:v>
                </c:pt>
                <c:pt idx="25625">
                  <c:v>128425</c:v>
                </c:pt>
                <c:pt idx="25626">
                  <c:v>128430</c:v>
                </c:pt>
                <c:pt idx="25627">
                  <c:v>128435</c:v>
                </c:pt>
                <c:pt idx="25628">
                  <c:v>128440</c:v>
                </c:pt>
                <c:pt idx="25629">
                  <c:v>128445</c:v>
                </c:pt>
                <c:pt idx="25630">
                  <c:v>128450</c:v>
                </c:pt>
                <c:pt idx="25631">
                  <c:v>128455</c:v>
                </c:pt>
                <c:pt idx="25632">
                  <c:v>128460</c:v>
                </c:pt>
                <c:pt idx="25633">
                  <c:v>128465</c:v>
                </c:pt>
                <c:pt idx="25634">
                  <c:v>128470</c:v>
                </c:pt>
                <c:pt idx="25635">
                  <c:v>128475</c:v>
                </c:pt>
                <c:pt idx="25636">
                  <c:v>128480</c:v>
                </c:pt>
                <c:pt idx="25637">
                  <c:v>128485</c:v>
                </c:pt>
                <c:pt idx="25638">
                  <c:v>128490</c:v>
                </c:pt>
                <c:pt idx="25639">
                  <c:v>128495</c:v>
                </c:pt>
                <c:pt idx="25640">
                  <c:v>128500</c:v>
                </c:pt>
                <c:pt idx="25641">
                  <c:v>128505</c:v>
                </c:pt>
                <c:pt idx="25642">
                  <c:v>128510</c:v>
                </c:pt>
                <c:pt idx="25643">
                  <c:v>128515</c:v>
                </c:pt>
                <c:pt idx="25644">
                  <c:v>128520</c:v>
                </c:pt>
                <c:pt idx="25645">
                  <c:v>128525</c:v>
                </c:pt>
                <c:pt idx="25646">
                  <c:v>128530</c:v>
                </c:pt>
                <c:pt idx="25647">
                  <c:v>128535</c:v>
                </c:pt>
                <c:pt idx="25648">
                  <c:v>128540</c:v>
                </c:pt>
                <c:pt idx="25649">
                  <c:v>128545</c:v>
                </c:pt>
                <c:pt idx="25650">
                  <c:v>128550</c:v>
                </c:pt>
                <c:pt idx="25651">
                  <c:v>128555</c:v>
                </c:pt>
                <c:pt idx="25652">
                  <c:v>128560</c:v>
                </c:pt>
                <c:pt idx="25653">
                  <c:v>128565</c:v>
                </c:pt>
                <c:pt idx="25654">
                  <c:v>128570</c:v>
                </c:pt>
                <c:pt idx="25655">
                  <c:v>128575</c:v>
                </c:pt>
                <c:pt idx="25656">
                  <c:v>128580</c:v>
                </c:pt>
                <c:pt idx="25657">
                  <c:v>128585</c:v>
                </c:pt>
                <c:pt idx="25658">
                  <c:v>128590</c:v>
                </c:pt>
                <c:pt idx="25659">
                  <c:v>128595</c:v>
                </c:pt>
                <c:pt idx="25660">
                  <c:v>128600</c:v>
                </c:pt>
                <c:pt idx="25661">
                  <c:v>128605</c:v>
                </c:pt>
                <c:pt idx="25662">
                  <c:v>128610</c:v>
                </c:pt>
                <c:pt idx="25663">
                  <c:v>128615</c:v>
                </c:pt>
                <c:pt idx="25664">
                  <c:v>128620</c:v>
                </c:pt>
                <c:pt idx="25665">
                  <c:v>128625</c:v>
                </c:pt>
                <c:pt idx="25666">
                  <c:v>128630</c:v>
                </c:pt>
                <c:pt idx="25667">
                  <c:v>128635</c:v>
                </c:pt>
                <c:pt idx="25668">
                  <c:v>128640</c:v>
                </c:pt>
                <c:pt idx="25669">
                  <c:v>128645</c:v>
                </c:pt>
                <c:pt idx="25670">
                  <c:v>128650</c:v>
                </c:pt>
                <c:pt idx="25671">
                  <c:v>128655</c:v>
                </c:pt>
                <c:pt idx="25672">
                  <c:v>128660</c:v>
                </c:pt>
                <c:pt idx="25673">
                  <c:v>128665</c:v>
                </c:pt>
                <c:pt idx="25674">
                  <c:v>128670</c:v>
                </c:pt>
                <c:pt idx="25675">
                  <c:v>128675</c:v>
                </c:pt>
                <c:pt idx="25676">
                  <c:v>128680</c:v>
                </c:pt>
                <c:pt idx="25677">
                  <c:v>128685</c:v>
                </c:pt>
                <c:pt idx="25678">
                  <c:v>128690</c:v>
                </c:pt>
                <c:pt idx="25679">
                  <c:v>128695</c:v>
                </c:pt>
                <c:pt idx="25680">
                  <c:v>128700</c:v>
                </c:pt>
                <c:pt idx="25681">
                  <c:v>128705</c:v>
                </c:pt>
                <c:pt idx="25682">
                  <c:v>128710</c:v>
                </c:pt>
                <c:pt idx="25683">
                  <c:v>128715</c:v>
                </c:pt>
                <c:pt idx="25684">
                  <c:v>128720</c:v>
                </c:pt>
                <c:pt idx="25685">
                  <c:v>128725</c:v>
                </c:pt>
                <c:pt idx="25686">
                  <c:v>128730</c:v>
                </c:pt>
                <c:pt idx="25687">
                  <c:v>128735</c:v>
                </c:pt>
                <c:pt idx="25688">
                  <c:v>128740</c:v>
                </c:pt>
                <c:pt idx="25689">
                  <c:v>128745</c:v>
                </c:pt>
                <c:pt idx="25690">
                  <c:v>128750</c:v>
                </c:pt>
                <c:pt idx="25691">
                  <c:v>128755</c:v>
                </c:pt>
                <c:pt idx="25692">
                  <c:v>128760</c:v>
                </c:pt>
                <c:pt idx="25693">
                  <c:v>128765</c:v>
                </c:pt>
                <c:pt idx="25694">
                  <c:v>128770</c:v>
                </c:pt>
                <c:pt idx="25695">
                  <c:v>128775</c:v>
                </c:pt>
                <c:pt idx="25696">
                  <c:v>128780</c:v>
                </c:pt>
                <c:pt idx="25697">
                  <c:v>128785</c:v>
                </c:pt>
                <c:pt idx="25698">
                  <c:v>128790</c:v>
                </c:pt>
                <c:pt idx="25699">
                  <c:v>128795</c:v>
                </c:pt>
                <c:pt idx="25700">
                  <c:v>128800</c:v>
                </c:pt>
                <c:pt idx="25701">
                  <c:v>128805</c:v>
                </c:pt>
                <c:pt idx="25702">
                  <c:v>128810</c:v>
                </c:pt>
                <c:pt idx="25703">
                  <c:v>128815</c:v>
                </c:pt>
                <c:pt idx="25704">
                  <c:v>128820</c:v>
                </c:pt>
                <c:pt idx="25705">
                  <c:v>128825</c:v>
                </c:pt>
                <c:pt idx="25706">
                  <c:v>128830</c:v>
                </c:pt>
                <c:pt idx="25707">
                  <c:v>128835</c:v>
                </c:pt>
                <c:pt idx="25708">
                  <c:v>128840</c:v>
                </c:pt>
                <c:pt idx="25709">
                  <c:v>128845</c:v>
                </c:pt>
                <c:pt idx="25710">
                  <c:v>128850</c:v>
                </c:pt>
                <c:pt idx="25711">
                  <c:v>128855</c:v>
                </c:pt>
                <c:pt idx="25712">
                  <c:v>128860</c:v>
                </c:pt>
                <c:pt idx="25713">
                  <c:v>128865</c:v>
                </c:pt>
                <c:pt idx="25714">
                  <c:v>128870</c:v>
                </c:pt>
                <c:pt idx="25715">
                  <c:v>128875</c:v>
                </c:pt>
                <c:pt idx="25716">
                  <c:v>128880</c:v>
                </c:pt>
                <c:pt idx="25717">
                  <c:v>128885</c:v>
                </c:pt>
                <c:pt idx="25718">
                  <c:v>128890</c:v>
                </c:pt>
                <c:pt idx="25719">
                  <c:v>128895</c:v>
                </c:pt>
                <c:pt idx="25720">
                  <c:v>128900</c:v>
                </c:pt>
                <c:pt idx="25721">
                  <c:v>128905</c:v>
                </c:pt>
                <c:pt idx="25722">
                  <c:v>128910</c:v>
                </c:pt>
                <c:pt idx="25723">
                  <c:v>128915</c:v>
                </c:pt>
                <c:pt idx="25724">
                  <c:v>128920</c:v>
                </c:pt>
                <c:pt idx="25725">
                  <c:v>128925</c:v>
                </c:pt>
                <c:pt idx="25726">
                  <c:v>128930</c:v>
                </c:pt>
                <c:pt idx="25727">
                  <c:v>128935</c:v>
                </c:pt>
                <c:pt idx="25728">
                  <c:v>128940</c:v>
                </c:pt>
                <c:pt idx="25729">
                  <c:v>128945</c:v>
                </c:pt>
                <c:pt idx="25730">
                  <c:v>128950</c:v>
                </c:pt>
                <c:pt idx="25731">
                  <c:v>128955</c:v>
                </c:pt>
                <c:pt idx="25732">
                  <c:v>128960</c:v>
                </c:pt>
                <c:pt idx="25733">
                  <c:v>128965</c:v>
                </c:pt>
                <c:pt idx="25734">
                  <c:v>128970</c:v>
                </c:pt>
                <c:pt idx="25735">
                  <c:v>128975</c:v>
                </c:pt>
                <c:pt idx="25736">
                  <c:v>128980</c:v>
                </c:pt>
                <c:pt idx="25737">
                  <c:v>128985</c:v>
                </c:pt>
                <c:pt idx="25738">
                  <c:v>128990</c:v>
                </c:pt>
                <c:pt idx="25739">
                  <c:v>128995</c:v>
                </c:pt>
                <c:pt idx="25740">
                  <c:v>129000</c:v>
                </c:pt>
                <c:pt idx="25741">
                  <c:v>129005</c:v>
                </c:pt>
                <c:pt idx="25742">
                  <c:v>129010</c:v>
                </c:pt>
                <c:pt idx="25743">
                  <c:v>129015</c:v>
                </c:pt>
                <c:pt idx="25744">
                  <c:v>129020</c:v>
                </c:pt>
                <c:pt idx="25745">
                  <c:v>129025</c:v>
                </c:pt>
                <c:pt idx="25746">
                  <c:v>129030</c:v>
                </c:pt>
                <c:pt idx="25747">
                  <c:v>129035</c:v>
                </c:pt>
                <c:pt idx="25748">
                  <c:v>129040</c:v>
                </c:pt>
                <c:pt idx="25749">
                  <c:v>129045</c:v>
                </c:pt>
                <c:pt idx="25750">
                  <c:v>129050</c:v>
                </c:pt>
                <c:pt idx="25751">
                  <c:v>129055</c:v>
                </c:pt>
                <c:pt idx="25752">
                  <c:v>129060</c:v>
                </c:pt>
                <c:pt idx="25753">
                  <c:v>129065</c:v>
                </c:pt>
                <c:pt idx="25754">
                  <c:v>129070</c:v>
                </c:pt>
                <c:pt idx="25755">
                  <c:v>129075</c:v>
                </c:pt>
                <c:pt idx="25756">
                  <c:v>129080</c:v>
                </c:pt>
                <c:pt idx="25757">
                  <c:v>129085</c:v>
                </c:pt>
                <c:pt idx="25758">
                  <c:v>129090</c:v>
                </c:pt>
                <c:pt idx="25759">
                  <c:v>129095</c:v>
                </c:pt>
                <c:pt idx="25760">
                  <c:v>129100</c:v>
                </c:pt>
                <c:pt idx="25761">
                  <c:v>129105</c:v>
                </c:pt>
                <c:pt idx="25762">
                  <c:v>129110</c:v>
                </c:pt>
                <c:pt idx="25763">
                  <c:v>129115</c:v>
                </c:pt>
                <c:pt idx="25764">
                  <c:v>129120</c:v>
                </c:pt>
                <c:pt idx="25765">
                  <c:v>129125</c:v>
                </c:pt>
                <c:pt idx="25766">
                  <c:v>129130</c:v>
                </c:pt>
                <c:pt idx="25767">
                  <c:v>129135</c:v>
                </c:pt>
                <c:pt idx="25768">
                  <c:v>129140</c:v>
                </c:pt>
                <c:pt idx="25769">
                  <c:v>129145</c:v>
                </c:pt>
                <c:pt idx="25770">
                  <c:v>129150</c:v>
                </c:pt>
                <c:pt idx="25771">
                  <c:v>129155</c:v>
                </c:pt>
                <c:pt idx="25772">
                  <c:v>129160</c:v>
                </c:pt>
                <c:pt idx="25773">
                  <c:v>129165</c:v>
                </c:pt>
                <c:pt idx="25774">
                  <c:v>129170</c:v>
                </c:pt>
                <c:pt idx="25775">
                  <c:v>129175</c:v>
                </c:pt>
                <c:pt idx="25776">
                  <c:v>129180</c:v>
                </c:pt>
                <c:pt idx="25777">
                  <c:v>129185</c:v>
                </c:pt>
                <c:pt idx="25778">
                  <c:v>129190</c:v>
                </c:pt>
                <c:pt idx="25779">
                  <c:v>129195</c:v>
                </c:pt>
                <c:pt idx="25780">
                  <c:v>129200</c:v>
                </c:pt>
                <c:pt idx="25781">
                  <c:v>129205</c:v>
                </c:pt>
                <c:pt idx="25782">
                  <c:v>129210</c:v>
                </c:pt>
                <c:pt idx="25783">
                  <c:v>129215</c:v>
                </c:pt>
                <c:pt idx="25784">
                  <c:v>129220</c:v>
                </c:pt>
                <c:pt idx="25785">
                  <c:v>129225</c:v>
                </c:pt>
                <c:pt idx="25786">
                  <c:v>129230</c:v>
                </c:pt>
                <c:pt idx="25787">
                  <c:v>129235</c:v>
                </c:pt>
                <c:pt idx="25788">
                  <c:v>129240</c:v>
                </c:pt>
                <c:pt idx="25789">
                  <c:v>129245</c:v>
                </c:pt>
                <c:pt idx="25790">
                  <c:v>129250</c:v>
                </c:pt>
                <c:pt idx="25791">
                  <c:v>129255</c:v>
                </c:pt>
                <c:pt idx="25792">
                  <c:v>129260</c:v>
                </c:pt>
                <c:pt idx="25793">
                  <c:v>129265</c:v>
                </c:pt>
                <c:pt idx="25794">
                  <c:v>129270</c:v>
                </c:pt>
                <c:pt idx="25795">
                  <c:v>129275</c:v>
                </c:pt>
                <c:pt idx="25796">
                  <c:v>129280</c:v>
                </c:pt>
                <c:pt idx="25797">
                  <c:v>129285</c:v>
                </c:pt>
                <c:pt idx="25798">
                  <c:v>129290</c:v>
                </c:pt>
                <c:pt idx="25799">
                  <c:v>129295</c:v>
                </c:pt>
                <c:pt idx="25800">
                  <c:v>129300</c:v>
                </c:pt>
                <c:pt idx="25801">
                  <c:v>129305</c:v>
                </c:pt>
                <c:pt idx="25802">
                  <c:v>129310</c:v>
                </c:pt>
                <c:pt idx="25803">
                  <c:v>129315</c:v>
                </c:pt>
                <c:pt idx="25804">
                  <c:v>129320</c:v>
                </c:pt>
                <c:pt idx="25805">
                  <c:v>129325</c:v>
                </c:pt>
                <c:pt idx="25806">
                  <c:v>129330</c:v>
                </c:pt>
                <c:pt idx="25807">
                  <c:v>129335</c:v>
                </c:pt>
                <c:pt idx="25808">
                  <c:v>129340</c:v>
                </c:pt>
                <c:pt idx="25809">
                  <c:v>129345</c:v>
                </c:pt>
                <c:pt idx="25810">
                  <c:v>129350</c:v>
                </c:pt>
                <c:pt idx="25811">
                  <c:v>129355</c:v>
                </c:pt>
                <c:pt idx="25812">
                  <c:v>129360</c:v>
                </c:pt>
                <c:pt idx="25813">
                  <c:v>129365</c:v>
                </c:pt>
                <c:pt idx="25814">
                  <c:v>129370</c:v>
                </c:pt>
                <c:pt idx="25815">
                  <c:v>129375</c:v>
                </c:pt>
                <c:pt idx="25816">
                  <c:v>129380</c:v>
                </c:pt>
                <c:pt idx="25817">
                  <c:v>129385</c:v>
                </c:pt>
                <c:pt idx="25818">
                  <c:v>129390</c:v>
                </c:pt>
                <c:pt idx="25819">
                  <c:v>129395</c:v>
                </c:pt>
                <c:pt idx="25820">
                  <c:v>129400</c:v>
                </c:pt>
                <c:pt idx="25821">
                  <c:v>129405</c:v>
                </c:pt>
                <c:pt idx="25822">
                  <c:v>129410</c:v>
                </c:pt>
                <c:pt idx="25823">
                  <c:v>129415</c:v>
                </c:pt>
                <c:pt idx="25824">
                  <c:v>129420</c:v>
                </c:pt>
                <c:pt idx="25825">
                  <c:v>129425</c:v>
                </c:pt>
                <c:pt idx="25826">
                  <c:v>129430</c:v>
                </c:pt>
                <c:pt idx="25827">
                  <c:v>129435</c:v>
                </c:pt>
                <c:pt idx="25828">
                  <c:v>129440</c:v>
                </c:pt>
                <c:pt idx="25829">
                  <c:v>129445</c:v>
                </c:pt>
                <c:pt idx="25830">
                  <c:v>129450</c:v>
                </c:pt>
                <c:pt idx="25831">
                  <c:v>129455</c:v>
                </c:pt>
                <c:pt idx="25832">
                  <c:v>129460</c:v>
                </c:pt>
                <c:pt idx="25833">
                  <c:v>129465</c:v>
                </c:pt>
                <c:pt idx="25834">
                  <c:v>129470</c:v>
                </c:pt>
                <c:pt idx="25835">
                  <c:v>129475</c:v>
                </c:pt>
                <c:pt idx="25836">
                  <c:v>129480</c:v>
                </c:pt>
                <c:pt idx="25837">
                  <c:v>129485</c:v>
                </c:pt>
                <c:pt idx="25838">
                  <c:v>129490</c:v>
                </c:pt>
                <c:pt idx="25839">
                  <c:v>129495</c:v>
                </c:pt>
                <c:pt idx="25840">
                  <c:v>129500</c:v>
                </c:pt>
                <c:pt idx="25841">
                  <c:v>129505</c:v>
                </c:pt>
                <c:pt idx="25842">
                  <c:v>129510</c:v>
                </c:pt>
                <c:pt idx="25843">
                  <c:v>129515</c:v>
                </c:pt>
                <c:pt idx="25844">
                  <c:v>129520</c:v>
                </c:pt>
                <c:pt idx="25845">
                  <c:v>129525</c:v>
                </c:pt>
                <c:pt idx="25846">
                  <c:v>129530</c:v>
                </c:pt>
                <c:pt idx="25847">
                  <c:v>129535</c:v>
                </c:pt>
                <c:pt idx="25848">
                  <c:v>129540</c:v>
                </c:pt>
                <c:pt idx="25849">
                  <c:v>129545</c:v>
                </c:pt>
                <c:pt idx="25850">
                  <c:v>129550</c:v>
                </c:pt>
                <c:pt idx="25851">
                  <c:v>129555</c:v>
                </c:pt>
                <c:pt idx="25852">
                  <c:v>129560</c:v>
                </c:pt>
                <c:pt idx="25853">
                  <c:v>129565</c:v>
                </c:pt>
                <c:pt idx="25854">
                  <c:v>129570</c:v>
                </c:pt>
                <c:pt idx="25855">
                  <c:v>129575</c:v>
                </c:pt>
                <c:pt idx="25856">
                  <c:v>129580</c:v>
                </c:pt>
                <c:pt idx="25857">
                  <c:v>129585</c:v>
                </c:pt>
                <c:pt idx="25858">
                  <c:v>129590</c:v>
                </c:pt>
                <c:pt idx="25859">
                  <c:v>129595</c:v>
                </c:pt>
                <c:pt idx="25860">
                  <c:v>129600</c:v>
                </c:pt>
                <c:pt idx="25861">
                  <c:v>129605</c:v>
                </c:pt>
                <c:pt idx="25862">
                  <c:v>129610</c:v>
                </c:pt>
                <c:pt idx="25863">
                  <c:v>129615</c:v>
                </c:pt>
                <c:pt idx="25864">
                  <c:v>129620</c:v>
                </c:pt>
                <c:pt idx="25865">
                  <c:v>129625</c:v>
                </c:pt>
                <c:pt idx="25866">
                  <c:v>129630</c:v>
                </c:pt>
                <c:pt idx="25867">
                  <c:v>129635</c:v>
                </c:pt>
                <c:pt idx="25868">
                  <c:v>129640</c:v>
                </c:pt>
                <c:pt idx="25869">
                  <c:v>129645</c:v>
                </c:pt>
                <c:pt idx="25870">
                  <c:v>129650</c:v>
                </c:pt>
                <c:pt idx="25871">
                  <c:v>129655</c:v>
                </c:pt>
                <c:pt idx="25872">
                  <c:v>129660</c:v>
                </c:pt>
                <c:pt idx="25873">
                  <c:v>129665</c:v>
                </c:pt>
                <c:pt idx="25874">
                  <c:v>129670</c:v>
                </c:pt>
                <c:pt idx="25875">
                  <c:v>129675</c:v>
                </c:pt>
                <c:pt idx="25876">
                  <c:v>129680</c:v>
                </c:pt>
                <c:pt idx="25877">
                  <c:v>129685</c:v>
                </c:pt>
                <c:pt idx="25878">
                  <c:v>129690</c:v>
                </c:pt>
                <c:pt idx="25879">
                  <c:v>129695</c:v>
                </c:pt>
                <c:pt idx="25880">
                  <c:v>129700</c:v>
                </c:pt>
                <c:pt idx="25881">
                  <c:v>129705</c:v>
                </c:pt>
                <c:pt idx="25882">
                  <c:v>129710</c:v>
                </c:pt>
                <c:pt idx="25883">
                  <c:v>129715</c:v>
                </c:pt>
                <c:pt idx="25884">
                  <c:v>129720</c:v>
                </c:pt>
                <c:pt idx="25885">
                  <c:v>129725</c:v>
                </c:pt>
                <c:pt idx="25886">
                  <c:v>129730</c:v>
                </c:pt>
                <c:pt idx="25887">
                  <c:v>129735</c:v>
                </c:pt>
                <c:pt idx="25888">
                  <c:v>129740</c:v>
                </c:pt>
                <c:pt idx="25889">
                  <c:v>129745</c:v>
                </c:pt>
                <c:pt idx="25890">
                  <c:v>129750</c:v>
                </c:pt>
                <c:pt idx="25891">
                  <c:v>129755</c:v>
                </c:pt>
                <c:pt idx="25892">
                  <c:v>129760</c:v>
                </c:pt>
                <c:pt idx="25893">
                  <c:v>129765</c:v>
                </c:pt>
                <c:pt idx="25894">
                  <c:v>129770</c:v>
                </c:pt>
                <c:pt idx="25895">
                  <c:v>129775</c:v>
                </c:pt>
                <c:pt idx="25896">
                  <c:v>129780</c:v>
                </c:pt>
                <c:pt idx="25897">
                  <c:v>129785</c:v>
                </c:pt>
                <c:pt idx="25898">
                  <c:v>129790</c:v>
                </c:pt>
                <c:pt idx="25899">
                  <c:v>129795</c:v>
                </c:pt>
                <c:pt idx="25900">
                  <c:v>129800</c:v>
                </c:pt>
                <c:pt idx="25901">
                  <c:v>129805</c:v>
                </c:pt>
                <c:pt idx="25902">
                  <c:v>129810</c:v>
                </c:pt>
                <c:pt idx="25903">
                  <c:v>129815</c:v>
                </c:pt>
                <c:pt idx="25904">
                  <c:v>129820</c:v>
                </c:pt>
                <c:pt idx="25905">
                  <c:v>129825</c:v>
                </c:pt>
                <c:pt idx="25906">
                  <c:v>129830</c:v>
                </c:pt>
                <c:pt idx="25907">
                  <c:v>129835</c:v>
                </c:pt>
                <c:pt idx="25908">
                  <c:v>129840</c:v>
                </c:pt>
                <c:pt idx="25909">
                  <c:v>129845</c:v>
                </c:pt>
                <c:pt idx="25910">
                  <c:v>129850</c:v>
                </c:pt>
                <c:pt idx="25911">
                  <c:v>129855</c:v>
                </c:pt>
                <c:pt idx="25912">
                  <c:v>129860</c:v>
                </c:pt>
                <c:pt idx="25913">
                  <c:v>129865</c:v>
                </c:pt>
                <c:pt idx="25914">
                  <c:v>129870</c:v>
                </c:pt>
                <c:pt idx="25915">
                  <c:v>129875</c:v>
                </c:pt>
                <c:pt idx="25916">
                  <c:v>129880</c:v>
                </c:pt>
                <c:pt idx="25917">
                  <c:v>129885</c:v>
                </c:pt>
                <c:pt idx="25918">
                  <c:v>129890</c:v>
                </c:pt>
                <c:pt idx="25919">
                  <c:v>129895</c:v>
                </c:pt>
                <c:pt idx="25920">
                  <c:v>129900</c:v>
                </c:pt>
                <c:pt idx="25921">
                  <c:v>129905</c:v>
                </c:pt>
                <c:pt idx="25922">
                  <c:v>129910</c:v>
                </c:pt>
                <c:pt idx="25923">
                  <c:v>129915</c:v>
                </c:pt>
                <c:pt idx="25924">
                  <c:v>129920</c:v>
                </c:pt>
                <c:pt idx="25925">
                  <c:v>129925</c:v>
                </c:pt>
                <c:pt idx="25926">
                  <c:v>129930</c:v>
                </c:pt>
                <c:pt idx="25927">
                  <c:v>129935</c:v>
                </c:pt>
                <c:pt idx="25928">
                  <c:v>129940</c:v>
                </c:pt>
                <c:pt idx="25929">
                  <c:v>129945</c:v>
                </c:pt>
                <c:pt idx="25930">
                  <c:v>129950</c:v>
                </c:pt>
                <c:pt idx="25931">
                  <c:v>129955</c:v>
                </c:pt>
                <c:pt idx="25932">
                  <c:v>129960</c:v>
                </c:pt>
                <c:pt idx="25933">
                  <c:v>129965</c:v>
                </c:pt>
                <c:pt idx="25934">
                  <c:v>129970</c:v>
                </c:pt>
                <c:pt idx="25935">
                  <c:v>129975</c:v>
                </c:pt>
                <c:pt idx="25936">
                  <c:v>129980</c:v>
                </c:pt>
                <c:pt idx="25937">
                  <c:v>129985</c:v>
                </c:pt>
                <c:pt idx="25938">
                  <c:v>129990</c:v>
                </c:pt>
                <c:pt idx="25939">
                  <c:v>129995</c:v>
                </c:pt>
                <c:pt idx="25940">
                  <c:v>130000</c:v>
                </c:pt>
                <c:pt idx="25941">
                  <c:v>130005</c:v>
                </c:pt>
                <c:pt idx="25942">
                  <c:v>130010</c:v>
                </c:pt>
                <c:pt idx="25943">
                  <c:v>130015</c:v>
                </c:pt>
                <c:pt idx="25944">
                  <c:v>130020</c:v>
                </c:pt>
                <c:pt idx="25945">
                  <c:v>130025</c:v>
                </c:pt>
                <c:pt idx="25946">
                  <c:v>130030</c:v>
                </c:pt>
                <c:pt idx="25947">
                  <c:v>130035</c:v>
                </c:pt>
                <c:pt idx="25948">
                  <c:v>130040</c:v>
                </c:pt>
                <c:pt idx="25949">
                  <c:v>130045</c:v>
                </c:pt>
                <c:pt idx="25950">
                  <c:v>130050</c:v>
                </c:pt>
                <c:pt idx="25951">
                  <c:v>130055</c:v>
                </c:pt>
                <c:pt idx="25952">
                  <c:v>130060</c:v>
                </c:pt>
                <c:pt idx="25953">
                  <c:v>130065</c:v>
                </c:pt>
                <c:pt idx="25954">
                  <c:v>130070</c:v>
                </c:pt>
                <c:pt idx="25955">
                  <c:v>130075</c:v>
                </c:pt>
                <c:pt idx="25956">
                  <c:v>130080</c:v>
                </c:pt>
                <c:pt idx="25957">
                  <c:v>130085</c:v>
                </c:pt>
                <c:pt idx="25958">
                  <c:v>130090</c:v>
                </c:pt>
                <c:pt idx="25959">
                  <c:v>130095</c:v>
                </c:pt>
                <c:pt idx="25960">
                  <c:v>130100</c:v>
                </c:pt>
                <c:pt idx="25961">
                  <c:v>130105</c:v>
                </c:pt>
                <c:pt idx="25962">
                  <c:v>130110</c:v>
                </c:pt>
                <c:pt idx="25963">
                  <c:v>130115</c:v>
                </c:pt>
                <c:pt idx="25964">
                  <c:v>130120</c:v>
                </c:pt>
                <c:pt idx="25965">
                  <c:v>130125</c:v>
                </c:pt>
                <c:pt idx="25966">
                  <c:v>130130</c:v>
                </c:pt>
                <c:pt idx="25967">
                  <c:v>130135</c:v>
                </c:pt>
                <c:pt idx="25968">
                  <c:v>130140</c:v>
                </c:pt>
                <c:pt idx="25969">
                  <c:v>130145</c:v>
                </c:pt>
                <c:pt idx="25970">
                  <c:v>130150</c:v>
                </c:pt>
                <c:pt idx="25971">
                  <c:v>130155</c:v>
                </c:pt>
                <c:pt idx="25972">
                  <c:v>130160</c:v>
                </c:pt>
                <c:pt idx="25973">
                  <c:v>130165</c:v>
                </c:pt>
                <c:pt idx="25974">
                  <c:v>130170</c:v>
                </c:pt>
                <c:pt idx="25975">
                  <c:v>130175</c:v>
                </c:pt>
                <c:pt idx="25976">
                  <c:v>130180</c:v>
                </c:pt>
                <c:pt idx="25977">
                  <c:v>130185</c:v>
                </c:pt>
                <c:pt idx="25978">
                  <c:v>130190</c:v>
                </c:pt>
                <c:pt idx="25979">
                  <c:v>130195</c:v>
                </c:pt>
                <c:pt idx="25980">
                  <c:v>130200</c:v>
                </c:pt>
                <c:pt idx="25981">
                  <c:v>130205</c:v>
                </c:pt>
                <c:pt idx="25982">
                  <c:v>130210</c:v>
                </c:pt>
                <c:pt idx="25983">
                  <c:v>130215</c:v>
                </c:pt>
                <c:pt idx="25984">
                  <c:v>130220</c:v>
                </c:pt>
                <c:pt idx="25985">
                  <c:v>130225</c:v>
                </c:pt>
                <c:pt idx="25986">
                  <c:v>130230</c:v>
                </c:pt>
                <c:pt idx="25987">
                  <c:v>130235</c:v>
                </c:pt>
                <c:pt idx="25988">
                  <c:v>130240</c:v>
                </c:pt>
                <c:pt idx="25989">
                  <c:v>130245</c:v>
                </c:pt>
                <c:pt idx="25990">
                  <c:v>130250</c:v>
                </c:pt>
                <c:pt idx="25991">
                  <c:v>130255</c:v>
                </c:pt>
                <c:pt idx="25992">
                  <c:v>130260</c:v>
                </c:pt>
                <c:pt idx="25993">
                  <c:v>130265</c:v>
                </c:pt>
                <c:pt idx="25994">
                  <c:v>130270</c:v>
                </c:pt>
                <c:pt idx="25995">
                  <c:v>130275</c:v>
                </c:pt>
                <c:pt idx="25996">
                  <c:v>130280</c:v>
                </c:pt>
                <c:pt idx="25997">
                  <c:v>130285</c:v>
                </c:pt>
                <c:pt idx="25998">
                  <c:v>130290</c:v>
                </c:pt>
                <c:pt idx="25999">
                  <c:v>130295</c:v>
                </c:pt>
                <c:pt idx="26000">
                  <c:v>130300</c:v>
                </c:pt>
                <c:pt idx="26001">
                  <c:v>130305</c:v>
                </c:pt>
                <c:pt idx="26002">
                  <c:v>130310</c:v>
                </c:pt>
                <c:pt idx="26003">
                  <c:v>130315</c:v>
                </c:pt>
                <c:pt idx="26004">
                  <c:v>130320</c:v>
                </c:pt>
                <c:pt idx="26005">
                  <c:v>130325</c:v>
                </c:pt>
                <c:pt idx="26006">
                  <c:v>130330</c:v>
                </c:pt>
                <c:pt idx="26007">
                  <c:v>130335</c:v>
                </c:pt>
                <c:pt idx="26008">
                  <c:v>130340</c:v>
                </c:pt>
                <c:pt idx="26009">
                  <c:v>130345</c:v>
                </c:pt>
                <c:pt idx="26010">
                  <c:v>130350</c:v>
                </c:pt>
                <c:pt idx="26011">
                  <c:v>130355</c:v>
                </c:pt>
                <c:pt idx="26012">
                  <c:v>130360</c:v>
                </c:pt>
                <c:pt idx="26013">
                  <c:v>130365</c:v>
                </c:pt>
                <c:pt idx="26014">
                  <c:v>130370</c:v>
                </c:pt>
                <c:pt idx="26015">
                  <c:v>130375</c:v>
                </c:pt>
                <c:pt idx="26016">
                  <c:v>130380</c:v>
                </c:pt>
                <c:pt idx="26017">
                  <c:v>130385</c:v>
                </c:pt>
                <c:pt idx="26018">
                  <c:v>130390</c:v>
                </c:pt>
                <c:pt idx="26019">
                  <c:v>130395</c:v>
                </c:pt>
                <c:pt idx="26020">
                  <c:v>130400</c:v>
                </c:pt>
                <c:pt idx="26021">
                  <c:v>130405</c:v>
                </c:pt>
                <c:pt idx="26022">
                  <c:v>130410</c:v>
                </c:pt>
                <c:pt idx="26023">
                  <c:v>130415</c:v>
                </c:pt>
                <c:pt idx="26024">
                  <c:v>130420</c:v>
                </c:pt>
                <c:pt idx="26025">
                  <c:v>130425</c:v>
                </c:pt>
                <c:pt idx="26026">
                  <c:v>130430</c:v>
                </c:pt>
                <c:pt idx="26027">
                  <c:v>130435</c:v>
                </c:pt>
                <c:pt idx="26028">
                  <c:v>130440</c:v>
                </c:pt>
                <c:pt idx="26029">
                  <c:v>130445</c:v>
                </c:pt>
                <c:pt idx="26030">
                  <c:v>130450</c:v>
                </c:pt>
                <c:pt idx="26031">
                  <c:v>130455</c:v>
                </c:pt>
                <c:pt idx="26032">
                  <c:v>130460</c:v>
                </c:pt>
                <c:pt idx="26033">
                  <c:v>130465</c:v>
                </c:pt>
                <c:pt idx="26034">
                  <c:v>130470</c:v>
                </c:pt>
                <c:pt idx="26035">
                  <c:v>130475</c:v>
                </c:pt>
                <c:pt idx="26036">
                  <c:v>130480</c:v>
                </c:pt>
                <c:pt idx="26037">
                  <c:v>130485</c:v>
                </c:pt>
                <c:pt idx="26038">
                  <c:v>130490</c:v>
                </c:pt>
                <c:pt idx="26039">
                  <c:v>130495</c:v>
                </c:pt>
                <c:pt idx="26040">
                  <c:v>130500</c:v>
                </c:pt>
                <c:pt idx="26041">
                  <c:v>130505</c:v>
                </c:pt>
                <c:pt idx="26042">
                  <c:v>130510</c:v>
                </c:pt>
                <c:pt idx="26043">
                  <c:v>130515</c:v>
                </c:pt>
                <c:pt idx="26044">
                  <c:v>130520</c:v>
                </c:pt>
                <c:pt idx="26045">
                  <c:v>130525</c:v>
                </c:pt>
                <c:pt idx="26046">
                  <c:v>130530</c:v>
                </c:pt>
                <c:pt idx="26047">
                  <c:v>130535</c:v>
                </c:pt>
                <c:pt idx="26048">
                  <c:v>130540</c:v>
                </c:pt>
                <c:pt idx="26049">
                  <c:v>130545</c:v>
                </c:pt>
                <c:pt idx="26050">
                  <c:v>130550</c:v>
                </c:pt>
                <c:pt idx="26051">
                  <c:v>130555</c:v>
                </c:pt>
                <c:pt idx="26052">
                  <c:v>130560</c:v>
                </c:pt>
                <c:pt idx="26053">
                  <c:v>130565</c:v>
                </c:pt>
                <c:pt idx="26054">
                  <c:v>130570</c:v>
                </c:pt>
                <c:pt idx="26055">
                  <c:v>130575</c:v>
                </c:pt>
                <c:pt idx="26056">
                  <c:v>130580</c:v>
                </c:pt>
                <c:pt idx="26057">
                  <c:v>130585</c:v>
                </c:pt>
                <c:pt idx="26058">
                  <c:v>130590</c:v>
                </c:pt>
                <c:pt idx="26059">
                  <c:v>130595</c:v>
                </c:pt>
                <c:pt idx="26060">
                  <c:v>130600</c:v>
                </c:pt>
                <c:pt idx="26061">
                  <c:v>130605</c:v>
                </c:pt>
                <c:pt idx="26062">
                  <c:v>130610</c:v>
                </c:pt>
                <c:pt idx="26063">
                  <c:v>130615</c:v>
                </c:pt>
                <c:pt idx="26064">
                  <c:v>130620</c:v>
                </c:pt>
                <c:pt idx="26065">
                  <c:v>130625</c:v>
                </c:pt>
                <c:pt idx="26066">
                  <c:v>130630</c:v>
                </c:pt>
                <c:pt idx="26067">
                  <c:v>130635</c:v>
                </c:pt>
                <c:pt idx="26068">
                  <c:v>130640</c:v>
                </c:pt>
                <c:pt idx="26069">
                  <c:v>130645</c:v>
                </c:pt>
                <c:pt idx="26070">
                  <c:v>130650</c:v>
                </c:pt>
                <c:pt idx="26071">
                  <c:v>130655</c:v>
                </c:pt>
                <c:pt idx="26072">
                  <c:v>130660</c:v>
                </c:pt>
                <c:pt idx="26073">
                  <c:v>130665</c:v>
                </c:pt>
                <c:pt idx="26074">
                  <c:v>130670</c:v>
                </c:pt>
                <c:pt idx="26075">
                  <c:v>130675</c:v>
                </c:pt>
                <c:pt idx="26076">
                  <c:v>130680</c:v>
                </c:pt>
                <c:pt idx="26077">
                  <c:v>130685</c:v>
                </c:pt>
                <c:pt idx="26078">
                  <c:v>130690</c:v>
                </c:pt>
                <c:pt idx="26079">
                  <c:v>130695</c:v>
                </c:pt>
                <c:pt idx="26080">
                  <c:v>130700</c:v>
                </c:pt>
                <c:pt idx="26081">
                  <c:v>130705</c:v>
                </c:pt>
                <c:pt idx="26082">
                  <c:v>130710</c:v>
                </c:pt>
                <c:pt idx="26083">
                  <c:v>130715</c:v>
                </c:pt>
                <c:pt idx="26084">
                  <c:v>130720</c:v>
                </c:pt>
                <c:pt idx="26085">
                  <c:v>130725</c:v>
                </c:pt>
                <c:pt idx="26086">
                  <c:v>130730</c:v>
                </c:pt>
                <c:pt idx="26087">
                  <c:v>130735</c:v>
                </c:pt>
                <c:pt idx="26088">
                  <c:v>130740</c:v>
                </c:pt>
                <c:pt idx="26089">
                  <c:v>130745</c:v>
                </c:pt>
                <c:pt idx="26090">
                  <c:v>130750</c:v>
                </c:pt>
                <c:pt idx="26091">
                  <c:v>130755</c:v>
                </c:pt>
                <c:pt idx="26092">
                  <c:v>130760</c:v>
                </c:pt>
                <c:pt idx="26093">
                  <c:v>130765</c:v>
                </c:pt>
                <c:pt idx="26094">
                  <c:v>130770</c:v>
                </c:pt>
                <c:pt idx="26095">
                  <c:v>130775</c:v>
                </c:pt>
                <c:pt idx="26096">
                  <c:v>130780</c:v>
                </c:pt>
                <c:pt idx="26097">
                  <c:v>130785</c:v>
                </c:pt>
                <c:pt idx="26098">
                  <c:v>130790</c:v>
                </c:pt>
                <c:pt idx="26099">
                  <c:v>130795</c:v>
                </c:pt>
                <c:pt idx="26100">
                  <c:v>130800</c:v>
                </c:pt>
                <c:pt idx="26101">
                  <c:v>130805</c:v>
                </c:pt>
                <c:pt idx="26102">
                  <c:v>130810</c:v>
                </c:pt>
                <c:pt idx="26103">
                  <c:v>130815</c:v>
                </c:pt>
                <c:pt idx="26104">
                  <c:v>130820</c:v>
                </c:pt>
                <c:pt idx="26105">
                  <c:v>130825</c:v>
                </c:pt>
                <c:pt idx="26106">
                  <c:v>130830</c:v>
                </c:pt>
                <c:pt idx="26107">
                  <c:v>130835</c:v>
                </c:pt>
                <c:pt idx="26108">
                  <c:v>130840</c:v>
                </c:pt>
                <c:pt idx="26109">
                  <c:v>130845</c:v>
                </c:pt>
                <c:pt idx="26110">
                  <c:v>130850</c:v>
                </c:pt>
                <c:pt idx="26111">
                  <c:v>130855</c:v>
                </c:pt>
                <c:pt idx="26112">
                  <c:v>130860</c:v>
                </c:pt>
                <c:pt idx="26113">
                  <c:v>130865</c:v>
                </c:pt>
                <c:pt idx="26114">
                  <c:v>130870</c:v>
                </c:pt>
                <c:pt idx="26115">
                  <c:v>130875</c:v>
                </c:pt>
                <c:pt idx="26116">
                  <c:v>130880</c:v>
                </c:pt>
                <c:pt idx="26117">
                  <c:v>130885</c:v>
                </c:pt>
                <c:pt idx="26118">
                  <c:v>130890</c:v>
                </c:pt>
                <c:pt idx="26119">
                  <c:v>130895</c:v>
                </c:pt>
                <c:pt idx="26120">
                  <c:v>130900</c:v>
                </c:pt>
                <c:pt idx="26121">
                  <c:v>130905</c:v>
                </c:pt>
                <c:pt idx="26122">
                  <c:v>130910</c:v>
                </c:pt>
                <c:pt idx="26123">
                  <c:v>130915</c:v>
                </c:pt>
                <c:pt idx="26124">
                  <c:v>130920</c:v>
                </c:pt>
                <c:pt idx="26125">
                  <c:v>130925</c:v>
                </c:pt>
                <c:pt idx="26126">
                  <c:v>130930</c:v>
                </c:pt>
                <c:pt idx="26127">
                  <c:v>130935</c:v>
                </c:pt>
                <c:pt idx="26128">
                  <c:v>130940</c:v>
                </c:pt>
                <c:pt idx="26129">
                  <c:v>130945</c:v>
                </c:pt>
                <c:pt idx="26130">
                  <c:v>130950</c:v>
                </c:pt>
                <c:pt idx="26131">
                  <c:v>130955</c:v>
                </c:pt>
                <c:pt idx="26132">
                  <c:v>130960</c:v>
                </c:pt>
                <c:pt idx="26133">
                  <c:v>130965</c:v>
                </c:pt>
                <c:pt idx="26134">
                  <c:v>130970</c:v>
                </c:pt>
                <c:pt idx="26135">
                  <c:v>130975</c:v>
                </c:pt>
                <c:pt idx="26136">
                  <c:v>130980</c:v>
                </c:pt>
                <c:pt idx="26137">
                  <c:v>130985</c:v>
                </c:pt>
                <c:pt idx="26138">
                  <c:v>130990</c:v>
                </c:pt>
                <c:pt idx="26139">
                  <c:v>130995</c:v>
                </c:pt>
                <c:pt idx="26140">
                  <c:v>131000</c:v>
                </c:pt>
                <c:pt idx="26141">
                  <c:v>131005</c:v>
                </c:pt>
                <c:pt idx="26142">
                  <c:v>131010</c:v>
                </c:pt>
                <c:pt idx="26143">
                  <c:v>131015</c:v>
                </c:pt>
                <c:pt idx="26144">
                  <c:v>131020</c:v>
                </c:pt>
                <c:pt idx="26145">
                  <c:v>131025</c:v>
                </c:pt>
                <c:pt idx="26146">
                  <c:v>131030</c:v>
                </c:pt>
                <c:pt idx="26147">
                  <c:v>131035</c:v>
                </c:pt>
                <c:pt idx="26148">
                  <c:v>131040</c:v>
                </c:pt>
                <c:pt idx="26149">
                  <c:v>131045</c:v>
                </c:pt>
                <c:pt idx="26150">
                  <c:v>131050</c:v>
                </c:pt>
                <c:pt idx="26151">
                  <c:v>131055</c:v>
                </c:pt>
                <c:pt idx="26152">
                  <c:v>131060</c:v>
                </c:pt>
                <c:pt idx="26153">
                  <c:v>131065</c:v>
                </c:pt>
                <c:pt idx="26154">
                  <c:v>131070</c:v>
                </c:pt>
                <c:pt idx="26155">
                  <c:v>131075</c:v>
                </c:pt>
                <c:pt idx="26156">
                  <c:v>131080</c:v>
                </c:pt>
                <c:pt idx="26157">
                  <c:v>131085</c:v>
                </c:pt>
                <c:pt idx="26158">
                  <c:v>131090</c:v>
                </c:pt>
                <c:pt idx="26159">
                  <c:v>131095</c:v>
                </c:pt>
                <c:pt idx="26160">
                  <c:v>131100</c:v>
                </c:pt>
                <c:pt idx="26161">
                  <c:v>131105</c:v>
                </c:pt>
                <c:pt idx="26162">
                  <c:v>131110</c:v>
                </c:pt>
                <c:pt idx="26163">
                  <c:v>131115</c:v>
                </c:pt>
                <c:pt idx="26164">
                  <c:v>131120</c:v>
                </c:pt>
                <c:pt idx="26165">
                  <c:v>131125</c:v>
                </c:pt>
                <c:pt idx="26166">
                  <c:v>131130</c:v>
                </c:pt>
                <c:pt idx="26167">
                  <c:v>131135</c:v>
                </c:pt>
                <c:pt idx="26168">
                  <c:v>131140</c:v>
                </c:pt>
                <c:pt idx="26169">
                  <c:v>131145</c:v>
                </c:pt>
                <c:pt idx="26170">
                  <c:v>131150</c:v>
                </c:pt>
                <c:pt idx="26171">
                  <c:v>131155</c:v>
                </c:pt>
                <c:pt idx="26172">
                  <c:v>131160</c:v>
                </c:pt>
                <c:pt idx="26173">
                  <c:v>131165</c:v>
                </c:pt>
                <c:pt idx="26174">
                  <c:v>131170</c:v>
                </c:pt>
                <c:pt idx="26175">
                  <c:v>131175</c:v>
                </c:pt>
                <c:pt idx="26176">
                  <c:v>131180</c:v>
                </c:pt>
                <c:pt idx="26177">
                  <c:v>131185</c:v>
                </c:pt>
                <c:pt idx="26178">
                  <c:v>131190</c:v>
                </c:pt>
                <c:pt idx="26179">
                  <c:v>131195</c:v>
                </c:pt>
                <c:pt idx="26180">
                  <c:v>131200</c:v>
                </c:pt>
                <c:pt idx="26181">
                  <c:v>131205</c:v>
                </c:pt>
                <c:pt idx="26182">
                  <c:v>131210</c:v>
                </c:pt>
                <c:pt idx="26183">
                  <c:v>131215</c:v>
                </c:pt>
                <c:pt idx="26184">
                  <c:v>131220</c:v>
                </c:pt>
                <c:pt idx="26185">
                  <c:v>131225</c:v>
                </c:pt>
                <c:pt idx="26186">
                  <c:v>131230</c:v>
                </c:pt>
                <c:pt idx="26187">
                  <c:v>131235</c:v>
                </c:pt>
                <c:pt idx="26188">
                  <c:v>131240</c:v>
                </c:pt>
                <c:pt idx="26189">
                  <c:v>131245</c:v>
                </c:pt>
                <c:pt idx="26190">
                  <c:v>131250</c:v>
                </c:pt>
                <c:pt idx="26191">
                  <c:v>131255</c:v>
                </c:pt>
                <c:pt idx="26192">
                  <c:v>131260</c:v>
                </c:pt>
                <c:pt idx="26193">
                  <c:v>131265</c:v>
                </c:pt>
                <c:pt idx="26194">
                  <c:v>131270</c:v>
                </c:pt>
                <c:pt idx="26195">
                  <c:v>131275</c:v>
                </c:pt>
                <c:pt idx="26196">
                  <c:v>131280</c:v>
                </c:pt>
                <c:pt idx="26197">
                  <c:v>131285</c:v>
                </c:pt>
                <c:pt idx="26198">
                  <c:v>131290</c:v>
                </c:pt>
                <c:pt idx="26199">
                  <c:v>131295</c:v>
                </c:pt>
                <c:pt idx="26200">
                  <c:v>131300</c:v>
                </c:pt>
                <c:pt idx="26201">
                  <c:v>131305</c:v>
                </c:pt>
                <c:pt idx="26202">
                  <c:v>131310</c:v>
                </c:pt>
                <c:pt idx="26203">
                  <c:v>131315</c:v>
                </c:pt>
                <c:pt idx="26204">
                  <c:v>131320</c:v>
                </c:pt>
                <c:pt idx="26205">
                  <c:v>131325</c:v>
                </c:pt>
                <c:pt idx="26206">
                  <c:v>131330</c:v>
                </c:pt>
                <c:pt idx="26207">
                  <c:v>131335</c:v>
                </c:pt>
                <c:pt idx="26208">
                  <c:v>131340</c:v>
                </c:pt>
                <c:pt idx="26209">
                  <c:v>131345</c:v>
                </c:pt>
                <c:pt idx="26210">
                  <c:v>131350</c:v>
                </c:pt>
                <c:pt idx="26211">
                  <c:v>131355</c:v>
                </c:pt>
                <c:pt idx="26212">
                  <c:v>131360</c:v>
                </c:pt>
                <c:pt idx="26213">
                  <c:v>131365</c:v>
                </c:pt>
                <c:pt idx="26214">
                  <c:v>131370</c:v>
                </c:pt>
                <c:pt idx="26215">
                  <c:v>131375</c:v>
                </c:pt>
                <c:pt idx="26216">
                  <c:v>131380</c:v>
                </c:pt>
                <c:pt idx="26217">
                  <c:v>131385</c:v>
                </c:pt>
                <c:pt idx="26218">
                  <c:v>131390</c:v>
                </c:pt>
                <c:pt idx="26219">
                  <c:v>131395</c:v>
                </c:pt>
                <c:pt idx="26220">
                  <c:v>131400</c:v>
                </c:pt>
                <c:pt idx="26221">
                  <c:v>131405</c:v>
                </c:pt>
                <c:pt idx="26222">
                  <c:v>131410</c:v>
                </c:pt>
                <c:pt idx="26223">
                  <c:v>131415</c:v>
                </c:pt>
                <c:pt idx="26224">
                  <c:v>131420</c:v>
                </c:pt>
                <c:pt idx="26225">
                  <c:v>131425</c:v>
                </c:pt>
                <c:pt idx="26226">
                  <c:v>131430</c:v>
                </c:pt>
                <c:pt idx="26227">
                  <c:v>131435</c:v>
                </c:pt>
                <c:pt idx="26228">
                  <c:v>131440</c:v>
                </c:pt>
                <c:pt idx="26229">
                  <c:v>131445</c:v>
                </c:pt>
                <c:pt idx="26230">
                  <c:v>131450</c:v>
                </c:pt>
                <c:pt idx="26231">
                  <c:v>131455</c:v>
                </c:pt>
                <c:pt idx="26232">
                  <c:v>131460</c:v>
                </c:pt>
                <c:pt idx="26233">
                  <c:v>131465</c:v>
                </c:pt>
                <c:pt idx="26234">
                  <c:v>131470</c:v>
                </c:pt>
                <c:pt idx="26235">
                  <c:v>131475</c:v>
                </c:pt>
                <c:pt idx="26236">
                  <c:v>131480</c:v>
                </c:pt>
                <c:pt idx="26237">
                  <c:v>131485</c:v>
                </c:pt>
                <c:pt idx="26238">
                  <c:v>131490</c:v>
                </c:pt>
                <c:pt idx="26239">
                  <c:v>131495</c:v>
                </c:pt>
                <c:pt idx="26240">
                  <c:v>131500</c:v>
                </c:pt>
                <c:pt idx="26241">
                  <c:v>131505</c:v>
                </c:pt>
                <c:pt idx="26242">
                  <c:v>131510</c:v>
                </c:pt>
                <c:pt idx="26243">
                  <c:v>131515</c:v>
                </c:pt>
                <c:pt idx="26244">
                  <c:v>131520</c:v>
                </c:pt>
                <c:pt idx="26245">
                  <c:v>131525</c:v>
                </c:pt>
                <c:pt idx="26246">
                  <c:v>131530</c:v>
                </c:pt>
                <c:pt idx="26247">
                  <c:v>131535</c:v>
                </c:pt>
                <c:pt idx="26248">
                  <c:v>131540</c:v>
                </c:pt>
                <c:pt idx="26249">
                  <c:v>131545</c:v>
                </c:pt>
                <c:pt idx="26250">
                  <c:v>131550</c:v>
                </c:pt>
                <c:pt idx="26251">
                  <c:v>131555</c:v>
                </c:pt>
                <c:pt idx="26252">
                  <c:v>131560</c:v>
                </c:pt>
                <c:pt idx="26253">
                  <c:v>131565</c:v>
                </c:pt>
                <c:pt idx="26254">
                  <c:v>131570</c:v>
                </c:pt>
                <c:pt idx="26255">
                  <c:v>131575</c:v>
                </c:pt>
                <c:pt idx="26256">
                  <c:v>131580</c:v>
                </c:pt>
                <c:pt idx="26257">
                  <c:v>131585</c:v>
                </c:pt>
                <c:pt idx="26258">
                  <c:v>131590</c:v>
                </c:pt>
                <c:pt idx="26259">
                  <c:v>131595</c:v>
                </c:pt>
                <c:pt idx="26260">
                  <c:v>131600</c:v>
                </c:pt>
                <c:pt idx="26261">
                  <c:v>131605</c:v>
                </c:pt>
                <c:pt idx="26262">
                  <c:v>131610</c:v>
                </c:pt>
                <c:pt idx="26263">
                  <c:v>131615</c:v>
                </c:pt>
                <c:pt idx="26264">
                  <c:v>131620</c:v>
                </c:pt>
                <c:pt idx="26265">
                  <c:v>131625</c:v>
                </c:pt>
                <c:pt idx="26266">
                  <c:v>131630</c:v>
                </c:pt>
                <c:pt idx="26267">
                  <c:v>131635</c:v>
                </c:pt>
                <c:pt idx="26268">
                  <c:v>131640</c:v>
                </c:pt>
                <c:pt idx="26269">
                  <c:v>131645</c:v>
                </c:pt>
                <c:pt idx="26270">
                  <c:v>131650</c:v>
                </c:pt>
                <c:pt idx="26271">
                  <c:v>131655</c:v>
                </c:pt>
                <c:pt idx="26272">
                  <c:v>131660</c:v>
                </c:pt>
                <c:pt idx="26273">
                  <c:v>131665</c:v>
                </c:pt>
                <c:pt idx="26274">
                  <c:v>131670</c:v>
                </c:pt>
                <c:pt idx="26275">
                  <c:v>131675</c:v>
                </c:pt>
                <c:pt idx="26276">
                  <c:v>131680</c:v>
                </c:pt>
                <c:pt idx="26277">
                  <c:v>131685</c:v>
                </c:pt>
                <c:pt idx="26278">
                  <c:v>131690</c:v>
                </c:pt>
                <c:pt idx="26279">
                  <c:v>131695</c:v>
                </c:pt>
                <c:pt idx="26280">
                  <c:v>131700</c:v>
                </c:pt>
                <c:pt idx="26281">
                  <c:v>131705</c:v>
                </c:pt>
                <c:pt idx="26282">
                  <c:v>131710</c:v>
                </c:pt>
                <c:pt idx="26283">
                  <c:v>131715</c:v>
                </c:pt>
                <c:pt idx="26284">
                  <c:v>131720</c:v>
                </c:pt>
                <c:pt idx="26285">
                  <c:v>131725</c:v>
                </c:pt>
                <c:pt idx="26286">
                  <c:v>131730</c:v>
                </c:pt>
                <c:pt idx="26287">
                  <c:v>131735</c:v>
                </c:pt>
                <c:pt idx="26288">
                  <c:v>131740</c:v>
                </c:pt>
                <c:pt idx="26289">
                  <c:v>131745</c:v>
                </c:pt>
                <c:pt idx="26290">
                  <c:v>131750</c:v>
                </c:pt>
                <c:pt idx="26291">
                  <c:v>131755</c:v>
                </c:pt>
                <c:pt idx="26292">
                  <c:v>131760</c:v>
                </c:pt>
                <c:pt idx="26293">
                  <c:v>131765</c:v>
                </c:pt>
                <c:pt idx="26294">
                  <c:v>131770</c:v>
                </c:pt>
                <c:pt idx="26295">
                  <c:v>131775</c:v>
                </c:pt>
                <c:pt idx="26296">
                  <c:v>131780</c:v>
                </c:pt>
                <c:pt idx="26297">
                  <c:v>131785</c:v>
                </c:pt>
                <c:pt idx="26298">
                  <c:v>131790</c:v>
                </c:pt>
                <c:pt idx="26299">
                  <c:v>131795</c:v>
                </c:pt>
                <c:pt idx="26300">
                  <c:v>131800</c:v>
                </c:pt>
                <c:pt idx="26301">
                  <c:v>131805</c:v>
                </c:pt>
                <c:pt idx="26302">
                  <c:v>131810</c:v>
                </c:pt>
                <c:pt idx="26303">
                  <c:v>131815</c:v>
                </c:pt>
                <c:pt idx="26304">
                  <c:v>131820</c:v>
                </c:pt>
                <c:pt idx="26305">
                  <c:v>131825</c:v>
                </c:pt>
                <c:pt idx="26306">
                  <c:v>131830</c:v>
                </c:pt>
                <c:pt idx="26307">
                  <c:v>131835</c:v>
                </c:pt>
                <c:pt idx="26308">
                  <c:v>131840</c:v>
                </c:pt>
                <c:pt idx="26309">
                  <c:v>131845</c:v>
                </c:pt>
                <c:pt idx="26310">
                  <c:v>131850</c:v>
                </c:pt>
                <c:pt idx="26311">
                  <c:v>131855</c:v>
                </c:pt>
                <c:pt idx="26312">
                  <c:v>131860</c:v>
                </c:pt>
                <c:pt idx="26313">
                  <c:v>131865</c:v>
                </c:pt>
                <c:pt idx="26314">
                  <c:v>131870</c:v>
                </c:pt>
                <c:pt idx="26315">
                  <c:v>131875</c:v>
                </c:pt>
                <c:pt idx="26316">
                  <c:v>131880</c:v>
                </c:pt>
                <c:pt idx="26317">
                  <c:v>131885</c:v>
                </c:pt>
                <c:pt idx="26318">
                  <c:v>131890</c:v>
                </c:pt>
                <c:pt idx="26319">
                  <c:v>131895</c:v>
                </c:pt>
                <c:pt idx="26320">
                  <c:v>131900</c:v>
                </c:pt>
                <c:pt idx="26321">
                  <c:v>131905</c:v>
                </c:pt>
                <c:pt idx="26322">
                  <c:v>131910</c:v>
                </c:pt>
                <c:pt idx="26323">
                  <c:v>131915</c:v>
                </c:pt>
                <c:pt idx="26324">
                  <c:v>131920</c:v>
                </c:pt>
                <c:pt idx="26325">
                  <c:v>131925</c:v>
                </c:pt>
                <c:pt idx="26326">
                  <c:v>131930</c:v>
                </c:pt>
                <c:pt idx="26327">
                  <c:v>131935</c:v>
                </c:pt>
                <c:pt idx="26328">
                  <c:v>131940</c:v>
                </c:pt>
                <c:pt idx="26329">
                  <c:v>131945</c:v>
                </c:pt>
                <c:pt idx="26330">
                  <c:v>131950</c:v>
                </c:pt>
                <c:pt idx="26331">
                  <c:v>131955</c:v>
                </c:pt>
                <c:pt idx="26332">
                  <c:v>131960</c:v>
                </c:pt>
                <c:pt idx="26333">
                  <c:v>131965</c:v>
                </c:pt>
                <c:pt idx="26334">
                  <c:v>131970</c:v>
                </c:pt>
                <c:pt idx="26335">
                  <c:v>131975</c:v>
                </c:pt>
                <c:pt idx="26336">
                  <c:v>131980</c:v>
                </c:pt>
                <c:pt idx="26337">
                  <c:v>131985</c:v>
                </c:pt>
                <c:pt idx="26338">
                  <c:v>131990</c:v>
                </c:pt>
                <c:pt idx="26339">
                  <c:v>131995</c:v>
                </c:pt>
                <c:pt idx="26340">
                  <c:v>132000</c:v>
                </c:pt>
                <c:pt idx="26341">
                  <c:v>132005</c:v>
                </c:pt>
                <c:pt idx="26342">
                  <c:v>132010</c:v>
                </c:pt>
                <c:pt idx="26343">
                  <c:v>132015</c:v>
                </c:pt>
                <c:pt idx="26344">
                  <c:v>132020</c:v>
                </c:pt>
                <c:pt idx="26345">
                  <c:v>132025</c:v>
                </c:pt>
                <c:pt idx="26346">
                  <c:v>132030</c:v>
                </c:pt>
                <c:pt idx="26347">
                  <c:v>132035</c:v>
                </c:pt>
                <c:pt idx="26348">
                  <c:v>132040</c:v>
                </c:pt>
                <c:pt idx="26349">
                  <c:v>132045</c:v>
                </c:pt>
                <c:pt idx="26350">
                  <c:v>132050</c:v>
                </c:pt>
                <c:pt idx="26351">
                  <c:v>132055</c:v>
                </c:pt>
                <c:pt idx="26352">
                  <c:v>132060</c:v>
                </c:pt>
                <c:pt idx="26353">
                  <c:v>132065</c:v>
                </c:pt>
                <c:pt idx="26354">
                  <c:v>132070</c:v>
                </c:pt>
                <c:pt idx="26355">
                  <c:v>132075</c:v>
                </c:pt>
                <c:pt idx="26356">
                  <c:v>132080</c:v>
                </c:pt>
                <c:pt idx="26357">
                  <c:v>132085</c:v>
                </c:pt>
                <c:pt idx="26358">
                  <c:v>132090</c:v>
                </c:pt>
                <c:pt idx="26359">
                  <c:v>132095</c:v>
                </c:pt>
                <c:pt idx="26360">
                  <c:v>132100</c:v>
                </c:pt>
                <c:pt idx="26361">
                  <c:v>132105</c:v>
                </c:pt>
                <c:pt idx="26362">
                  <c:v>132110</c:v>
                </c:pt>
                <c:pt idx="26363">
                  <c:v>132115</c:v>
                </c:pt>
                <c:pt idx="26364">
                  <c:v>132120</c:v>
                </c:pt>
                <c:pt idx="26365">
                  <c:v>132125</c:v>
                </c:pt>
                <c:pt idx="26366">
                  <c:v>132130</c:v>
                </c:pt>
                <c:pt idx="26367">
                  <c:v>132135</c:v>
                </c:pt>
                <c:pt idx="26368">
                  <c:v>132140</c:v>
                </c:pt>
                <c:pt idx="26369">
                  <c:v>132145</c:v>
                </c:pt>
                <c:pt idx="26370">
                  <c:v>132150</c:v>
                </c:pt>
                <c:pt idx="26371">
                  <c:v>132155</c:v>
                </c:pt>
                <c:pt idx="26372">
                  <c:v>132160</c:v>
                </c:pt>
                <c:pt idx="26373">
                  <c:v>132165</c:v>
                </c:pt>
                <c:pt idx="26374">
                  <c:v>132170</c:v>
                </c:pt>
                <c:pt idx="26375">
                  <c:v>132175</c:v>
                </c:pt>
                <c:pt idx="26376">
                  <c:v>132180</c:v>
                </c:pt>
                <c:pt idx="26377">
                  <c:v>132185</c:v>
                </c:pt>
                <c:pt idx="26378">
                  <c:v>132190</c:v>
                </c:pt>
                <c:pt idx="26379">
                  <c:v>132195</c:v>
                </c:pt>
                <c:pt idx="26380">
                  <c:v>132200</c:v>
                </c:pt>
                <c:pt idx="26381">
                  <c:v>132205</c:v>
                </c:pt>
                <c:pt idx="26382">
                  <c:v>132210</c:v>
                </c:pt>
                <c:pt idx="26383">
                  <c:v>132215</c:v>
                </c:pt>
                <c:pt idx="26384">
                  <c:v>132220</c:v>
                </c:pt>
                <c:pt idx="26385">
                  <c:v>132225</c:v>
                </c:pt>
                <c:pt idx="26386">
                  <c:v>132230</c:v>
                </c:pt>
                <c:pt idx="26387">
                  <c:v>132235</c:v>
                </c:pt>
                <c:pt idx="26388">
                  <c:v>132240</c:v>
                </c:pt>
                <c:pt idx="26389">
                  <c:v>132245</c:v>
                </c:pt>
                <c:pt idx="26390">
                  <c:v>132250</c:v>
                </c:pt>
                <c:pt idx="26391">
                  <c:v>132255</c:v>
                </c:pt>
                <c:pt idx="26392">
                  <c:v>132260</c:v>
                </c:pt>
                <c:pt idx="26393">
                  <c:v>132265</c:v>
                </c:pt>
                <c:pt idx="26394">
                  <c:v>132270</c:v>
                </c:pt>
                <c:pt idx="26395">
                  <c:v>132275</c:v>
                </c:pt>
                <c:pt idx="26396">
                  <c:v>132280</c:v>
                </c:pt>
                <c:pt idx="26397">
                  <c:v>132285</c:v>
                </c:pt>
                <c:pt idx="26398">
                  <c:v>132290</c:v>
                </c:pt>
                <c:pt idx="26399">
                  <c:v>132295</c:v>
                </c:pt>
                <c:pt idx="26400">
                  <c:v>132300</c:v>
                </c:pt>
                <c:pt idx="26401">
                  <c:v>132305</c:v>
                </c:pt>
                <c:pt idx="26402">
                  <c:v>132310</c:v>
                </c:pt>
                <c:pt idx="26403">
                  <c:v>132315</c:v>
                </c:pt>
                <c:pt idx="26404">
                  <c:v>132320</c:v>
                </c:pt>
                <c:pt idx="26405">
                  <c:v>132325</c:v>
                </c:pt>
                <c:pt idx="26406">
                  <c:v>132330</c:v>
                </c:pt>
                <c:pt idx="26407">
                  <c:v>132335</c:v>
                </c:pt>
                <c:pt idx="26408">
                  <c:v>132340</c:v>
                </c:pt>
                <c:pt idx="26409">
                  <c:v>132345</c:v>
                </c:pt>
                <c:pt idx="26410">
                  <c:v>132350</c:v>
                </c:pt>
                <c:pt idx="26411">
                  <c:v>132355</c:v>
                </c:pt>
                <c:pt idx="26412">
                  <c:v>132360</c:v>
                </c:pt>
                <c:pt idx="26413">
                  <c:v>132365</c:v>
                </c:pt>
                <c:pt idx="26414">
                  <c:v>132370</c:v>
                </c:pt>
                <c:pt idx="26415">
                  <c:v>132375</c:v>
                </c:pt>
                <c:pt idx="26416">
                  <c:v>132380</c:v>
                </c:pt>
                <c:pt idx="26417">
                  <c:v>132385</c:v>
                </c:pt>
                <c:pt idx="26418">
                  <c:v>132390</c:v>
                </c:pt>
                <c:pt idx="26419">
                  <c:v>132395</c:v>
                </c:pt>
                <c:pt idx="26420">
                  <c:v>132400</c:v>
                </c:pt>
                <c:pt idx="26421">
                  <c:v>132405</c:v>
                </c:pt>
                <c:pt idx="26422">
                  <c:v>132410</c:v>
                </c:pt>
                <c:pt idx="26423">
                  <c:v>132415</c:v>
                </c:pt>
                <c:pt idx="26424">
                  <c:v>132420</c:v>
                </c:pt>
                <c:pt idx="26425">
                  <c:v>132425</c:v>
                </c:pt>
                <c:pt idx="26426">
                  <c:v>132430</c:v>
                </c:pt>
                <c:pt idx="26427">
                  <c:v>132435</c:v>
                </c:pt>
                <c:pt idx="26428">
                  <c:v>132440</c:v>
                </c:pt>
                <c:pt idx="26429">
                  <c:v>132445</c:v>
                </c:pt>
                <c:pt idx="26430">
                  <c:v>132450</c:v>
                </c:pt>
                <c:pt idx="26431">
                  <c:v>132455</c:v>
                </c:pt>
                <c:pt idx="26432">
                  <c:v>132460</c:v>
                </c:pt>
                <c:pt idx="26433">
                  <c:v>132465</c:v>
                </c:pt>
                <c:pt idx="26434">
                  <c:v>132470</c:v>
                </c:pt>
                <c:pt idx="26435">
                  <c:v>132475</c:v>
                </c:pt>
                <c:pt idx="26436">
                  <c:v>132480</c:v>
                </c:pt>
                <c:pt idx="26437">
                  <c:v>132485</c:v>
                </c:pt>
                <c:pt idx="26438">
                  <c:v>132490</c:v>
                </c:pt>
                <c:pt idx="26439">
                  <c:v>132495</c:v>
                </c:pt>
                <c:pt idx="26440">
                  <c:v>132500</c:v>
                </c:pt>
                <c:pt idx="26441">
                  <c:v>132505</c:v>
                </c:pt>
                <c:pt idx="26442">
                  <c:v>132510</c:v>
                </c:pt>
                <c:pt idx="26443">
                  <c:v>132515</c:v>
                </c:pt>
                <c:pt idx="26444">
                  <c:v>132520</c:v>
                </c:pt>
                <c:pt idx="26445">
                  <c:v>132525</c:v>
                </c:pt>
                <c:pt idx="26446">
                  <c:v>132530</c:v>
                </c:pt>
                <c:pt idx="26447">
                  <c:v>132535</c:v>
                </c:pt>
                <c:pt idx="26448">
                  <c:v>132540</c:v>
                </c:pt>
                <c:pt idx="26449">
                  <c:v>132545</c:v>
                </c:pt>
                <c:pt idx="26450">
                  <c:v>132550</c:v>
                </c:pt>
                <c:pt idx="26451">
                  <c:v>132555</c:v>
                </c:pt>
                <c:pt idx="26452">
                  <c:v>132560</c:v>
                </c:pt>
                <c:pt idx="26453">
                  <c:v>132565</c:v>
                </c:pt>
                <c:pt idx="26454">
                  <c:v>132570</c:v>
                </c:pt>
                <c:pt idx="26455">
                  <c:v>132575</c:v>
                </c:pt>
                <c:pt idx="26456">
                  <c:v>132580</c:v>
                </c:pt>
                <c:pt idx="26457">
                  <c:v>132585</c:v>
                </c:pt>
                <c:pt idx="26458">
                  <c:v>132590</c:v>
                </c:pt>
                <c:pt idx="26459">
                  <c:v>132595</c:v>
                </c:pt>
                <c:pt idx="26460">
                  <c:v>132600</c:v>
                </c:pt>
                <c:pt idx="26461">
                  <c:v>132605</c:v>
                </c:pt>
                <c:pt idx="26462">
                  <c:v>132610</c:v>
                </c:pt>
                <c:pt idx="26463">
                  <c:v>132615</c:v>
                </c:pt>
                <c:pt idx="26464">
                  <c:v>132620</c:v>
                </c:pt>
                <c:pt idx="26465">
                  <c:v>132625</c:v>
                </c:pt>
                <c:pt idx="26466">
                  <c:v>132630</c:v>
                </c:pt>
                <c:pt idx="26467">
                  <c:v>132635</c:v>
                </c:pt>
                <c:pt idx="26468">
                  <c:v>132640</c:v>
                </c:pt>
                <c:pt idx="26469">
                  <c:v>132645</c:v>
                </c:pt>
                <c:pt idx="26470">
                  <c:v>132650</c:v>
                </c:pt>
                <c:pt idx="26471">
                  <c:v>132655</c:v>
                </c:pt>
                <c:pt idx="26472">
                  <c:v>132660</c:v>
                </c:pt>
                <c:pt idx="26473">
                  <c:v>132665</c:v>
                </c:pt>
                <c:pt idx="26474">
                  <c:v>132670</c:v>
                </c:pt>
                <c:pt idx="26475">
                  <c:v>132675</c:v>
                </c:pt>
                <c:pt idx="26476">
                  <c:v>132680</c:v>
                </c:pt>
                <c:pt idx="26477">
                  <c:v>132685</c:v>
                </c:pt>
                <c:pt idx="26478">
                  <c:v>132690</c:v>
                </c:pt>
                <c:pt idx="26479">
                  <c:v>132695</c:v>
                </c:pt>
                <c:pt idx="26480">
                  <c:v>132700</c:v>
                </c:pt>
                <c:pt idx="26481">
                  <c:v>132705</c:v>
                </c:pt>
                <c:pt idx="26482">
                  <c:v>132710</c:v>
                </c:pt>
                <c:pt idx="26483">
                  <c:v>132715</c:v>
                </c:pt>
                <c:pt idx="26484">
                  <c:v>132720</c:v>
                </c:pt>
                <c:pt idx="26485">
                  <c:v>132725</c:v>
                </c:pt>
                <c:pt idx="26486">
                  <c:v>132730</c:v>
                </c:pt>
                <c:pt idx="26487">
                  <c:v>132735</c:v>
                </c:pt>
                <c:pt idx="26488">
                  <c:v>132740</c:v>
                </c:pt>
                <c:pt idx="26489">
                  <c:v>132745</c:v>
                </c:pt>
                <c:pt idx="26490">
                  <c:v>132750</c:v>
                </c:pt>
                <c:pt idx="26491">
                  <c:v>132755</c:v>
                </c:pt>
                <c:pt idx="26492">
                  <c:v>132760</c:v>
                </c:pt>
                <c:pt idx="26493">
                  <c:v>132765</c:v>
                </c:pt>
                <c:pt idx="26494">
                  <c:v>132770</c:v>
                </c:pt>
                <c:pt idx="26495">
                  <c:v>132775</c:v>
                </c:pt>
                <c:pt idx="26496">
                  <c:v>132780</c:v>
                </c:pt>
                <c:pt idx="26497">
                  <c:v>132785</c:v>
                </c:pt>
                <c:pt idx="26498">
                  <c:v>132790</c:v>
                </c:pt>
                <c:pt idx="26499">
                  <c:v>132795</c:v>
                </c:pt>
                <c:pt idx="26500">
                  <c:v>132800</c:v>
                </c:pt>
                <c:pt idx="26501">
                  <c:v>132805</c:v>
                </c:pt>
                <c:pt idx="26502">
                  <c:v>132810</c:v>
                </c:pt>
                <c:pt idx="26503">
                  <c:v>132815</c:v>
                </c:pt>
                <c:pt idx="26504">
                  <c:v>132820</c:v>
                </c:pt>
                <c:pt idx="26505">
                  <c:v>132825</c:v>
                </c:pt>
                <c:pt idx="26506">
                  <c:v>132830</c:v>
                </c:pt>
                <c:pt idx="26507">
                  <c:v>132835</c:v>
                </c:pt>
                <c:pt idx="26508">
                  <c:v>132840</c:v>
                </c:pt>
                <c:pt idx="26509">
                  <c:v>132845</c:v>
                </c:pt>
                <c:pt idx="26510">
                  <c:v>132850</c:v>
                </c:pt>
                <c:pt idx="26511">
                  <c:v>132855</c:v>
                </c:pt>
                <c:pt idx="26512">
                  <c:v>132860</c:v>
                </c:pt>
                <c:pt idx="26513">
                  <c:v>132865</c:v>
                </c:pt>
                <c:pt idx="26514">
                  <c:v>132870</c:v>
                </c:pt>
                <c:pt idx="26515">
                  <c:v>132875</c:v>
                </c:pt>
                <c:pt idx="26516">
                  <c:v>132880</c:v>
                </c:pt>
                <c:pt idx="26517">
                  <c:v>132885</c:v>
                </c:pt>
                <c:pt idx="26518">
                  <c:v>132890</c:v>
                </c:pt>
                <c:pt idx="26519">
                  <c:v>132895</c:v>
                </c:pt>
                <c:pt idx="26520">
                  <c:v>132900</c:v>
                </c:pt>
                <c:pt idx="26521">
                  <c:v>132905</c:v>
                </c:pt>
                <c:pt idx="26522">
                  <c:v>132910</c:v>
                </c:pt>
                <c:pt idx="26523">
                  <c:v>132915</c:v>
                </c:pt>
                <c:pt idx="26524">
                  <c:v>132920</c:v>
                </c:pt>
                <c:pt idx="26525">
                  <c:v>132925</c:v>
                </c:pt>
                <c:pt idx="26526">
                  <c:v>132930</c:v>
                </c:pt>
                <c:pt idx="26527">
                  <c:v>132935</c:v>
                </c:pt>
                <c:pt idx="26528">
                  <c:v>132940</c:v>
                </c:pt>
                <c:pt idx="26529">
                  <c:v>132945</c:v>
                </c:pt>
                <c:pt idx="26530">
                  <c:v>132950</c:v>
                </c:pt>
                <c:pt idx="26531">
                  <c:v>132955</c:v>
                </c:pt>
                <c:pt idx="26532">
                  <c:v>132960</c:v>
                </c:pt>
                <c:pt idx="26533">
                  <c:v>132965</c:v>
                </c:pt>
                <c:pt idx="26534">
                  <c:v>132970</c:v>
                </c:pt>
                <c:pt idx="26535">
                  <c:v>132975</c:v>
                </c:pt>
                <c:pt idx="26536">
                  <c:v>132980</c:v>
                </c:pt>
                <c:pt idx="26537">
                  <c:v>132985</c:v>
                </c:pt>
                <c:pt idx="26538">
                  <c:v>132990</c:v>
                </c:pt>
                <c:pt idx="26539">
                  <c:v>132995</c:v>
                </c:pt>
                <c:pt idx="26540">
                  <c:v>133000</c:v>
                </c:pt>
                <c:pt idx="26541">
                  <c:v>133005</c:v>
                </c:pt>
                <c:pt idx="26542">
                  <c:v>133010</c:v>
                </c:pt>
                <c:pt idx="26543">
                  <c:v>133015</c:v>
                </c:pt>
                <c:pt idx="26544">
                  <c:v>133020</c:v>
                </c:pt>
                <c:pt idx="26545">
                  <c:v>133025</c:v>
                </c:pt>
                <c:pt idx="26546">
                  <c:v>133030</c:v>
                </c:pt>
                <c:pt idx="26547">
                  <c:v>133035</c:v>
                </c:pt>
                <c:pt idx="26548">
                  <c:v>133040</c:v>
                </c:pt>
                <c:pt idx="26549">
                  <c:v>133045</c:v>
                </c:pt>
                <c:pt idx="26550">
                  <c:v>133050</c:v>
                </c:pt>
                <c:pt idx="26551">
                  <c:v>133055</c:v>
                </c:pt>
                <c:pt idx="26552">
                  <c:v>133060</c:v>
                </c:pt>
                <c:pt idx="26553">
                  <c:v>133065</c:v>
                </c:pt>
                <c:pt idx="26554">
                  <c:v>133070</c:v>
                </c:pt>
                <c:pt idx="26555">
                  <c:v>133075</c:v>
                </c:pt>
                <c:pt idx="26556">
                  <c:v>133080</c:v>
                </c:pt>
                <c:pt idx="26557">
                  <c:v>133085</c:v>
                </c:pt>
                <c:pt idx="26558">
                  <c:v>133090</c:v>
                </c:pt>
                <c:pt idx="26559">
                  <c:v>133095</c:v>
                </c:pt>
                <c:pt idx="26560">
                  <c:v>133100</c:v>
                </c:pt>
                <c:pt idx="26561">
                  <c:v>133105</c:v>
                </c:pt>
                <c:pt idx="26562">
                  <c:v>133110</c:v>
                </c:pt>
                <c:pt idx="26563">
                  <c:v>133115</c:v>
                </c:pt>
                <c:pt idx="26564">
                  <c:v>133120</c:v>
                </c:pt>
                <c:pt idx="26565">
                  <c:v>133125</c:v>
                </c:pt>
                <c:pt idx="26566">
                  <c:v>133130</c:v>
                </c:pt>
                <c:pt idx="26567">
                  <c:v>133135</c:v>
                </c:pt>
                <c:pt idx="26568">
                  <c:v>133140</c:v>
                </c:pt>
                <c:pt idx="26569">
                  <c:v>133145</c:v>
                </c:pt>
                <c:pt idx="26570">
                  <c:v>133150</c:v>
                </c:pt>
                <c:pt idx="26571">
                  <c:v>133155</c:v>
                </c:pt>
                <c:pt idx="26572">
                  <c:v>133160</c:v>
                </c:pt>
                <c:pt idx="26573">
                  <c:v>133165</c:v>
                </c:pt>
                <c:pt idx="26574">
                  <c:v>133170</c:v>
                </c:pt>
                <c:pt idx="26575">
                  <c:v>133175</c:v>
                </c:pt>
                <c:pt idx="26576">
                  <c:v>133180</c:v>
                </c:pt>
                <c:pt idx="26577">
                  <c:v>133185</c:v>
                </c:pt>
                <c:pt idx="26578">
                  <c:v>133190</c:v>
                </c:pt>
                <c:pt idx="26579">
                  <c:v>133195</c:v>
                </c:pt>
                <c:pt idx="26580">
                  <c:v>133200</c:v>
                </c:pt>
                <c:pt idx="26581">
                  <c:v>133205</c:v>
                </c:pt>
                <c:pt idx="26582">
                  <c:v>133210</c:v>
                </c:pt>
                <c:pt idx="26583">
                  <c:v>133215</c:v>
                </c:pt>
                <c:pt idx="26584">
                  <c:v>133220</c:v>
                </c:pt>
                <c:pt idx="26585">
                  <c:v>133225</c:v>
                </c:pt>
                <c:pt idx="26586">
                  <c:v>133230</c:v>
                </c:pt>
                <c:pt idx="26587">
                  <c:v>133235</c:v>
                </c:pt>
                <c:pt idx="26588">
                  <c:v>133240</c:v>
                </c:pt>
                <c:pt idx="26589">
                  <c:v>133245</c:v>
                </c:pt>
                <c:pt idx="26590">
                  <c:v>133250</c:v>
                </c:pt>
                <c:pt idx="26591">
                  <c:v>133255</c:v>
                </c:pt>
                <c:pt idx="26592">
                  <c:v>133260</c:v>
                </c:pt>
                <c:pt idx="26593">
                  <c:v>133265</c:v>
                </c:pt>
                <c:pt idx="26594">
                  <c:v>133270</c:v>
                </c:pt>
                <c:pt idx="26595">
                  <c:v>133275</c:v>
                </c:pt>
                <c:pt idx="26596">
                  <c:v>133280</c:v>
                </c:pt>
                <c:pt idx="26597">
                  <c:v>133285</c:v>
                </c:pt>
                <c:pt idx="26598">
                  <c:v>133290</c:v>
                </c:pt>
                <c:pt idx="26599">
                  <c:v>133295</c:v>
                </c:pt>
                <c:pt idx="26600">
                  <c:v>133300</c:v>
                </c:pt>
                <c:pt idx="26601">
                  <c:v>133305</c:v>
                </c:pt>
                <c:pt idx="26602">
                  <c:v>133310</c:v>
                </c:pt>
                <c:pt idx="26603">
                  <c:v>133315</c:v>
                </c:pt>
                <c:pt idx="26604">
                  <c:v>133320</c:v>
                </c:pt>
                <c:pt idx="26605">
                  <c:v>133325</c:v>
                </c:pt>
                <c:pt idx="26606">
                  <c:v>133330</c:v>
                </c:pt>
                <c:pt idx="26607">
                  <c:v>133335</c:v>
                </c:pt>
                <c:pt idx="26608">
                  <c:v>133340</c:v>
                </c:pt>
                <c:pt idx="26609">
                  <c:v>133345</c:v>
                </c:pt>
                <c:pt idx="26610">
                  <c:v>133350</c:v>
                </c:pt>
                <c:pt idx="26611">
                  <c:v>133355</c:v>
                </c:pt>
                <c:pt idx="26612">
                  <c:v>133360</c:v>
                </c:pt>
                <c:pt idx="26613">
                  <c:v>133365</c:v>
                </c:pt>
                <c:pt idx="26614">
                  <c:v>133370</c:v>
                </c:pt>
                <c:pt idx="26615">
                  <c:v>133375</c:v>
                </c:pt>
                <c:pt idx="26616">
                  <c:v>133380</c:v>
                </c:pt>
                <c:pt idx="26617">
                  <c:v>133385</c:v>
                </c:pt>
                <c:pt idx="26618">
                  <c:v>133390</c:v>
                </c:pt>
                <c:pt idx="26619">
                  <c:v>133395</c:v>
                </c:pt>
                <c:pt idx="26620">
                  <c:v>133400</c:v>
                </c:pt>
                <c:pt idx="26621">
                  <c:v>133405</c:v>
                </c:pt>
                <c:pt idx="26622">
                  <c:v>133410</c:v>
                </c:pt>
                <c:pt idx="26623">
                  <c:v>133415</c:v>
                </c:pt>
                <c:pt idx="26624">
                  <c:v>133420</c:v>
                </c:pt>
                <c:pt idx="26625">
                  <c:v>133425</c:v>
                </c:pt>
                <c:pt idx="26626">
                  <c:v>133430</c:v>
                </c:pt>
                <c:pt idx="26627">
                  <c:v>133435</c:v>
                </c:pt>
                <c:pt idx="26628">
                  <c:v>133440</c:v>
                </c:pt>
                <c:pt idx="26629">
                  <c:v>133445</c:v>
                </c:pt>
                <c:pt idx="26630">
                  <c:v>133450</c:v>
                </c:pt>
                <c:pt idx="26631">
                  <c:v>133455</c:v>
                </c:pt>
                <c:pt idx="26632">
                  <c:v>133460</c:v>
                </c:pt>
                <c:pt idx="26633">
                  <c:v>133465</c:v>
                </c:pt>
                <c:pt idx="26634">
                  <c:v>133470</c:v>
                </c:pt>
                <c:pt idx="26635">
                  <c:v>133475</c:v>
                </c:pt>
                <c:pt idx="26636">
                  <c:v>133480</c:v>
                </c:pt>
                <c:pt idx="26637">
                  <c:v>133485</c:v>
                </c:pt>
                <c:pt idx="26638">
                  <c:v>133490</c:v>
                </c:pt>
                <c:pt idx="26639">
                  <c:v>133495</c:v>
                </c:pt>
                <c:pt idx="26640">
                  <c:v>133500</c:v>
                </c:pt>
                <c:pt idx="26641">
                  <c:v>133505</c:v>
                </c:pt>
                <c:pt idx="26642">
                  <c:v>133510</c:v>
                </c:pt>
                <c:pt idx="26643">
                  <c:v>133515</c:v>
                </c:pt>
                <c:pt idx="26644">
                  <c:v>133520</c:v>
                </c:pt>
                <c:pt idx="26645">
                  <c:v>133525</c:v>
                </c:pt>
                <c:pt idx="26646">
                  <c:v>133530</c:v>
                </c:pt>
                <c:pt idx="26647">
                  <c:v>133535</c:v>
                </c:pt>
                <c:pt idx="26648">
                  <c:v>133540</c:v>
                </c:pt>
                <c:pt idx="26649">
                  <c:v>133545</c:v>
                </c:pt>
                <c:pt idx="26650">
                  <c:v>133550</c:v>
                </c:pt>
                <c:pt idx="26651">
                  <c:v>133555</c:v>
                </c:pt>
                <c:pt idx="26652">
                  <c:v>133560</c:v>
                </c:pt>
                <c:pt idx="26653">
                  <c:v>133565</c:v>
                </c:pt>
                <c:pt idx="26654">
                  <c:v>133570</c:v>
                </c:pt>
                <c:pt idx="26655">
                  <c:v>133575</c:v>
                </c:pt>
                <c:pt idx="26656">
                  <c:v>133580</c:v>
                </c:pt>
                <c:pt idx="26657">
                  <c:v>133585</c:v>
                </c:pt>
                <c:pt idx="26658">
                  <c:v>133590</c:v>
                </c:pt>
                <c:pt idx="26659">
                  <c:v>133595</c:v>
                </c:pt>
                <c:pt idx="26660">
                  <c:v>133600</c:v>
                </c:pt>
                <c:pt idx="26661">
                  <c:v>133605</c:v>
                </c:pt>
                <c:pt idx="26662">
                  <c:v>133610</c:v>
                </c:pt>
                <c:pt idx="26663">
                  <c:v>133615</c:v>
                </c:pt>
                <c:pt idx="26664">
                  <c:v>133620</c:v>
                </c:pt>
                <c:pt idx="26665">
                  <c:v>133625</c:v>
                </c:pt>
                <c:pt idx="26666">
                  <c:v>133630</c:v>
                </c:pt>
                <c:pt idx="26667">
                  <c:v>133635</c:v>
                </c:pt>
                <c:pt idx="26668">
                  <c:v>133640</c:v>
                </c:pt>
                <c:pt idx="26669">
                  <c:v>133645</c:v>
                </c:pt>
                <c:pt idx="26670">
                  <c:v>133650</c:v>
                </c:pt>
                <c:pt idx="26671">
                  <c:v>133655</c:v>
                </c:pt>
                <c:pt idx="26672">
                  <c:v>133660</c:v>
                </c:pt>
                <c:pt idx="26673">
                  <c:v>133665</c:v>
                </c:pt>
                <c:pt idx="26674">
                  <c:v>133670</c:v>
                </c:pt>
                <c:pt idx="26675">
                  <c:v>133675</c:v>
                </c:pt>
                <c:pt idx="26676">
                  <c:v>133680</c:v>
                </c:pt>
                <c:pt idx="26677">
                  <c:v>133685</c:v>
                </c:pt>
                <c:pt idx="26678">
                  <c:v>133690</c:v>
                </c:pt>
                <c:pt idx="26679">
                  <c:v>133695</c:v>
                </c:pt>
                <c:pt idx="26680">
                  <c:v>133700</c:v>
                </c:pt>
                <c:pt idx="26681">
                  <c:v>133705</c:v>
                </c:pt>
                <c:pt idx="26682">
                  <c:v>133710</c:v>
                </c:pt>
                <c:pt idx="26683">
                  <c:v>133715</c:v>
                </c:pt>
                <c:pt idx="26684">
                  <c:v>133720</c:v>
                </c:pt>
                <c:pt idx="26685">
                  <c:v>133725</c:v>
                </c:pt>
                <c:pt idx="26686">
                  <c:v>133730</c:v>
                </c:pt>
                <c:pt idx="26687">
                  <c:v>133735</c:v>
                </c:pt>
                <c:pt idx="26688">
                  <c:v>133740</c:v>
                </c:pt>
                <c:pt idx="26689">
                  <c:v>133745</c:v>
                </c:pt>
                <c:pt idx="26690">
                  <c:v>133750</c:v>
                </c:pt>
                <c:pt idx="26691">
                  <c:v>133755</c:v>
                </c:pt>
                <c:pt idx="26692">
                  <c:v>133760</c:v>
                </c:pt>
                <c:pt idx="26693">
                  <c:v>133765</c:v>
                </c:pt>
                <c:pt idx="26694">
                  <c:v>133770</c:v>
                </c:pt>
                <c:pt idx="26695">
                  <c:v>133775</c:v>
                </c:pt>
                <c:pt idx="26696">
                  <c:v>133780</c:v>
                </c:pt>
                <c:pt idx="26697">
                  <c:v>133785</c:v>
                </c:pt>
                <c:pt idx="26698">
                  <c:v>133790</c:v>
                </c:pt>
                <c:pt idx="26699">
                  <c:v>133795</c:v>
                </c:pt>
                <c:pt idx="26700">
                  <c:v>133800</c:v>
                </c:pt>
                <c:pt idx="26701">
                  <c:v>133805</c:v>
                </c:pt>
                <c:pt idx="26702">
                  <c:v>133810</c:v>
                </c:pt>
                <c:pt idx="26703">
                  <c:v>133815</c:v>
                </c:pt>
                <c:pt idx="26704">
                  <c:v>133820</c:v>
                </c:pt>
                <c:pt idx="26705">
                  <c:v>133825</c:v>
                </c:pt>
                <c:pt idx="26706">
                  <c:v>133830</c:v>
                </c:pt>
                <c:pt idx="26707">
                  <c:v>133835</c:v>
                </c:pt>
                <c:pt idx="26708">
                  <c:v>133840</c:v>
                </c:pt>
                <c:pt idx="26709">
                  <c:v>133845</c:v>
                </c:pt>
                <c:pt idx="26710">
                  <c:v>133850</c:v>
                </c:pt>
                <c:pt idx="26711">
                  <c:v>133855</c:v>
                </c:pt>
                <c:pt idx="26712">
                  <c:v>133860</c:v>
                </c:pt>
                <c:pt idx="26713">
                  <c:v>133865</c:v>
                </c:pt>
                <c:pt idx="26714">
                  <c:v>133870</c:v>
                </c:pt>
                <c:pt idx="26715">
                  <c:v>133875</c:v>
                </c:pt>
                <c:pt idx="26716">
                  <c:v>133880</c:v>
                </c:pt>
                <c:pt idx="26717">
                  <c:v>133885</c:v>
                </c:pt>
                <c:pt idx="26718">
                  <c:v>133890</c:v>
                </c:pt>
                <c:pt idx="26719">
                  <c:v>133895</c:v>
                </c:pt>
                <c:pt idx="26720">
                  <c:v>133900</c:v>
                </c:pt>
                <c:pt idx="26721">
                  <c:v>133905</c:v>
                </c:pt>
                <c:pt idx="26722">
                  <c:v>133910</c:v>
                </c:pt>
                <c:pt idx="26723">
                  <c:v>133915</c:v>
                </c:pt>
                <c:pt idx="26724">
                  <c:v>133920</c:v>
                </c:pt>
                <c:pt idx="26725">
                  <c:v>133925</c:v>
                </c:pt>
                <c:pt idx="26726">
                  <c:v>133930</c:v>
                </c:pt>
                <c:pt idx="26727">
                  <c:v>133935</c:v>
                </c:pt>
                <c:pt idx="26728">
                  <c:v>133940</c:v>
                </c:pt>
                <c:pt idx="26729">
                  <c:v>133945</c:v>
                </c:pt>
                <c:pt idx="26730">
                  <c:v>133950</c:v>
                </c:pt>
                <c:pt idx="26731">
                  <c:v>133955</c:v>
                </c:pt>
                <c:pt idx="26732">
                  <c:v>133960</c:v>
                </c:pt>
                <c:pt idx="26733">
                  <c:v>133965</c:v>
                </c:pt>
                <c:pt idx="26734">
                  <c:v>133970</c:v>
                </c:pt>
                <c:pt idx="26735">
                  <c:v>133975</c:v>
                </c:pt>
                <c:pt idx="26736">
                  <c:v>133980</c:v>
                </c:pt>
                <c:pt idx="26737">
                  <c:v>133985</c:v>
                </c:pt>
                <c:pt idx="26738">
                  <c:v>133990</c:v>
                </c:pt>
                <c:pt idx="26739">
                  <c:v>133995</c:v>
                </c:pt>
                <c:pt idx="26740">
                  <c:v>134000</c:v>
                </c:pt>
                <c:pt idx="26741">
                  <c:v>134005</c:v>
                </c:pt>
                <c:pt idx="26742">
                  <c:v>134010</c:v>
                </c:pt>
                <c:pt idx="26743">
                  <c:v>134015</c:v>
                </c:pt>
                <c:pt idx="26744">
                  <c:v>134020</c:v>
                </c:pt>
                <c:pt idx="26745">
                  <c:v>134025</c:v>
                </c:pt>
                <c:pt idx="26746">
                  <c:v>134030</c:v>
                </c:pt>
                <c:pt idx="26747">
                  <c:v>134035</c:v>
                </c:pt>
                <c:pt idx="26748">
                  <c:v>134040</c:v>
                </c:pt>
                <c:pt idx="26749">
                  <c:v>134045</c:v>
                </c:pt>
                <c:pt idx="26750">
                  <c:v>134050</c:v>
                </c:pt>
                <c:pt idx="26751">
                  <c:v>134055</c:v>
                </c:pt>
                <c:pt idx="26752">
                  <c:v>134060</c:v>
                </c:pt>
                <c:pt idx="26753">
                  <c:v>134065</c:v>
                </c:pt>
                <c:pt idx="26754">
                  <c:v>134070</c:v>
                </c:pt>
                <c:pt idx="26755">
                  <c:v>134075</c:v>
                </c:pt>
                <c:pt idx="26756">
                  <c:v>134080</c:v>
                </c:pt>
                <c:pt idx="26757">
                  <c:v>134085</c:v>
                </c:pt>
                <c:pt idx="26758">
                  <c:v>134090</c:v>
                </c:pt>
                <c:pt idx="26759">
                  <c:v>134095</c:v>
                </c:pt>
                <c:pt idx="26760">
                  <c:v>134100</c:v>
                </c:pt>
                <c:pt idx="26761">
                  <c:v>134105</c:v>
                </c:pt>
                <c:pt idx="26762">
                  <c:v>134110</c:v>
                </c:pt>
                <c:pt idx="26763">
                  <c:v>134115</c:v>
                </c:pt>
                <c:pt idx="26764">
                  <c:v>134120</c:v>
                </c:pt>
                <c:pt idx="26765">
                  <c:v>134125</c:v>
                </c:pt>
                <c:pt idx="26766">
                  <c:v>134130</c:v>
                </c:pt>
                <c:pt idx="26767">
                  <c:v>134135</c:v>
                </c:pt>
                <c:pt idx="26768">
                  <c:v>134140</c:v>
                </c:pt>
                <c:pt idx="26769">
                  <c:v>134145</c:v>
                </c:pt>
                <c:pt idx="26770">
                  <c:v>134150</c:v>
                </c:pt>
                <c:pt idx="26771">
                  <c:v>134155</c:v>
                </c:pt>
                <c:pt idx="26772">
                  <c:v>134160</c:v>
                </c:pt>
                <c:pt idx="26773">
                  <c:v>134165</c:v>
                </c:pt>
                <c:pt idx="26774">
                  <c:v>134170</c:v>
                </c:pt>
                <c:pt idx="26775">
                  <c:v>134175</c:v>
                </c:pt>
                <c:pt idx="26776">
                  <c:v>134180</c:v>
                </c:pt>
                <c:pt idx="26777">
                  <c:v>134185</c:v>
                </c:pt>
                <c:pt idx="26778">
                  <c:v>134190</c:v>
                </c:pt>
                <c:pt idx="26779">
                  <c:v>134195</c:v>
                </c:pt>
                <c:pt idx="26780">
                  <c:v>134200</c:v>
                </c:pt>
                <c:pt idx="26781">
                  <c:v>134205</c:v>
                </c:pt>
                <c:pt idx="26782">
                  <c:v>134210</c:v>
                </c:pt>
                <c:pt idx="26783">
                  <c:v>134215</c:v>
                </c:pt>
                <c:pt idx="26784">
                  <c:v>134220</c:v>
                </c:pt>
                <c:pt idx="26785">
                  <c:v>134225</c:v>
                </c:pt>
                <c:pt idx="26786">
                  <c:v>134230</c:v>
                </c:pt>
                <c:pt idx="26787">
                  <c:v>134235</c:v>
                </c:pt>
                <c:pt idx="26788">
                  <c:v>134240</c:v>
                </c:pt>
                <c:pt idx="26789">
                  <c:v>134245</c:v>
                </c:pt>
                <c:pt idx="26790">
                  <c:v>134250</c:v>
                </c:pt>
                <c:pt idx="26791">
                  <c:v>134255</c:v>
                </c:pt>
                <c:pt idx="26792">
                  <c:v>134260</c:v>
                </c:pt>
                <c:pt idx="26793">
                  <c:v>134265</c:v>
                </c:pt>
                <c:pt idx="26794">
                  <c:v>134270</c:v>
                </c:pt>
                <c:pt idx="26795">
                  <c:v>134275</c:v>
                </c:pt>
                <c:pt idx="26796">
                  <c:v>134280</c:v>
                </c:pt>
                <c:pt idx="26797">
                  <c:v>134285</c:v>
                </c:pt>
                <c:pt idx="26798">
                  <c:v>134290</c:v>
                </c:pt>
                <c:pt idx="26799">
                  <c:v>134295</c:v>
                </c:pt>
                <c:pt idx="26800">
                  <c:v>134300</c:v>
                </c:pt>
                <c:pt idx="26801">
                  <c:v>134305</c:v>
                </c:pt>
                <c:pt idx="26802">
                  <c:v>134310</c:v>
                </c:pt>
                <c:pt idx="26803">
                  <c:v>134315</c:v>
                </c:pt>
                <c:pt idx="26804">
                  <c:v>134320</c:v>
                </c:pt>
                <c:pt idx="26805">
                  <c:v>134325</c:v>
                </c:pt>
                <c:pt idx="26806">
                  <c:v>134330</c:v>
                </c:pt>
                <c:pt idx="26807">
                  <c:v>134335</c:v>
                </c:pt>
                <c:pt idx="26808">
                  <c:v>134340</c:v>
                </c:pt>
                <c:pt idx="26809">
                  <c:v>134345</c:v>
                </c:pt>
                <c:pt idx="26810">
                  <c:v>134350</c:v>
                </c:pt>
                <c:pt idx="26811">
                  <c:v>134355</c:v>
                </c:pt>
                <c:pt idx="26812">
                  <c:v>134360</c:v>
                </c:pt>
                <c:pt idx="26813">
                  <c:v>134365</c:v>
                </c:pt>
                <c:pt idx="26814">
                  <c:v>134370</c:v>
                </c:pt>
                <c:pt idx="26815">
                  <c:v>134375</c:v>
                </c:pt>
                <c:pt idx="26816">
                  <c:v>134380</c:v>
                </c:pt>
                <c:pt idx="26817">
                  <c:v>134385</c:v>
                </c:pt>
                <c:pt idx="26818">
                  <c:v>134390</c:v>
                </c:pt>
                <c:pt idx="26819">
                  <c:v>134395</c:v>
                </c:pt>
                <c:pt idx="26820">
                  <c:v>134400</c:v>
                </c:pt>
                <c:pt idx="26821">
                  <c:v>134405</c:v>
                </c:pt>
                <c:pt idx="26822">
                  <c:v>134410</c:v>
                </c:pt>
                <c:pt idx="26823">
                  <c:v>134415</c:v>
                </c:pt>
                <c:pt idx="26824">
                  <c:v>134420</c:v>
                </c:pt>
                <c:pt idx="26825">
                  <c:v>134425</c:v>
                </c:pt>
                <c:pt idx="26826">
                  <c:v>134430</c:v>
                </c:pt>
                <c:pt idx="26827">
                  <c:v>134435</c:v>
                </c:pt>
                <c:pt idx="26828">
                  <c:v>134440</c:v>
                </c:pt>
                <c:pt idx="26829">
                  <c:v>134445</c:v>
                </c:pt>
                <c:pt idx="26830">
                  <c:v>134450</c:v>
                </c:pt>
                <c:pt idx="26831">
                  <c:v>134455</c:v>
                </c:pt>
                <c:pt idx="26832">
                  <c:v>134460</c:v>
                </c:pt>
                <c:pt idx="26833">
                  <c:v>134465</c:v>
                </c:pt>
                <c:pt idx="26834">
                  <c:v>134470</c:v>
                </c:pt>
                <c:pt idx="26835">
                  <c:v>134475</c:v>
                </c:pt>
                <c:pt idx="26836">
                  <c:v>134480</c:v>
                </c:pt>
                <c:pt idx="26837">
                  <c:v>134485</c:v>
                </c:pt>
                <c:pt idx="26838">
                  <c:v>134490</c:v>
                </c:pt>
                <c:pt idx="26839">
                  <c:v>134495</c:v>
                </c:pt>
                <c:pt idx="26840">
                  <c:v>134500</c:v>
                </c:pt>
                <c:pt idx="26841">
                  <c:v>134505</c:v>
                </c:pt>
                <c:pt idx="26842">
                  <c:v>134510</c:v>
                </c:pt>
                <c:pt idx="26843">
                  <c:v>134515</c:v>
                </c:pt>
                <c:pt idx="26844">
                  <c:v>134520</c:v>
                </c:pt>
                <c:pt idx="26845">
                  <c:v>134525</c:v>
                </c:pt>
                <c:pt idx="26846">
                  <c:v>134530</c:v>
                </c:pt>
                <c:pt idx="26847">
                  <c:v>134535</c:v>
                </c:pt>
                <c:pt idx="26848">
                  <c:v>134540</c:v>
                </c:pt>
                <c:pt idx="26849">
                  <c:v>134545</c:v>
                </c:pt>
                <c:pt idx="26850">
                  <c:v>134550</c:v>
                </c:pt>
                <c:pt idx="26851">
                  <c:v>134555</c:v>
                </c:pt>
                <c:pt idx="26852">
                  <c:v>134560</c:v>
                </c:pt>
                <c:pt idx="26853">
                  <c:v>134565</c:v>
                </c:pt>
                <c:pt idx="26854">
                  <c:v>134570</c:v>
                </c:pt>
                <c:pt idx="26855">
                  <c:v>134575</c:v>
                </c:pt>
                <c:pt idx="26856">
                  <c:v>134580</c:v>
                </c:pt>
                <c:pt idx="26857">
                  <c:v>134585</c:v>
                </c:pt>
                <c:pt idx="26858">
                  <c:v>134590</c:v>
                </c:pt>
                <c:pt idx="26859">
                  <c:v>134595</c:v>
                </c:pt>
                <c:pt idx="26860">
                  <c:v>134600</c:v>
                </c:pt>
                <c:pt idx="26861">
                  <c:v>134605</c:v>
                </c:pt>
                <c:pt idx="26862">
                  <c:v>134610</c:v>
                </c:pt>
                <c:pt idx="26863">
                  <c:v>134615</c:v>
                </c:pt>
                <c:pt idx="26864">
                  <c:v>134620</c:v>
                </c:pt>
                <c:pt idx="26865">
                  <c:v>134625</c:v>
                </c:pt>
                <c:pt idx="26866">
                  <c:v>134630</c:v>
                </c:pt>
                <c:pt idx="26867">
                  <c:v>134635</c:v>
                </c:pt>
                <c:pt idx="26868">
                  <c:v>134640</c:v>
                </c:pt>
                <c:pt idx="26869">
                  <c:v>134645</c:v>
                </c:pt>
                <c:pt idx="26870">
                  <c:v>134650</c:v>
                </c:pt>
                <c:pt idx="26871">
                  <c:v>134655</c:v>
                </c:pt>
                <c:pt idx="26872">
                  <c:v>134660</c:v>
                </c:pt>
                <c:pt idx="26873">
                  <c:v>134665</c:v>
                </c:pt>
                <c:pt idx="26874">
                  <c:v>134670</c:v>
                </c:pt>
                <c:pt idx="26875">
                  <c:v>134675</c:v>
                </c:pt>
                <c:pt idx="26876">
                  <c:v>134680</c:v>
                </c:pt>
                <c:pt idx="26877">
                  <c:v>134685</c:v>
                </c:pt>
                <c:pt idx="26878">
                  <c:v>134690</c:v>
                </c:pt>
                <c:pt idx="26879">
                  <c:v>134695</c:v>
                </c:pt>
                <c:pt idx="26880">
                  <c:v>134700</c:v>
                </c:pt>
                <c:pt idx="26881">
                  <c:v>134705</c:v>
                </c:pt>
                <c:pt idx="26882">
                  <c:v>134710</c:v>
                </c:pt>
                <c:pt idx="26883">
                  <c:v>134715</c:v>
                </c:pt>
                <c:pt idx="26884">
                  <c:v>134720</c:v>
                </c:pt>
                <c:pt idx="26885">
                  <c:v>134725</c:v>
                </c:pt>
                <c:pt idx="26886">
                  <c:v>134730</c:v>
                </c:pt>
                <c:pt idx="26887">
                  <c:v>134735</c:v>
                </c:pt>
                <c:pt idx="26888">
                  <c:v>134740</c:v>
                </c:pt>
                <c:pt idx="26889">
                  <c:v>134745</c:v>
                </c:pt>
                <c:pt idx="26890">
                  <c:v>134750</c:v>
                </c:pt>
                <c:pt idx="26891">
                  <c:v>134755</c:v>
                </c:pt>
                <c:pt idx="26892">
                  <c:v>134760</c:v>
                </c:pt>
                <c:pt idx="26893">
                  <c:v>134765</c:v>
                </c:pt>
                <c:pt idx="26894">
                  <c:v>134770</c:v>
                </c:pt>
                <c:pt idx="26895">
                  <c:v>134775</c:v>
                </c:pt>
                <c:pt idx="26896">
                  <c:v>134780</c:v>
                </c:pt>
                <c:pt idx="26897">
                  <c:v>134785</c:v>
                </c:pt>
                <c:pt idx="26898">
                  <c:v>134790</c:v>
                </c:pt>
                <c:pt idx="26899">
                  <c:v>134795</c:v>
                </c:pt>
                <c:pt idx="26900">
                  <c:v>134800</c:v>
                </c:pt>
                <c:pt idx="26901">
                  <c:v>134805</c:v>
                </c:pt>
                <c:pt idx="26902">
                  <c:v>134810</c:v>
                </c:pt>
                <c:pt idx="26903">
                  <c:v>134815</c:v>
                </c:pt>
                <c:pt idx="26904">
                  <c:v>134820</c:v>
                </c:pt>
                <c:pt idx="26905">
                  <c:v>134825</c:v>
                </c:pt>
                <c:pt idx="26906">
                  <c:v>134830</c:v>
                </c:pt>
                <c:pt idx="26907">
                  <c:v>134835</c:v>
                </c:pt>
                <c:pt idx="26908">
                  <c:v>134840</c:v>
                </c:pt>
                <c:pt idx="26909">
                  <c:v>134845</c:v>
                </c:pt>
                <c:pt idx="26910">
                  <c:v>134850</c:v>
                </c:pt>
                <c:pt idx="26911">
                  <c:v>134855</c:v>
                </c:pt>
                <c:pt idx="26912">
                  <c:v>134860</c:v>
                </c:pt>
                <c:pt idx="26913">
                  <c:v>134865</c:v>
                </c:pt>
                <c:pt idx="26914">
                  <c:v>134870</c:v>
                </c:pt>
                <c:pt idx="26915">
                  <c:v>134875</c:v>
                </c:pt>
                <c:pt idx="26916">
                  <c:v>134880</c:v>
                </c:pt>
                <c:pt idx="26917">
                  <c:v>134885</c:v>
                </c:pt>
                <c:pt idx="26918">
                  <c:v>134890</c:v>
                </c:pt>
                <c:pt idx="26919">
                  <c:v>134895</c:v>
                </c:pt>
                <c:pt idx="26920">
                  <c:v>134900</c:v>
                </c:pt>
                <c:pt idx="26921">
                  <c:v>134905</c:v>
                </c:pt>
                <c:pt idx="26922">
                  <c:v>134910</c:v>
                </c:pt>
                <c:pt idx="26923">
                  <c:v>134915</c:v>
                </c:pt>
                <c:pt idx="26924">
                  <c:v>134920</c:v>
                </c:pt>
                <c:pt idx="26925">
                  <c:v>134925</c:v>
                </c:pt>
                <c:pt idx="26926">
                  <c:v>134930</c:v>
                </c:pt>
                <c:pt idx="26927">
                  <c:v>134935</c:v>
                </c:pt>
                <c:pt idx="26928">
                  <c:v>134940</c:v>
                </c:pt>
                <c:pt idx="26929">
                  <c:v>134945</c:v>
                </c:pt>
                <c:pt idx="26930">
                  <c:v>134950</c:v>
                </c:pt>
                <c:pt idx="26931">
                  <c:v>134955</c:v>
                </c:pt>
                <c:pt idx="26932">
                  <c:v>134960</c:v>
                </c:pt>
                <c:pt idx="26933">
                  <c:v>134965</c:v>
                </c:pt>
                <c:pt idx="26934">
                  <c:v>134970</c:v>
                </c:pt>
                <c:pt idx="26935">
                  <c:v>134975</c:v>
                </c:pt>
                <c:pt idx="26936">
                  <c:v>134980</c:v>
                </c:pt>
                <c:pt idx="26937">
                  <c:v>134985</c:v>
                </c:pt>
                <c:pt idx="26938">
                  <c:v>134990</c:v>
                </c:pt>
                <c:pt idx="26939">
                  <c:v>134995</c:v>
                </c:pt>
                <c:pt idx="26940">
                  <c:v>135000</c:v>
                </c:pt>
                <c:pt idx="26941">
                  <c:v>135005</c:v>
                </c:pt>
                <c:pt idx="26942">
                  <c:v>135010</c:v>
                </c:pt>
                <c:pt idx="26943">
                  <c:v>135015</c:v>
                </c:pt>
                <c:pt idx="26944">
                  <c:v>135020</c:v>
                </c:pt>
                <c:pt idx="26945">
                  <c:v>135025</c:v>
                </c:pt>
                <c:pt idx="26946">
                  <c:v>135030</c:v>
                </c:pt>
                <c:pt idx="26947">
                  <c:v>135035</c:v>
                </c:pt>
                <c:pt idx="26948">
                  <c:v>135040</c:v>
                </c:pt>
                <c:pt idx="26949">
                  <c:v>135045</c:v>
                </c:pt>
                <c:pt idx="26950">
                  <c:v>135050</c:v>
                </c:pt>
                <c:pt idx="26951">
                  <c:v>135055</c:v>
                </c:pt>
                <c:pt idx="26952">
                  <c:v>135060</c:v>
                </c:pt>
                <c:pt idx="26953">
                  <c:v>135065</c:v>
                </c:pt>
                <c:pt idx="26954">
                  <c:v>135070</c:v>
                </c:pt>
                <c:pt idx="26955">
                  <c:v>135075</c:v>
                </c:pt>
                <c:pt idx="26956">
                  <c:v>135080</c:v>
                </c:pt>
                <c:pt idx="26957">
                  <c:v>135085</c:v>
                </c:pt>
                <c:pt idx="26958">
                  <c:v>135090</c:v>
                </c:pt>
                <c:pt idx="26959">
                  <c:v>135095</c:v>
                </c:pt>
                <c:pt idx="26960">
                  <c:v>135100</c:v>
                </c:pt>
                <c:pt idx="26961">
                  <c:v>135105</c:v>
                </c:pt>
                <c:pt idx="26962">
                  <c:v>135110</c:v>
                </c:pt>
                <c:pt idx="26963">
                  <c:v>135115</c:v>
                </c:pt>
                <c:pt idx="26964">
                  <c:v>135120</c:v>
                </c:pt>
                <c:pt idx="26965">
                  <c:v>135125</c:v>
                </c:pt>
                <c:pt idx="26966">
                  <c:v>135130</c:v>
                </c:pt>
                <c:pt idx="26967">
                  <c:v>135135</c:v>
                </c:pt>
                <c:pt idx="26968">
                  <c:v>135140</c:v>
                </c:pt>
                <c:pt idx="26969">
                  <c:v>135145</c:v>
                </c:pt>
                <c:pt idx="26970">
                  <c:v>135150</c:v>
                </c:pt>
                <c:pt idx="26971">
                  <c:v>135155</c:v>
                </c:pt>
                <c:pt idx="26972">
                  <c:v>135160</c:v>
                </c:pt>
                <c:pt idx="26973">
                  <c:v>135165</c:v>
                </c:pt>
                <c:pt idx="26974">
                  <c:v>135170</c:v>
                </c:pt>
                <c:pt idx="26975">
                  <c:v>135175</c:v>
                </c:pt>
                <c:pt idx="26976">
                  <c:v>135180</c:v>
                </c:pt>
                <c:pt idx="26977">
                  <c:v>135185</c:v>
                </c:pt>
                <c:pt idx="26978">
                  <c:v>135190</c:v>
                </c:pt>
                <c:pt idx="26979">
                  <c:v>135195</c:v>
                </c:pt>
                <c:pt idx="26980">
                  <c:v>135200</c:v>
                </c:pt>
                <c:pt idx="26981">
                  <c:v>135205</c:v>
                </c:pt>
                <c:pt idx="26982">
                  <c:v>135210</c:v>
                </c:pt>
                <c:pt idx="26983">
                  <c:v>135215</c:v>
                </c:pt>
                <c:pt idx="26984">
                  <c:v>135220</c:v>
                </c:pt>
                <c:pt idx="26985">
                  <c:v>135225</c:v>
                </c:pt>
                <c:pt idx="26986">
                  <c:v>135230</c:v>
                </c:pt>
                <c:pt idx="26987">
                  <c:v>135235</c:v>
                </c:pt>
                <c:pt idx="26988">
                  <c:v>135240</c:v>
                </c:pt>
                <c:pt idx="26989">
                  <c:v>135245</c:v>
                </c:pt>
                <c:pt idx="26990">
                  <c:v>135250</c:v>
                </c:pt>
                <c:pt idx="26991">
                  <c:v>135255</c:v>
                </c:pt>
                <c:pt idx="26992">
                  <c:v>135260</c:v>
                </c:pt>
                <c:pt idx="26993">
                  <c:v>135265</c:v>
                </c:pt>
                <c:pt idx="26994">
                  <c:v>135270</c:v>
                </c:pt>
                <c:pt idx="26995">
                  <c:v>135275</c:v>
                </c:pt>
                <c:pt idx="26996">
                  <c:v>135280</c:v>
                </c:pt>
                <c:pt idx="26997">
                  <c:v>135285</c:v>
                </c:pt>
                <c:pt idx="26998">
                  <c:v>135290</c:v>
                </c:pt>
                <c:pt idx="26999">
                  <c:v>135295</c:v>
                </c:pt>
                <c:pt idx="27000">
                  <c:v>135300</c:v>
                </c:pt>
                <c:pt idx="27001">
                  <c:v>135305</c:v>
                </c:pt>
                <c:pt idx="27002">
                  <c:v>135310</c:v>
                </c:pt>
                <c:pt idx="27003">
                  <c:v>135315</c:v>
                </c:pt>
                <c:pt idx="27004">
                  <c:v>135320</c:v>
                </c:pt>
                <c:pt idx="27005">
                  <c:v>135325</c:v>
                </c:pt>
                <c:pt idx="27006">
                  <c:v>135330</c:v>
                </c:pt>
                <c:pt idx="27007">
                  <c:v>135335</c:v>
                </c:pt>
                <c:pt idx="27008">
                  <c:v>135340</c:v>
                </c:pt>
                <c:pt idx="27009">
                  <c:v>135345</c:v>
                </c:pt>
                <c:pt idx="27010">
                  <c:v>135350</c:v>
                </c:pt>
                <c:pt idx="27011">
                  <c:v>135355</c:v>
                </c:pt>
                <c:pt idx="27012">
                  <c:v>135360</c:v>
                </c:pt>
                <c:pt idx="27013">
                  <c:v>135365</c:v>
                </c:pt>
                <c:pt idx="27014">
                  <c:v>135370</c:v>
                </c:pt>
                <c:pt idx="27015">
                  <c:v>135375</c:v>
                </c:pt>
                <c:pt idx="27016">
                  <c:v>135380</c:v>
                </c:pt>
                <c:pt idx="27017">
                  <c:v>135385</c:v>
                </c:pt>
                <c:pt idx="27018">
                  <c:v>135390</c:v>
                </c:pt>
                <c:pt idx="27019">
                  <c:v>135395</c:v>
                </c:pt>
                <c:pt idx="27020">
                  <c:v>135400</c:v>
                </c:pt>
                <c:pt idx="27021">
                  <c:v>135405</c:v>
                </c:pt>
                <c:pt idx="27022">
                  <c:v>135410</c:v>
                </c:pt>
                <c:pt idx="27023">
                  <c:v>135415</c:v>
                </c:pt>
                <c:pt idx="27024">
                  <c:v>135420</c:v>
                </c:pt>
                <c:pt idx="27025">
                  <c:v>135425</c:v>
                </c:pt>
                <c:pt idx="27026">
                  <c:v>135430</c:v>
                </c:pt>
                <c:pt idx="27027">
                  <c:v>135435</c:v>
                </c:pt>
                <c:pt idx="27028">
                  <c:v>135440</c:v>
                </c:pt>
                <c:pt idx="27029">
                  <c:v>135445</c:v>
                </c:pt>
                <c:pt idx="27030">
                  <c:v>135450</c:v>
                </c:pt>
                <c:pt idx="27031">
                  <c:v>135455</c:v>
                </c:pt>
                <c:pt idx="27032">
                  <c:v>135460</c:v>
                </c:pt>
                <c:pt idx="27033">
                  <c:v>135465</c:v>
                </c:pt>
                <c:pt idx="27034">
                  <c:v>135470</c:v>
                </c:pt>
                <c:pt idx="27035">
                  <c:v>135475</c:v>
                </c:pt>
                <c:pt idx="27036">
                  <c:v>135480</c:v>
                </c:pt>
                <c:pt idx="27037">
                  <c:v>135485</c:v>
                </c:pt>
                <c:pt idx="27038">
                  <c:v>135490</c:v>
                </c:pt>
                <c:pt idx="27039">
                  <c:v>135495</c:v>
                </c:pt>
                <c:pt idx="27040">
                  <c:v>135500</c:v>
                </c:pt>
                <c:pt idx="27041">
                  <c:v>135505</c:v>
                </c:pt>
                <c:pt idx="27042">
                  <c:v>135510</c:v>
                </c:pt>
                <c:pt idx="27043">
                  <c:v>135515</c:v>
                </c:pt>
                <c:pt idx="27044">
                  <c:v>135520</c:v>
                </c:pt>
                <c:pt idx="27045">
                  <c:v>135525</c:v>
                </c:pt>
                <c:pt idx="27046">
                  <c:v>135530</c:v>
                </c:pt>
                <c:pt idx="27047">
                  <c:v>135535</c:v>
                </c:pt>
                <c:pt idx="27048">
                  <c:v>135540</c:v>
                </c:pt>
                <c:pt idx="27049">
                  <c:v>135545</c:v>
                </c:pt>
                <c:pt idx="27050">
                  <c:v>135550</c:v>
                </c:pt>
                <c:pt idx="27051">
                  <c:v>135555</c:v>
                </c:pt>
                <c:pt idx="27052">
                  <c:v>135560</c:v>
                </c:pt>
                <c:pt idx="27053">
                  <c:v>135565</c:v>
                </c:pt>
                <c:pt idx="27054">
                  <c:v>135570</c:v>
                </c:pt>
                <c:pt idx="27055">
                  <c:v>135575</c:v>
                </c:pt>
                <c:pt idx="27056">
                  <c:v>135580</c:v>
                </c:pt>
                <c:pt idx="27057">
                  <c:v>135585</c:v>
                </c:pt>
                <c:pt idx="27058">
                  <c:v>135590</c:v>
                </c:pt>
                <c:pt idx="27059">
                  <c:v>135595</c:v>
                </c:pt>
                <c:pt idx="27060">
                  <c:v>135600</c:v>
                </c:pt>
                <c:pt idx="27061">
                  <c:v>135605</c:v>
                </c:pt>
                <c:pt idx="27062">
                  <c:v>135610</c:v>
                </c:pt>
                <c:pt idx="27063">
                  <c:v>135615</c:v>
                </c:pt>
                <c:pt idx="27064">
                  <c:v>135620</c:v>
                </c:pt>
                <c:pt idx="27065">
                  <c:v>135625</c:v>
                </c:pt>
                <c:pt idx="27066">
                  <c:v>135630</c:v>
                </c:pt>
                <c:pt idx="27067">
                  <c:v>135635</c:v>
                </c:pt>
                <c:pt idx="27068">
                  <c:v>135640</c:v>
                </c:pt>
                <c:pt idx="27069">
                  <c:v>135645</c:v>
                </c:pt>
                <c:pt idx="27070">
                  <c:v>135650</c:v>
                </c:pt>
                <c:pt idx="27071">
                  <c:v>135655</c:v>
                </c:pt>
                <c:pt idx="27072">
                  <c:v>135660</c:v>
                </c:pt>
                <c:pt idx="27073">
                  <c:v>135665</c:v>
                </c:pt>
                <c:pt idx="27074">
                  <c:v>135670</c:v>
                </c:pt>
                <c:pt idx="27075">
                  <c:v>135675</c:v>
                </c:pt>
                <c:pt idx="27076">
                  <c:v>135680</c:v>
                </c:pt>
                <c:pt idx="27077">
                  <c:v>135685</c:v>
                </c:pt>
                <c:pt idx="27078">
                  <c:v>135690</c:v>
                </c:pt>
                <c:pt idx="27079">
                  <c:v>135695</c:v>
                </c:pt>
                <c:pt idx="27080">
                  <c:v>135700</c:v>
                </c:pt>
                <c:pt idx="27081">
                  <c:v>135705</c:v>
                </c:pt>
                <c:pt idx="27082">
                  <c:v>135710</c:v>
                </c:pt>
                <c:pt idx="27083">
                  <c:v>135715</c:v>
                </c:pt>
                <c:pt idx="27084">
                  <c:v>135720</c:v>
                </c:pt>
                <c:pt idx="27085">
                  <c:v>135725</c:v>
                </c:pt>
                <c:pt idx="27086">
                  <c:v>135730</c:v>
                </c:pt>
                <c:pt idx="27087">
                  <c:v>135735</c:v>
                </c:pt>
                <c:pt idx="27088">
                  <c:v>135740</c:v>
                </c:pt>
                <c:pt idx="27089">
                  <c:v>135745</c:v>
                </c:pt>
                <c:pt idx="27090">
                  <c:v>135750</c:v>
                </c:pt>
                <c:pt idx="27091">
                  <c:v>135755</c:v>
                </c:pt>
                <c:pt idx="27092">
                  <c:v>135760</c:v>
                </c:pt>
                <c:pt idx="27093">
                  <c:v>135765</c:v>
                </c:pt>
                <c:pt idx="27094">
                  <c:v>135770</c:v>
                </c:pt>
                <c:pt idx="27095">
                  <c:v>135775</c:v>
                </c:pt>
                <c:pt idx="27096">
                  <c:v>135780</c:v>
                </c:pt>
                <c:pt idx="27097">
                  <c:v>135785</c:v>
                </c:pt>
                <c:pt idx="27098">
                  <c:v>135790</c:v>
                </c:pt>
                <c:pt idx="27099">
                  <c:v>135795</c:v>
                </c:pt>
                <c:pt idx="27100">
                  <c:v>135800</c:v>
                </c:pt>
                <c:pt idx="27101">
                  <c:v>135805</c:v>
                </c:pt>
                <c:pt idx="27102">
                  <c:v>135810</c:v>
                </c:pt>
                <c:pt idx="27103">
                  <c:v>135815</c:v>
                </c:pt>
                <c:pt idx="27104">
                  <c:v>135820</c:v>
                </c:pt>
                <c:pt idx="27105">
                  <c:v>135825</c:v>
                </c:pt>
                <c:pt idx="27106">
                  <c:v>135830</c:v>
                </c:pt>
                <c:pt idx="27107">
                  <c:v>135835</c:v>
                </c:pt>
                <c:pt idx="27108">
                  <c:v>135840</c:v>
                </c:pt>
                <c:pt idx="27109">
                  <c:v>135845</c:v>
                </c:pt>
                <c:pt idx="27110">
                  <c:v>135850</c:v>
                </c:pt>
                <c:pt idx="27111">
                  <c:v>135855</c:v>
                </c:pt>
                <c:pt idx="27112">
                  <c:v>135860</c:v>
                </c:pt>
                <c:pt idx="27113">
                  <c:v>135865</c:v>
                </c:pt>
                <c:pt idx="27114">
                  <c:v>135870</c:v>
                </c:pt>
                <c:pt idx="27115">
                  <c:v>135875</c:v>
                </c:pt>
                <c:pt idx="27116">
                  <c:v>135880</c:v>
                </c:pt>
                <c:pt idx="27117">
                  <c:v>135885</c:v>
                </c:pt>
                <c:pt idx="27118">
                  <c:v>135890</c:v>
                </c:pt>
                <c:pt idx="27119">
                  <c:v>135895</c:v>
                </c:pt>
                <c:pt idx="27120">
                  <c:v>135900</c:v>
                </c:pt>
                <c:pt idx="27121">
                  <c:v>135905</c:v>
                </c:pt>
                <c:pt idx="27122">
                  <c:v>135910</c:v>
                </c:pt>
                <c:pt idx="27123">
                  <c:v>135915</c:v>
                </c:pt>
                <c:pt idx="27124">
                  <c:v>135920</c:v>
                </c:pt>
                <c:pt idx="27125">
                  <c:v>135925</c:v>
                </c:pt>
                <c:pt idx="27126">
                  <c:v>135930</c:v>
                </c:pt>
                <c:pt idx="27127">
                  <c:v>135935</c:v>
                </c:pt>
                <c:pt idx="27128">
                  <c:v>135940</c:v>
                </c:pt>
                <c:pt idx="27129">
                  <c:v>135945</c:v>
                </c:pt>
                <c:pt idx="27130">
                  <c:v>135950</c:v>
                </c:pt>
                <c:pt idx="27131">
                  <c:v>135955</c:v>
                </c:pt>
                <c:pt idx="27132">
                  <c:v>135960</c:v>
                </c:pt>
                <c:pt idx="27133">
                  <c:v>135965</c:v>
                </c:pt>
                <c:pt idx="27134">
                  <c:v>135970</c:v>
                </c:pt>
                <c:pt idx="27135">
                  <c:v>135975</c:v>
                </c:pt>
                <c:pt idx="27136">
                  <c:v>135980</c:v>
                </c:pt>
                <c:pt idx="27137">
                  <c:v>135985</c:v>
                </c:pt>
                <c:pt idx="27138">
                  <c:v>135990</c:v>
                </c:pt>
                <c:pt idx="27139">
                  <c:v>135995</c:v>
                </c:pt>
                <c:pt idx="27140">
                  <c:v>136000</c:v>
                </c:pt>
                <c:pt idx="27141">
                  <c:v>136005</c:v>
                </c:pt>
                <c:pt idx="27142">
                  <c:v>136010</c:v>
                </c:pt>
                <c:pt idx="27143">
                  <c:v>136015</c:v>
                </c:pt>
                <c:pt idx="27144">
                  <c:v>136020</c:v>
                </c:pt>
                <c:pt idx="27145">
                  <c:v>136025</c:v>
                </c:pt>
                <c:pt idx="27146">
                  <c:v>136030</c:v>
                </c:pt>
                <c:pt idx="27147">
                  <c:v>136035</c:v>
                </c:pt>
                <c:pt idx="27148">
                  <c:v>136040</c:v>
                </c:pt>
                <c:pt idx="27149">
                  <c:v>136045</c:v>
                </c:pt>
                <c:pt idx="27150">
                  <c:v>136050</c:v>
                </c:pt>
                <c:pt idx="27151">
                  <c:v>136055</c:v>
                </c:pt>
                <c:pt idx="27152">
                  <c:v>136060</c:v>
                </c:pt>
                <c:pt idx="27153">
                  <c:v>136065</c:v>
                </c:pt>
                <c:pt idx="27154">
                  <c:v>136070</c:v>
                </c:pt>
                <c:pt idx="27155">
                  <c:v>136075</c:v>
                </c:pt>
                <c:pt idx="27156">
                  <c:v>136080</c:v>
                </c:pt>
                <c:pt idx="27157">
                  <c:v>136085</c:v>
                </c:pt>
                <c:pt idx="27158">
                  <c:v>136090</c:v>
                </c:pt>
                <c:pt idx="27159">
                  <c:v>136095</c:v>
                </c:pt>
                <c:pt idx="27160">
                  <c:v>136100</c:v>
                </c:pt>
                <c:pt idx="27161">
                  <c:v>136105</c:v>
                </c:pt>
                <c:pt idx="27162">
                  <c:v>136110</c:v>
                </c:pt>
                <c:pt idx="27163">
                  <c:v>136115</c:v>
                </c:pt>
                <c:pt idx="27164">
                  <c:v>136120</c:v>
                </c:pt>
                <c:pt idx="27165">
                  <c:v>136125</c:v>
                </c:pt>
                <c:pt idx="27166">
                  <c:v>136130</c:v>
                </c:pt>
                <c:pt idx="27167">
                  <c:v>136135</c:v>
                </c:pt>
                <c:pt idx="27168">
                  <c:v>136140</c:v>
                </c:pt>
                <c:pt idx="27169">
                  <c:v>136145</c:v>
                </c:pt>
                <c:pt idx="27170">
                  <c:v>136150</c:v>
                </c:pt>
                <c:pt idx="27171">
                  <c:v>136155</c:v>
                </c:pt>
                <c:pt idx="27172">
                  <c:v>136160</c:v>
                </c:pt>
                <c:pt idx="27173">
                  <c:v>136165</c:v>
                </c:pt>
                <c:pt idx="27174">
                  <c:v>136170</c:v>
                </c:pt>
                <c:pt idx="27175">
                  <c:v>136175</c:v>
                </c:pt>
                <c:pt idx="27176">
                  <c:v>136180</c:v>
                </c:pt>
                <c:pt idx="27177">
                  <c:v>136185</c:v>
                </c:pt>
                <c:pt idx="27178">
                  <c:v>136190</c:v>
                </c:pt>
                <c:pt idx="27179">
                  <c:v>136195</c:v>
                </c:pt>
                <c:pt idx="27180">
                  <c:v>136200</c:v>
                </c:pt>
                <c:pt idx="27181">
                  <c:v>136205</c:v>
                </c:pt>
                <c:pt idx="27182">
                  <c:v>136210</c:v>
                </c:pt>
                <c:pt idx="27183">
                  <c:v>136215</c:v>
                </c:pt>
                <c:pt idx="27184">
                  <c:v>136220</c:v>
                </c:pt>
                <c:pt idx="27185">
                  <c:v>136225</c:v>
                </c:pt>
                <c:pt idx="27186">
                  <c:v>136230</c:v>
                </c:pt>
                <c:pt idx="27187">
                  <c:v>136235</c:v>
                </c:pt>
                <c:pt idx="27188">
                  <c:v>136240</c:v>
                </c:pt>
                <c:pt idx="27189">
                  <c:v>136245</c:v>
                </c:pt>
                <c:pt idx="27190">
                  <c:v>136250</c:v>
                </c:pt>
                <c:pt idx="27191">
                  <c:v>136255</c:v>
                </c:pt>
                <c:pt idx="27192">
                  <c:v>136260</c:v>
                </c:pt>
                <c:pt idx="27193">
                  <c:v>136265</c:v>
                </c:pt>
                <c:pt idx="27194">
                  <c:v>136270</c:v>
                </c:pt>
                <c:pt idx="27195">
                  <c:v>136275</c:v>
                </c:pt>
                <c:pt idx="27196">
                  <c:v>136280</c:v>
                </c:pt>
                <c:pt idx="27197">
                  <c:v>136285</c:v>
                </c:pt>
                <c:pt idx="27198">
                  <c:v>136290</c:v>
                </c:pt>
                <c:pt idx="27199">
                  <c:v>136295</c:v>
                </c:pt>
                <c:pt idx="27200">
                  <c:v>136300</c:v>
                </c:pt>
                <c:pt idx="27201">
                  <c:v>136305</c:v>
                </c:pt>
                <c:pt idx="27202">
                  <c:v>136310</c:v>
                </c:pt>
                <c:pt idx="27203">
                  <c:v>136315</c:v>
                </c:pt>
                <c:pt idx="27204">
                  <c:v>136320</c:v>
                </c:pt>
                <c:pt idx="27205">
                  <c:v>136325</c:v>
                </c:pt>
                <c:pt idx="27206">
                  <c:v>136330</c:v>
                </c:pt>
                <c:pt idx="27207">
                  <c:v>136335</c:v>
                </c:pt>
                <c:pt idx="27208">
                  <c:v>136340</c:v>
                </c:pt>
                <c:pt idx="27209">
                  <c:v>136345</c:v>
                </c:pt>
                <c:pt idx="27210">
                  <c:v>136350</c:v>
                </c:pt>
                <c:pt idx="27211">
                  <c:v>136355</c:v>
                </c:pt>
                <c:pt idx="27212">
                  <c:v>136360</c:v>
                </c:pt>
                <c:pt idx="27213">
                  <c:v>136365</c:v>
                </c:pt>
                <c:pt idx="27214">
                  <c:v>136370</c:v>
                </c:pt>
                <c:pt idx="27215">
                  <c:v>136375</c:v>
                </c:pt>
                <c:pt idx="27216">
                  <c:v>136380</c:v>
                </c:pt>
                <c:pt idx="27217">
                  <c:v>136385</c:v>
                </c:pt>
                <c:pt idx="27218">
                  <c:v>136390</c:v>
                </c:pt>
                <c:pt idx="27219">
                  <c:v>136395</c:v>
                </c:pt>
                <c:pt idx="27220">
                  <c:v>136400</c:v>
                </c:pt>
                <c:pt idx="27221">
                  <c:v>136405</c:v>
                </c:pt>
                <c:pt idx="27222">
                  <c:v>136410</c:v>
                </c:pt>
                <c:pt idx="27223">
                  <c:v>136415</c:v>
                </c:pt>
                <c:pt idx="27224">
                  <c:v>136420</c:v>
                </c:pt>
                <c:pt idx="27225">
                  <c:v>136425</c:v>
                </c:pt>
                <c:pt idx="27226">
                  <c:v>136430</c:v>
                </c:pt>
                <c:pt idx="27227">
                  <c:v>136435</c:v>
                </c:pt>
                <c:pt idx="27228">
                  <c:v>136440</c:v>
                </c:pt>
                <c:pt idx="27229">
                  <c:v>136445</c:v>
                </c:pt>
                <c:pt idx="27230">
                  <c:v>136450</c:v>
                </c:pt>
                <c:pt idx="27231">
                  <c:v>136455</c:v>
                </c:pt>
                <c:pt idx="27232">
                  <c:v>136460</c:v>
                </c:pt>
                <c:pt idx="27233">
                  <c:v>136465</c:v>
                </c:pt>
                <c:pt idx="27234">
                  <c:v>136470</c:v>
                </c:pt>
                <c:pt idx="27235">
                  <c:v>136475</c:v>
                </c:pt>
                <c:pt idx="27236">
                  <c:v>136480</c:v>
                </c:pt>
                <c:pt idx="27237">
                  <c:v>136485</c:v>
                </c:pt>
                <c:pt idx="27238">
                  <c:v>136490</c:v>
                </c:pt>
                <c:pt idx="27239">
                  <c:v>136495</c:v>
                </c:pt>
                <c:pt idx="27240">
                  <c:v>136500</c:v>
                </c:pt>
                <c:pt idx="27241">
                  <c:v>136505</c:v>
                </c:pt>
                <c:pt idx="27242">
                  <c:v>136510</c:v>
                </c:pt>
                <c:pt idx="27243">
                  <c:v>136515</c:v>
                </c:pt>
                <c:pt idx="27244">
                  <c:v>136520</c:v>
                </c:pt>
                <c:pt idx="27245">
                  <c:v>136525</c:v>
                </c:pt>
                <c:pt idx="27246">
                  <c:v>136530</c:v>
                </c:pt>
                <c:pt idx="27247">
                  <c:v>136535</c:v>
                </c:pt>
                <c:pt idx="27248">
                  <c:v>136540</c:v>
                </c:pt>
                <c:pt idx="27249">
                  <c:v>136545</c:v>
                </c:pt>
                <c:pt idx="27250">
                  <c:v>136550</c:v>
                </c:pt>
                <c:pt idx="27251">
                  <c:v>136555</c:v>
                </c:pt>
                <c:pt idx="27252">
                  <c:v>136560</c:v>
                </c:pt>
                <c:pt idx="27253">
                  <c:v>136565</c:v>
                </c:pt>
                <c:pt idx="27254">
                  <c:v>136570</c:v>
                </c:pt>
                <c:pt idx="27255">
                  <c:v>136575</c:v>
                </c:pt>
                <c:pt idx="27256">
                  <c:v>136580</c:v>
                </c:pt>
                <c:pt idx="27257">
                  <c:v>136585</c:v>
                </c:pt>
                <c:pt idx="27258">
                  <c:v>136590</c:v>
                </c:pt>
                <c:pt idx="27259">
                  <c:v>136595</c:v>
                </c:pt>
                <c:pt idx="27260">
                  <c:v>136600</c:v>
                </c:pt>
                <c:pt idx="27261">
                  <c:v>136605</c:v>
                </c:pt>
                <c:pt idx="27262">
                  <c:v>136610</c:v>
                </c:pt>
                <c:pt idx="27263">
                  <c:v>136615</c:v>
                </c:pt>
                <c:pt idx="27264">
                  <c:v>136620</c:v>
                </c:pt>
                <c:pt idx="27265">
                  <c:v>136625</c:v>
                </c:pt>
                <c:pt idx="27266">
                  <c:v>136630</c:v>
                </c:pt>
                <c:pt idx="27267">
                  <c:v>136635</c:v>
                </c:pt>
                <c:pt idx="27268">
                  <c:v>136640</c:v>
                </c:pt>
                <c:pt idx="27269">
                  <c:v>136645</c:v>
                </c:pt>
                <c:pt idx="27270">
                  <c:v>136650</c:v>
                </c:pt>
                <c:pt idx="27271">
                  <c:v>136655</c:v>
                </c:pt>
                <c:pt idx="27272">
                  <c:v>136660</c:v>
                </c:pt>
                <c:pt idx="27273">
                  <c:v>136665</c:v>
                </c:pt>
                <c:pt idx="27274">
                  <c:v>136670</c:v>
                </c:pt>
                <c:pt idx="27275">
                  <c:v>136675</c:v>
                </c:pt>
                <c:pt idx="27276">
                  <c:v>136680</c:v>
                </c:pt>
                <c:pt idx="27277">
                  <c:v>136685</c:v>
                </c:pt>
                <c:pt idx="27278">
                  <c:v>136690</c:v>
                </c:pt>
                <c:pt idx="27279">
                  <c:v>136695</c:v>
                </c:pt>
                <c:pt idx="27280">
                  <c:v>136700</c:v>
                </c:pt>
                <c:pt idx="27281">
                  <c:v>136705</c:v>
                </c:pt>
                <c:pt idx="27282">
                  <c:v>136710</c:v>
                </c:pt>
                <c:pt idx="27283">
                  <c:v>136715</c:v>
                </c:pt>
                <c:pt idx="27284">
                  <c:v>136720</c:v>
                </c:pt>
                <c:pt idx="27285">
                  <c:v>136725</c:v>
                </c:pt>
                <c:pt idx="27286">
                  <c:v>136730</c:v>
                </c:pt>
                <c:pt idx="27287">
                  <c:v>136735</c:v>
                </c:pt>
                <c:pt idx="27288">
                  <c:v>136740</c:v>
                </c:pt>
                <c:pt idx="27289">
                  <c:v>136745</c:v>
                </c:pt>
                <c:pt idx="27290">
                  <c:v>136750</c:v>
                </c:pt>
                <c:pt idx="27291">
                  <c:v>136755</c:v>
                </c:pt>
                <c:pt idx="27292">
                  <c:v>136760</c:v>
                </c:pt>
                <c:pt idx="27293">
                  <c:v>136765</c:v>
                </c:pt>
                <c:pt idx="27294">
                  <c:v>136770</c:v>
                </c:pt>
                <c:pt idx="27295">
                  <c:v>136775</c:v>
                </c:pt>
                <c:pt idx="27296">
                  <c:v>136780</c:v>
                </c:pt>
                <c:pt idx="27297">
                  <c:v>136785</c:v>
                </c:pt>
                <c:pt idx="27298">
                  <c:v>136790</c:v>
                </c:pt>
                <c:pt idx="27299">
                  <c:v>136795</c:v>
                </c:pt>
                <c:pt idx="27300">
                  <c:v>136800</c:v>
                </c:pt>
                <c:pt idx="27301">
                  <c:v>136805</c:v>
                </c:pt>
                <c:pt idx="27302">
                  <c:v>136810</c:v>
                </c:pt>
                <c:pt idx="27303">
                  <c:v>136815</c:v>
                </c:pt>
                <c:pt idx="27304">
                  <c:v>136820</c:v>
                </c:pt>
                <c:pt idx="27305">
                  <c:v>136825</c:v>
                </c:pt>
                <c:pt idx="27306">
                  <c:v>136830</c:v>
                </c:pt>
                <c:pt idx="27307">
                  <c:v>136835</c:v>
                </c:pt>
                <c:pt idx="27308">
                  <c:v>136840</c:v>
                </c:pt>
                <c:pt idx="27309">
                  <c:v>136845</c:v>
                </c:pt>
                <c:pt idx="27310">
                  <c:v>136850</c:v>
                </c:pt>
                <c:pt idx="27311">
                  <c:v>136855</c:v>
                </c:pt>
                <c:pt idx="27312">
                  <c:v>136860</c:v>
                </c:pt>
                <c:pt idx="27313">
                  <c:v>136865</c:v>
                </c:pt>
                <c:pt idx="27314">
                  <c:v>136870</c:v>
                </c:pt>
                <c:pt idx="27315">
                  <c:v>136875</c:v>
                </c:pt>
                <c:pt idx="27316">
                  <c:v>136880</c:v>
                </c:pt>
                <c:pt idx="27317">
                  <c:v>136885</c:v>
                </c:pt>
                <c:pt idx="27318">
                  <c:v>136890</c:v>
                </c:pt>
                <c:pt idx="27319">
                  <c:v>136895</c:v>
                </c:pt>
                <c:pt idx="27320">
                  <c:v>136900</c:v>
                </c:pt>
                <c:pt idx="27321">
                  <c:v>136905</c:v>
                </c:pt>
                <c:pt idx="27322">
                  <c:v>136910</c:v>
                </c:pt>
                <c:pt idx="27323">
                  <c:v>136915</c:v>
                </c:pt>
                <c:pt idx="27324">
                  <c:v>136920</c:v>
                </c:pt>
                <c:pt idx="27325">
                  <c:v>136925</c:v>
                </c:pt>
                <c:pt idx="27326">
                  <c:v>136930</c:v>
                </c:pt>
                <c:pt idx="27327">
                  <c:v>136935</c:v>
                </c:pt>
                <c:pt idx="27328">
                  <c:v>136940</c:v>
                </c:pt>
                <c:pt idx="27329">
                  <c:v>136945</c:v>
                </c:pt>
                <c:pt idx="27330">
                  <c:v>136950</c:v>
                </c:pt>
                <c:pt idx="27331">
                  <c:v>136955</c:v>
                </c:pt>
                <c:pt idx="27332">
                  <c:v>136960</c:v>
                </c:pt>
                <c:pt idx="27333">
                  <c:v>136965</c:v>
                </c:pt>
                <c:pt idx="27334">
                  <c:v>136970</c:v>
                </c:pt>
                <c:pt idx="27335">
                  <c:v>136975</c:v>
                </c:pt>
                <c:pt idx="27336">
                  <c:v>136980</c:v>
                </c:pt>
                <c:pt idx="27337">
                  <c:v>136985</c:v>
                </c:pt>
                <c:pt idx="27338">
                  <c:v>136990</c:v>
                </c:pt>
                <c:pt idx="27339">
                  <c:v>136995</c:v>
                </c:pt>
                <c:pt idx="27340">
                  <c:v>137000</c:v>
                </c:pt>
                <c:pt idx="27341">
                  <c:v>137005</c:v>
                </c:pt>
                <c:pt idx="27342">
                  <c:v>137010</c:v>
                </c:pt>
                <c:pt idx="27343">
                  <c:v>137015</c:v>
                </c:pt>
                <c:pt idx="27344">
                  <c:v>137020</c:v>
                </c:pt>
                <c:pt idx="27345">
                  <c:v>137025</c:v>
                </c:pt>
                <c:pt idx="27346">
                  <c:v>137030</c:v>
                </c:pt>
                <c:pt idx="27347">
                  <c:v>137035</c:v>
                </c:pt>
                <c:pt idx="27348">
                  <c:v>137040</c:v>
                </c:pt>
                <c:pt idx="27349">
                  <c:v>137045</c:v>
                </c:pt>
                <c:pt idx="27350">
                  <c:v>137050</c:v>
                </c:pt>
                <c:pt idx="27351">
                  <c:v>137055</c:v>
                </c:pt>
                <c:pt idx="27352">
                  <c:v>137060</c:v>
                </c:pt>
                <c:pt idx="27353">
                  <c:v>137065</c:v>
                </c:pt>
                <c:pt idx="27354">
                  <c:v>137070</c:v>
                </c:pt>
                <c:pt idx="27355">
                  <c:v>137075</c:v>
                </c:pt>
                <c:pt idx="27356">
                  <c:v>137080</c:v>
                </c:pt>
                <c:pt idx="27357">
                  <c:v>137085</c:v>
                </c:pt>
                <c:pt idx="27358">
                  <c:v>137090</c:v>
                </c:pt>
                <c:pt idx="27359">
                  <c:v>137095</c:v>
                </c:pt>
                <c:pt idx="27360">
                  <c:v>137100</c:v>
                </c:pt>
                <c:pt idx="27361">
                  <c:v>137105</c:v>
                </c:pt>
                <c:pt idx="27362">
                  <c:v>137110</c:v>
                </c:pt>
                <c:pt idx="27363">
                  <c:v>137115</c:v>
                </c:pt>
                <c:pt idx="27364">
                  <c:v>137120</c:v>
                </c:pt>
                <c:pt idx="27365">
                  <c:v>137125</c:v>
                </c:pt>
                <c:pt idx="27366">
                  <c:v>137130</c:v>
                </c:pt>
                <c:pt idx="27367">
                  <c:v>137135</c:v>
                </c:pt>
                <c:pt idx="27368">
                  <c:v>137140</c:v>
                </c:pt>
                <c:pt idx="27369">
                  <c:v>137145</c:v>
                </c:pt>
                <c:pt idx="27370">
                  <c:v>137150</c:v>
                </c:pt>
                <c:pt idx="27371">
                  <c:v>137155</c:v>
                </c:pt>
                <c:pt idx="27372">
                  <c:v>137160</c:v>
                </c:pt>
                <c:pt idx="27373">
                  <c:v>137165</c:v>
                </c:pt>
                <c:pt idx="27374">
                  <c:v>137170</c:v>
                </c:pt>
                <c:pt idx="27375">
                  <c:v>137175</c:v>
                </c:pt>
                <c:pt idx="27376">
                  <c:v>137180</c:v>
                </c:pt>
                <c:pt idx="27377">
                  <c:v>137185</c:v>
                </c:pt>
                <c:pt idx="27378">
                  <c:v>137190</c:v>
                </c:pt>
                <c:pt idx="27379">
                  <c:v>137195</c:v>
                </c:pt>
                <c:pt idx="27380">
                  <c:v>137200</c:v>
                </c:pt>
                <c:pt idx="27381">
                  <c:v>137205</c:v>
                </c:pt>
                <c:pt idx="27382">
                  <c:v>137210</c:v>
                </c:pt>
                <c:pt idx="27383">
                  <c:v>137215</c:v>
                </c:pt>
                <c:pt idx="27384">
                  <c:v>137220</c:v>
                </c:pt>
                <c:pt idx="27385">
                  <c:v>137225</c:v>
                </c:pt>
                <c:pt idx="27386">
                  <c:v>137230</c:v>
                </c:pt>
                <c:pt idx="27387">
                  <c:v>137235</c:v>
                </c:pt>
                <c:pt idx="27388">
                  <c:v>137240</c:v>
                </c:pt>
                <c:pt idx="27389">
                  <c:v>137245</c:v>
                </c:pt>
                <c:pt idx="27390">
                  <c:v>137250</c:v>
                </c:pt>
                <c:pt idx="27391">
                  <c:v>137255</c:v>
                </c:pt>
                <c:pt idx="27392">
                  <c:v>137260</c:v>
                </c:pt>
                <c:pt idx="27393">
                  <c:v>137265</c:v>
                </c:pt>
                <c:pt idx="27394">
                  <c:v>137270</c:v>
                </c:pt>
                <c:pt idx="27395">
                  <c:v>137275</c:v>
                </c:pt>
                <c:pt idx="27396">
                  <c:v>137280</c:v>
                </c:pt>
                <c:pt idx="27397">
                  <c:v>137285</c:v>
                </c:pt>
                <c:pt idx="27398">
                  <c:v>137290</c:v>
                </c:pt>
                <c:pt idx="27399">
                  <c:v>137295</c:v>
                </c:pt>
                <c:pt idx="27400">
                  <c:v>137300</c:v>
                </c:pt>
                <c:pt idx="27401">
                  <c:v>137305</c:v>
                </c:pt>
                <c:pt idx="27402">
                  <c:v>137310</c:v>
                </c:pt>
                <c:pt idx="27403">
                  <c:v>137315</c:v>
                </c:pt>
                <c:pt idx="27404">
                  <c:v>137320</c:v>
                </c:pt>
                <c:pt idx="27405">
                  <c:v>137325</c:v>
                </c:pt>
                <c:pt idx="27406">
                  <c:v>137330</c:v>
                </c:pt>
                <c:pt idx="27407">
                  <c:v>137335</c:v>
                </c:pt>
                <c:pt idx="27408">
                  <c:v>137340</c:v>
                </c:pt>
                <c:pt idx="27409">
                  <c:v>137345</c:v>
                </c:pt>
                <c:pt idx="27410">
                  <c:v>137350</c:v>
                </c:pt>
                <c:pt idx="27411">
                  <c:v>137355</c:v>
                </c:pt>
                <c:pt idx="27412">
                  <c:v>137360</c:v>
                </c:pt>
                <c:pt idx="27413">
                  <c:v>137365</c:v>
                </c:pt>
                <c:pt idx="27414">
                  <c:v>137370</c:v>
                </c:pt>
                <c:pt idx="27415">
                  <c:v>137375</c:v>
                </c:pt>
                <c:pt idx="27416">
                  <c:v>137380</c:v>
                </c:pt>
                <c:pt idx="27417">
                  <c:v>137385</c:v>
                </c:pt>
                <c:pt idx="27418">
                  <c:v>137390</c:v>
                </c:pt>
                <c:pt idx="27419">
                  <c:v>137395</c:v>
                </c:pt>
                <c:pt idx="27420">
                  <c:v>137400</c:v>
                </c:pt>
                <c:pt idx="27421">
                  <c:v>137405</c:v>
                </c:pt>
                <c:pt idx="27422">
                  <c:v>137410</c:v>
                </c:pt>
                <c:pt idx="27423">
                  <c:v>137415</c:v>
                </c:pt>
                <c:pt idx="27424">
                  <c:v>137420</c:v>
                </c:pt>
                <c:pt idx="27425">
                  <c:v>137425</c:v>
                </c:pt>
                <c:pt idx="27426">
                  <c:v>137430</c:v>
                </c:pt>
                <c:pt idx="27427">
                  <c:v>137435</c:v>
                </c:pt>
                <c:pt idx="27428">
                  <c:v>137440</c:v>
                </c:pt>
                <c:pt idx="27429">
                  <c:v>137445</c:v>
                </c:pt>
                <c:pt idx="27430">
                  <c:v>137450</c:v>
                </c:pt>
                <c:pt idx="27431">
                  <c:v>137455</c:v>
                </c:pt>
                <c:pt idx="27432">
                  <c:v>137460</c:v>
                </c:pt>
                <c:pt idx="27433">
                  <c:v>137465</c:v>
                </c:pt>
                <c:pt idx="27434">
                  <c:v>137470</c:v>
                </c:pt>
                <c:pt idx="27435">
                  <c:v>137475</c:v>
                </c:pt>
                <c:pt idx="27436">
                  <c:v>137480</c:v>
                </c:pt>
                <c:pt idx="27437">
                  <c:v>137485</c:v>
                </c:pt>
                <c:pt idx="27438">
                  <c:v>137490</c:v>
                </c:pt>
                <c:pt idx="27439">
                  <c:v>137495</c:v>
                </c:pt>
                <c:pt idx="27440">
                  <c:v>137500</c:v>
                </c:pt>
                <c:pt idx="27441">
                  <c:v>137505</c:v>
                </c:pt>
                <c:pt idx="27442">
                  <c:v>137510</c:v>
                </c:pt>
                <c:pt idx="27443">
                  <c:v>137515</c:v>
                </c:pt>
                <c:pt idx="27444">
                  <c:v>137520</c:v>
                </c:pt>
                <c:pt idx="27445">
                  <c:v>137525</c:v>
                </c:pt>
                <c:pt idx="27446">
                  <c:v>137530</c:v>
                </c:pt>
                <c:pt idx="27447">
                  <c:v>137535</c:v>
                </c:pt>
                <c:pt idx="27448">
                  <c:v>137540</c:v>
                </c:pt>
                <c:pt idx="27449">
                  <c:v>137545</c:v>
                </c:pt>
                <c:pt idx="27450">
                  <c:v>137550</c:v>
                </c:pt>
                <c:pt idx="27451">
                  <c:v>137555</c:v>
                </c:pt>
                <c:pt idx="27452">
                  <c:v>137560</c:v>
                </c:pt>
                <c:pt idx="27453">
                  <c:v>137565</c:v>
                </c:pt>
                <c:pt idx="27454">
                  <c:v>137570</c:v>
                </c:pt>
                <c:pt idx="27455">
                  <c:v>137575</c:v>
                </c:pt>
                <c:pt idx="27456">
                  <c:v>137580</c:v>
                </c:pt>
                <c:pt idx="27457">
                  <c:v>137585</c:v>
                </c:pt>
                <c:pt idx="27458">
                  <c:v>137590</c:v>
                </c:pt>
                <c:pt idx="27459">
                  <c:v>137595</c:v>
                </c:pt>
                <c:pt idx="27460">
                  <c:v>137600</c:v>
                </c:pt>
                <c:pt idx="27461">
                  <c:v>137605</c:v>
                </c:pt>
                <c:pt idx="27462">
                  <c:v>137610</c:v>
                </c:pt>
                <c:pt idx="27463">
                  <c:v>137615</c:v>
                </c:pt>
                <c:pt idx="27464">
                  <c:v>137620</c:v>
                </c:pt>
                <c:pt idx="27465">
                  <c:v>137625</c:v>
                </c:pt>
                <c:pt idx="27466">
                  <c:v>137630</c:v>
                </c:pt>
                <c:pt idx="27467">
                  <c:v>137635</c:v>
                </c:pt>
                <c:pt idx="27468">
                  <c:v>137640</c:v>
                </c:pt>
                <c:pt idx="27469">
                  <c:v>137645</c:v>
                </c:pt>
                <c:pt idx="27470">
                  <c:v>137650</c:v>
                </c:pt>
                <c:pt idx="27471">
                  <c:v>137655</c:v>
                </c:pt>
                <c:pt idx="27472">
                  <c:v>137660</c:v>
                </c:pt>
                <c:pt idx="27473">
                  <c:v>137665</c:v>
                </c:pt>
                <c:pt idx="27474">
                  <c:v>137670</c:v>
                </c:pt>
                <c:pt idx="27475">
                  <c:v>137675</c:v>
                </c:pt>
                <c:pt idx="27476">
                  <c:v>137680</c:v>
                </c:pt>
                <c:pt idx="27477">
                  <c:v>137685</c:v>
                </c:pt>
                <c:pt idx="27478">
                  <c:v>137690</c:v>
                </c:pt>
                <c:pt idx="27479">
                  <c:v>137695</c:v>
                </c:pt>
                <c:pt idx="27480">
                  <c:v>137700</c:v>
                </c:pt>
                <c:pt idx="27481">
                  <c:v>137705</c:v>
                </c:pt>
                <c:pt idx="27482">
                  <c:v>137710</c:v>
                </c:pt>
                <c:pt idx="27483">
                  <c:v>137715</c:v>
                </c:pt>
                <c:pt idx="27484">
                  <c:v>137720</c:v>
                </c:pt>
                <c:pt idx="27485">
                  <c:v>137725</c:v>
                </c:pt>
                <c:pt idx="27486">
                  <c:v>137730</c:v>
                </c:pt>
                <c:pt idx="27487">
                  <c:v>137735</c:v>
                </c:pt>
                <c:pt idx="27488">
                  <c:v>137740</c:v>
                </c:pt>
                <c:pt idx="27489">
                  <c:v>137745</c:v>
                </c:pt>
                <c:pt idx="27490">
                  <c:v>137750</c:v>
                </c:pt>
                <c:pt idx="27491">
                  <c:v>137755</c:v>
                </c:pt>
                <c:pt idx="27492">
                  <c:v>137760</c:v>
                </c:pt>
                <c:pt idx="27493">
                  <c:v>137765</c:v>
                </c:pt>
                <c:pt idx="27494">
                  <c:v>137770</c:v>
                </c:pt>
                <c:pt idx="27495">
                  <c:v>137775</c:v>
                </c:pt>
                <c:pt idx="27496">
                  <c:v>137780</c:v>
                </c:pt>
                <c:pt idx="27497">
                  <c:v>137785</c:v>
                </c:pt>
                <c:pt idx="27498">
                  <c:v>137790</c:v>
                </c:pt>
                <c:pt idx="27499">
                  <c:v>137795</c:v>
                </c:pt>
                <c:pt idx="27500">
                  <c:v>137800</c:v>
                </c:pt>
                <c:pt idx="27501">
                  <c:v>137805</c:v>
                </c:pt>
                <c:pt idx="27502">
                  <c:v>137810</c:v>
                </c:pt>
                <c:pt idx="27503">
                  <c:v>137815</c:v>
                </c:pt>
                <c:pt idx="27504">
                  <c:v>137820</c:v>
                </c:pt>
                <c:pt idx="27505">
                  <c:v>137825</c:v>
                </c:pt>
                <c:pt idx="27506">
                  <c:v>137830</c:v>
                </c:pt>
                <c:pt idx="27507">
                  <c:v>137835</c:v>
                </c:pt>
                <c:pt idx="27508">
                  <c:v>137840</c:v>
                </c:pt>
                <c:pt idx="27509">
                  <c:v>137845</c:v>
                </c:pt>
                <c:pt idx="27510">
                  <c:v>137850</c:v>
                </c:pt>
                <c:pt idx="27511">
                  <c:v>137855</c:v>
                </c:pt>
                <c:pt idx="27512">
                  <c:v>137860</c:v>
                </c:pt>
                <c:pt idx="27513">
                  <c:v>137865</c:v>
                </c:pt>
                <c:pt idx="27514">
                  <c:v>137870</c:v>
                </c:pt>
                <c:pt idx="27515">
                  <c:v>137875</c:v>
                </c:pt>
                <c:pt idx="27516">
                  <c:v>137880</c:v>
                </c:pt>
                <c:pt idx="27517">
                  <c:v>137885</c:v>
                </c:pt>
                <c:pt idx="27518">
                  <c:v>137890</c:v>
                </c:pt>
                <c:pt idx="27519">
                  <c:v>137895</c:v>
                </c:pt>
                <c:pt idx="27520">
                  <c:v>137900</c:v>
                </c:pt>
                <c:pt idx="27521">
                  <c:v>137905</c:v>
                </c:pt>
                <c:pt idx="27522">
                  <c:v>137910</c:v>
                </c:pt>
                <c:pt idx="27523">
                  <c:v>137915</c:v>
                </c:pt>
                <c:pt idx="27524">
                  <c:v>137920</c:v>
                </c:pt>
                <c:pt idx="27525">
                  <c:v>137925</c:v>
                </c:pt>
                <c:pt idx="27526">
                  <c:v>137930</c:v>
                </c:pt>
                <c:pt idx="27527">
                  <c:v>137935</c:v>
                </c:pt>
                <c:pt idx="27528">
                  <c:v>137940</c:v>
                </c:pt>
                <c:pt idx="27529">
                  <c:v>137945</c:v>
                </c:pt>
                <c:pt idx="27530">
                  <c:v>137950</c:v>
                </c:pt>
                <c:pt idx="27531">
                  <c:v>137955</c:v>
                </c:pt>
                <c:pt idx="27532">
                  <c:v>137960</c:v>
                </c:pt>
                <c:pt idx="27533">
                  <c:v>137965</c:v>
                </c:pt>
                <c:pt idx="27534">
                  <c:v>137970</c:v>
                </c:pt>
                <c:pt idx="27535">
                  <c:v>137975</c:v>
                </c:pt>
                <c:pt idx="27536">
                  <c:v>137980</c:v>
                </c:pt>
                <c:pt idx="27537">
                  <c:v>137985</c:v>
                </c:pt>
                <c:pt idx="27538">
                  <c:v>137990</c:v>
                </c:pt>
                <c:pt idx="27539">
                  <c:v>137995</c:v>
                </c:pt>
                <c:pt idx="27540">
                  <c:v>138000</c:v>
                </c:pt>
                <c:pt idx="27541">
                  <c:v>138005</c:v>
                </c:pt>
                <c:pt idx="27542">
                  <c:v>138010</c:v>
                </c:pt>
                <c:pt idx="27543">
                  <c:v>138015</c:v>
                </c:pt>
                <c:pt idx="27544">
                  <c:v>138020</c:v>
                </c:pt>
                <c:pt idx="27545">
                  <c:v>138025</c:v>
                </c:pt>
                <c:pt idx="27546">
                  <c:v>138030</c:v>
                </c:pt>
                <c:pt idx="27547">
                  <c:v>138035</c:v>
                </c:pt>
                <c:pt idx="27548">
                  <c:v>138040</c:v>
                </c:pt>
                <c:pt idx="27549">
                  <c:v>138045</c:v>
                </c:pt>
                <c:pt idx="27550">
                  <c:v>138050</c:v>
                </c:pt>
                <c:pt idx="27551">
                  <c:v>138055</c:v>
                </c:pt>
                <c:pt idx="27552">
                  <c:v>138060</c:v>
                </c:pt>
                <c:pt idx="27553">
                  <c:v>138065</c:v>
                </c:pt>
                <c:pt idx="27554">
                  <c:v>138070</c:v>
                </c:pt>
                <c:pt idx="27555">
                  <c:v>138075</c:v>
                </c:pt>
                <c:pt idx="27556">
                  <c:v>138080</c:v>
                </c:pt>
                <c:pt idx="27557">
                  <c:v>138085</c:v>
                </c:pt>
                <c:pt idx="27558">
                  <c:v>138090</c:v>
                </c:pt>
                <c:pt idx="27559">
                  <c:v>138095</c:v>
                </c:pt>
                <c:pt idx="27560">
                  <c:v>138100</c:v>
                </c:pt>
                <c:pt idx="27561">
                  <c:v>138105</c:v>
                </c:pt>
                <c:pt idx="27562">
                  <c:v>138110</c:v>
                </c:pt>
                <c:pt idx="27563">
                  <c:v>138115</c:v>
                </c:pt>
                <c:pt idx="27564">
                  <c:v>138120</c:v>
                </c:pt>
                <c:pt idx="27565">
                  <c:v>138125</c:v>
                </c:pt>
                <c:pt idx="27566">
                  <c:v>138130</c:v>
                </c:pt>
                <c:pt idx="27567">
                  <c:v>138135</c:v>
                </c:pt>
                <c:pt idx="27568">
                  <c:v>138140</c:v>
                </c:pt>
                <c:pt idx="27569">
                  <c:v>138145</c:v>
                </c:pt>
                <c:pt idx="27570">
                  <c:v>138150</c:v>
                </c:pt>
                <c:pt idx="27571">
                  <c:v>138155</c:v>
                </c:pt>
                <c:pt idx="27572">
                  <c:v>138160</c:v>
                </c:pt>
                <c:pt idx="27573">
                  <c:v>138165</c:v>
                </c:pt>
                <c:pt idx="27574">
                  <c:v>138170</c:v>
                </c:pt>
                <c:pt idx="27575">
                  <c:v>138175</c:v>
                </c:pt>
                <c:pt idx="27576">
                  <c:v>138180</c:v>
                </c:pt>
                <c:pt idx="27577">
                  <c:v>138185</c:v>
                </c:pt>
                <c:pt idx="27578">
                  <c:v>138190</c:v>
                </c:pt>
                <c:pt idx="27579">
                  <c:v>138195</c:v>
                </c:pt>
                <c:pt idx="27580">
                  <c:v>138200</c:v>
                </c:pt>
                <c:pt idx="27581">
                  <c:v>138205</c:v>
                </c:pt>
                <c:pt idx="27582">
                  <c:v>138210</c:v>
                </c:pt>
                <c:pt idx="27583">
                  <c:v>138215</c:v>
                </c:pt>
                <c:pt idx="27584">
                  <c:v>138220</c:v>
                </c:pt>
                <c:pt idx="27585">
                  <c:v>138225</c:v>
                </c:pt>
                <c:pt idx="27586">
                  <c:v>138230</c:v>
                </c:pt>
                <c:pt idx="27587">
                  <c:v>138235</c:v>
                </c:pt>
                <c:pt idx="27588">
                  <c:v>138240</c:v>
                </c:pt>
                <c:pt idx="27589">
                  <c:v>138245</c:v>
                </c:pt>
                <c:pt idx="27590">
                  <c:v>138250</c:v>
                </c:pt>
                <c:pt idx="27591">
                  <c:v>138255</c:v>
                </c:pt>
                <c:pt idx="27592">
                  <c:v>138260</c:v>
                </c:pt>
                <c:pt idx="27593">
                  <c:v>138265</c:v>
                </c:pt>
                <c:pt idx="27594">
                  <c:v>138270</c:v>
                </c:pt>
                <c:pt idx="27595">
                  <c:v>138275</c:v>
                </c:pt>
                <c:pt idx="27596">
                  <c:v>138280</c:v>
                </c:pt>
                <c:pt idx="27597">
                  <c:v>138285</c:v>
                </c:pt>
                <c:pt idx="27598">
                  <c:v>138290</c:v>
                </c:pt>
                <c:pt idx="27599">
                  <c:v>138295</c:v>
                </c:pt>
                <c:pt idx="27600">
                  <c:v>138300</c:v>
                </c:pt>
                <c:pt idx="27601">
                  <c:v>138305</c:v>
                </c:pt>
                <c:pt idx="27602">
                  <c:v>138310</c:v>
                </c:pt>
                <c:pt idx="27603">
                  <c:v>138315</c:v>
                </c:pt>
                <c:pt idx="27604">
                  <c:v>138320</c:v>
                </c:pt>
                <c:pt idx="27605">
                  <c:v>138325</c:v>
                </c:pt>
                <c:pt idx="27606">
                  <c:v>138330</c:v>
                </c:pt>
                <c:pt idx="27607">
                  <c:v>138335</c:v>
                </c:pt>
                <c:pt idx="27608">
                  <c:v>138340</c:v>
                </c:pt>
                <c:pt idx="27609">
                  <c:v>138345</c:v>
                </c:pt>
                <c:pt idx="27610">
                  <c:v>138350</c:v>
                </c:pt>
                <c:pt idx="27611">
                  <c:v>138355</c:v>
                </c:pt>
                <c:pt idx="27612">
                  <c:v>138360</c:v>
                </c:pt>
                <c:pt idx="27613">
                  <c:v>138365</c:v>
                </c:pt>
                <c:pt idx="27614">
                  <c:v>138370</c:v>
                </c:pt>
                <c:pt idx="27615">
                  <c:v>138375</c:v>
                </c:pt>
                <c:pt idx="27616">
                  <c:v>138380</c:v>
                </c:pt>
                <c:pt idx="27617">
                  <c:v>138385</c:v>
                </c:pt>
                <c:pt idx="27618">
                  <c:v>138390</c:v>
                </c:pt>
                <c:pt idx="27619">
                  <c:v>138395</c:v>
                </c:pt>
                <c:pt idx="27620">
                  <c:v>138400</c:v>
                </c:pt>
                <c:pt idx="27621">
                  <c:v>138405</c:v>
                </c:pt>
                <c:pt idx="27622">
                  <c:v>138410</c:v>
                </c:pt>
                <c:pt idx="27623">
                  <c:v>138415</c:v>
                </c:pt>
                <c:pt idx="27624">
                  <c:v>138420</c:v>
                </c:pt>
                <c:pt idx="27625">
                  <c:v>138425</c:v>
                </c:pt>
                <c:pt idx="27626">
                  <c:v>138430</c:v>
                </c:pt>
                <c:pt idx="27627">
                  <c:v>138435</c:v>
                </c:pt>
                <c:pt idx="27628">
                  <c:v>138440</c:v>
                </c:pt>
                <c:pt idx="27629">
                  <c:v>138445</c:v>
                </c:pt>
                <c:pt idx="27630">
                  <c:v>138450</c:v>
                </c:pt>
                <c:pt idx="27631">
                  <c:v>138455</c:v>
                </c:pt>
                <c:pt idx="27632">
                  <c:v>138460</c:v>
                </c:pt>
                <c:pt idx="27633">
                  <c:v>138465</c:v>
                </c:pt>
                <c:pt idx="27634">
                  <c:v>138470</c:v>
                </c:pt>
                <c:pt idx="27635">
                  <c:v>138475</c:v>
                </c:pt>
                <c:pt idx="27636">
                  <c:v>138480</c:v>
                </c:pt>
                <c:pt idx="27637">
                  <c:v>138485</c:v>
                </c:pt>
                <c:pt idx="27638">
                  <c:v>138490</c:v>
                </c:pt>
                <c:pt idx="27639">
                  <c:v>138495</c:v>
                </c:pt>
                <c:pt idx="27640">
                  <c:v>138500</c:v>
                </c:pt>
                <c:pt idx="27641">
                  <c:v>138505</c:v>
                </c:pt>
                <c:pt idx="27642">
                  <c:v>138510</c:v>
                </c:pt>
                <c:pt idx="27643">
                  <c:v>138515</c:v>
                </c:pt>
                <c:pt idx="27644">
                  <c:v>138520</c:v>
                </c:pt>
                <c:pt idx="27645">
                  <c:v>138525</c:v>
                </c:pt>
                <c:pt idx="27646">
                  <c:v>138530</c:v>
                </c:pt>
                <c:pt idx="27647">
                  <c:v>138535</c:v>
                </c:pt>
                <c:pt idx="27648">
                  <c:v>138540</c:v>
                </c:pt>
                <c:pt idx="27649">
                  <c:v>138545</c:v>
                </c:pt>
                <c:pt idx="27650">
                  <c:v>138550</c:v>
                </c:pt>
                <c:pt idx="27651">
                  <c:v>138555</c:v>
                </c:pt>
                <c:pt idx="27652">
                  <c:v>138560</c:v>
                </c:pt>
                <c:pt idx="27653">
                  <c:v>138565</c:v>
                </c:pt>
                <c:pt idx="27654">
                  <c:v>138570</c:v>
                </c:pt>
                <c:pt idx="27655">
                  <c:v>138575</c:v>
                </c:pt>
                <c:pt idx="27656">
                  <c:v>138580</c:v>
                </c:pt>
                <c:pt idx="27657">
                  <c:v>138585</c:v>
                </c:pt>
                <c:pt idx="27658">
                  <c:v>138590</c:v>
                </c:pt>
                <c:pt idx="27659">
                  <c:v>138595</c:v>
                </c:pt>
                <c:pt idx="27660">
                  <c:v>138600</c:v>
                </c:pt>
                <c:pt idx="27661">
                  <c:v>138605</c:v>
                </c:pt>
                <c:pt idx="27662">
                  <c:v>138610</c:v>
                </c:pt>
                <c:pt idx="27663">
                  <c:v>138615</c:v>
                </c:pt>
                <c:pt idx="27664">
                  <c:v>138620</c:v>
                </c:pt>
                <c:pt idx="27665">
                  <c:v>138625</c:v>
                </c:pt>
                <c:pt idx="27666">
                  <c:v>138630</c:v>
                </c:pt>
                <c:pt idx="27667">
                  <c:v>138635</c:v>
                </c:pt>
                <c:pt idx="27668">
                  <c:v>138640</c:v>
                </c:pt>
                <c:pt idx="27669">
                  <c:v>138645</c:v>
                </c:pt>
                <c:pt idx="27670">
                  <c:v>138650</c:v>
                </c:pt>
                <c:pt idx="27671">
                  <c:v>138655</c:v>
                </c:pt>
                <c:pt idx="27672">
                  <c:v>138660</c:v>
                </c:pt>
                <c:pt idx="27673">
                  <c:v>138665</c:v>
                </c:pt>
                <c:pt idx="27674">
                  <c:v>138670</c:v>
                </c:pt>
                <c:pt idx="27675">
                  <c:v>138675</c:v>
                </c:pt>
                <c:pt idx="27676">
                  <c:v>138680</c:v>
                </c:pt>
                <c:pt idx="27677">
                  <c:v>138685</c:v>
                </c:pt>
                <c:pt idx="27678">
                  <c:v>138690</c:v>
                </c:pt>
                <c:pt idx="27679">
                  <c:v>138695</c:v>
                </c:pt>
                <c:pt idx="27680">
                  <c:v>138700</c:v>
                </c:pt>
                <c:pt idx="27681">
                  <c:v>138705</c:v>
                </c:pt>
                <c:pt idx="27682">
                  <c:v>138710</c:v>
                </c:pt>
                <c:pt idx="27683">
                  <c:v>138715</c:v>
                </c:pt>
                <c:pt idx="27684">
                  <c:v>138720</c:v>
                </c:pt>
                <c:pt idx="27685">
                  <c:v>138725</c:v>
                </c:pt>
                <c:pt idx="27686">
                  <c:v>138730</c:v>
                </c:pt>
                <c:pt idx="27687">
                  <c:v>138735</c:v>
                </c:pt>
                <c:pt idx="27688">
                  <c:v>138740</c:v>
                </c:pt>
                <c:pt idx="27689">
                  <c:v>138745</c:v>
                </c:pt>
                <c:pt idx="27690">
                  <c:v>138750</c:v>
                </c:pt>
                <c:pt idx="27691">
                  <c:v>138755</c:v>
                </c:pt>
                <c:pt idx="27692">
                  <c:v>138760</c:v>
                </c:pt>
                <c:pt idx="27693">
                  <c:v>138765</c:v>
                </c:pt>
                <c:pt idx="27694">
                  <c:v>138770</c:v>
                </c:pt>
                <c:pt idx="27695">
                  <c:v>138775</c:v>
                </c:pt>
                <c:pt idx="27696">
                  <c:v>138780</c:v>
                </c:pt>
                <c:pt idx="27697">
                  <c:v>138785</c:v>
                </c:pt>
                <c:pt idx="27698">
                  <c:v>138790</c:v>
                </c:pt>
                <c:pt idx="27699">
                  <c:v>138795</c:v>
                </c:pt>
                <c:pt idx="27700">
                  <c:v>138800</c:v>
                </c:pt>
                <c:pt idx="27701">
                  <c:v>138805</c:v>
                </c:pt>
                <c:pt idx="27702">
                  <c:v>138810</c:v>
                </c:pt>
                <c:pt idx="27703">
                  <c:v>138815</c:v>
                </c:pt>
                <c:pt idx="27704">
                  <c:v>138820</c:v>
                </c:pt>
                <c:pt idx="27705">
                  <c:v>138825</c:v>
                </c:pt>
                <c:pt idx="27706">
                  <c:v>138830</c:v>
                </c:pt>
                <c:pt idx="27707">
                  <c:v>138835</c:v>
                </c:pt>
                <c:pt idx="27708">
                  <c:v>138840</c:v>
                </c:pt>
                <c:pt idx="27709">
                  <c:v>138845</c:v>
                </c:pt>
                <c:pt idx="27710">
                  <c:v>138850</c:v>
                </c:pt>
                <c:pt idx="27711">
                  <c:v>138855</c:v>
                </c:pt>
                <c:pt idx="27712">
                  <c:v>138860</c:v>
                </c:pt>
                <c:pt idx="27713">
                  <c:v>138865</c:v>
                </c:pt>
                <c:pt idx="27714">
                  <c:v>138870</c:v>
                </c:pt>
                <c:pt idx="27715">
                  <c:v>138875</c:v>
                </c:pt>
                <c:pt idx="27716">
                  <c:v>138880</c:v>
                </c:pt>
                <c:pt idx="27717">
                  <c:v>138885</c:v>
                </c:pt>
                <c:pt idx="27718">
                  <c:v>138890</c:v>
                </c:pt>
                <c:pt idx="27719">
                  <c:v>138895</c:v>
                </c:pt>
                <c:pt idx="27720">
                  <c:v>138900</c:v>
                </c:pt>
                <c:pt idx="27721">
                  <c:v>138905</c:v>
                </c:pt>
                <c:pt idx="27722">
                  <c:v>138910</c:v>
                </c:pt>
                <c:pt idx="27723">
                  <c:v>138915</c:v>
                </c:pt>
                <c:pt idx="27724">
                  <c:v>138920</c:v>
                </c:pt>
                <c:pt idx="27725">
                  <c:v>138925</c:v>
                </c:pt>
                <c:pt idx="27726">
                  <c:v>138930</c:v>
                </c:pt>
                <c:pt idx="27727">
                  <c:v>138935</c:v>
                </c:pt>
                <c:pt idx="27728">
                  <c:v>138940</c:v>
                </c:pt>
                <c:pt idx="27729">
                  <c:v>138945</c:v>
                </c:pt>
                <c:pt idx="27730">
                  <c:v>138950</c:v>
                </c:pt>
                <c:pt idx="27731">
                  <c:v>138955</c:v>
                </c:pt>
                <c:pt idx="27732">
                  <c:v>138960</c:v>
                </c:pt>
                <c:pt idx="27733">
                  <c:v>138965</c:v>
                </c:pt>
                <c:pt idx="27734">
                  <c:v>138970</c:v>
                </c:pt>
                <c:pt idx="27735">
                  <c:v>138975</c:v>
                </c:pt>
                <c:pt idx="27736">
                  <c:v>138980</c:v>
                </c:pt>
                <c:pt idx="27737">
                  <c:v>138985</c:v>
                </c:pt>
                <c:pt idx="27738">
                  <c:v>138990</c:v>
                </c:pt>
                <c:pt idx="27739">
                  <c:v>138995</c:v>
                </c:pt>
                <c:pt idx="27740">
                  <c:v>139000</c:v>
                </c:pt>
                <c:pt idx="27741">
                  <c:v>139005</c:v>
                </c:pt>
                <c:pt idx="27742">
                  <c:v>139010</c:v>
                </c:pt>
                <c:pt idx="27743">
                  <c:v>139015</c:v>
                </c:pt>
                <c:pt idx="27744">
                  <c:v>139020</c:v>
                </c:pt>
                <c:pt idx="27745">
                  <c:v>139025</c:v>
                </c:pt>
                <c:pt idx="27746">
                  <c:v>139030</c:v>
                </c:pt>
                <c:pt idx="27747">
                  <c:v>139035</c:v>
                </c:pt>
                <c:pt idx="27748">
                  <c:v>139040</c:v>
                </c:pt>
                <c:pt idx="27749">
                  <c:v>139045</c:v>
                </c:pt>
                <c:pt idx="27750">
                  <c:v>139050</c:v>
                </c:pt>
                <c:pt idx="27751">
                  <c:v>139055</c:v>
                </c:pt>
                <c:pt idx="27752">
                  <c:v>139060</c:v>
                </c:pt>
                <c:pt idx="27753">
                  <c:v>139065</c:v>
                </c:pt>
                <c:pt idx="27754">
                  <c:v>139070</c:v>
                </c:pt>
                <c:pt idx="27755">
                  <c:v>139075</c:v>
                </c:pt>
                <c:pt idx="27756">
                  <c:v>139080</c:v>
                </c:pt>
                <c:pt idx="27757">
                  <c:v>139085</c:v>
                </c:pt>
                <c:pt idx="27758">
                  <c:v>139090</c:v>
                </c:pt>
                <c:pt idx="27759">
                  <c:v>139095</c:v>
                </c:pt>
                <c:pt idx="27760">
                  <c:v>139100</c:v>
                </c:pt>
                <c:pt idx="27761">
                  <c:v>139105</c:v>
                </c:pt>
                <c:pt idx="27762">
                  <c:v>139110</c:v>
                </c:pt>
                <c:pt idx="27763">
                  <c:v>139115</c:v>
                </c:pt>
                <c:pt idx="27764">
                  <c:v>139120</c:v>
                </c:pt>
                <c:pt idx="27765">
                  <c:v>139125</c:v>
                </c:pt>
                <c:pt idx="27766">
                  <c:v>139130</c:v>
                </c:pt>
                <c:pt idx="27767">
                  <c:v>139135</c:v>
                </c:pt>
                <c:pt idx="27768">
                  <c:v>139140</c:v>
                </c:pt>
                <c:pt idx="27769">
                  <c:v>139145</c:v>
                </c:pt>
                <c:pt idx="27770">
                  <c:v>139150</c:v>
                </c:pt>
                <c:pt idx="27771">
                  <c:v>139155</c:v>
                </c:pt>
                <c:pt idx="27772">
                  <c:v>139160</c:v>
                </c:pt>
                <c:pt idx="27773">
                  <c:v>139165</c:v>
                </c:pt>
                <c:pt idx="27774">
                  <c:v>139170</c:v>
                </c:pt>
                <c:pt idx="27775">
                  <c:v>139175</c:v>
                </c:pt>
                <c:pt idx="27776">
                  <c:v>139180</c:v>
                </c:pt>
                <c:pt idx="27777">
                  <c:v>139185</c:v>
                </c:pt>
                <c:pt idx="27778">
                  <c:v>139190</c:v>
                </c:pt>
                <c:pt idx="27779">
                  <c:v>139195</c:v>
                </c:pt>
                <c:pt idx="27780">
                  <c:v>139200</c:v>
                </c:pt>
                <c:pt idx="27781">
                  <c:v>139205</c:v>
                </c:pt>
                <c:pt idx="27782">
                  <c:v>139210</c:v>
                </c:pt>
                <c:pt idx="27783">
                  <c:v>139215</c:v>
                </c:pt>
                <c:pt idx="27784">
                  <c:v>139220</c:v>
                </c:pt>
                <c:pt idx="27785">
                  <c:v>139225</c:v>
                </c:pt>
                <c:pt idx="27786">
                  <c:v>139230</c:v>
                </c:pt>
                <c:pt idx="27787">
                  <c:v>139235</c:v>
                </c:pt>
                <c:pt idx="27788">
                  <c:v>139240</c:v>
                </c:pt>
                <c:pt idx="27789">
                  <c:v>139245</c:v>
                </c:pt>
                <c:pt idx="27790">
                  <c:v>139250</c:v>
                </c:pt>
                <c:pt idx="27791">
                  <c:v>139255</c:v>
                </c:pt>
                <c:pt idx="27792">
                  <c:v>139260</c:v>
                </c:pt>
                <c:pt idx="27793">
                  <c:v>139265</c:v>
                </c:pt>
                <c:pt idx="27794">
                  <c:v>139270</c:v>
                </c:pt>
                <c:pt idx="27795">
                  <c:v>139275</c:v>
                </c:pt>
                <c:pt idx="27796">
                  <c:v>139280</c:v>
                </c:pt>
                <c:pt idx="27797">
                  <c:v>139285</c:v>
                </c:pt>
                <c:pt idx="27798">
                  <c:v>139290</c:v>
                </c:pt>
                <c:pt idx="27799">
                  <c:v>139295</c:v>
                </c:pt>
                <c:pt idx="27800">
                  <c:v>139300</c:v>
                </c:pt>
                <c:pt idx="27801">
                  <c:v>139305</c:v>
                </c:pt>
                <c:pt idx="27802">
                  <c:v>139310</c:v>
                </c:pt>
                <c:pt idx="27803">
                  <c:v>139315</c:v>
                </c:pt>
                <c:pt idx="27804">
                  <c:v>139320</c:v>
                </c:pt>
                <c:pt idx="27805">
                  <c:v>139325</c:v>
                </c:pt>
                <c:pt idx="27806">
                  <c:v>139330</c:v>
                </c:pt>
                <c:pt idx="27807">
                  <c:v>139335</c:v>
                </c:pt>
                <c:pt idx="27808">
                  <c:v>139340</c:v>
                </c:pt>
                <c:pt idx="27809">
                  <c:v>139345</c:v>
                </c:pt>
                <c:pt idx="27810">
                  <c:v>139350</c:v>
                </c:pt>
                <c:pt idx="27811">
                  <c:v>139355</c:v>
                </c:pt>
                <c:pt idx="27812">
                  <c:v>139360</c:v>
                </c:pt>
                <c:pt idx="27813">
                  <c:v>139365</c:v>
                </c:pt>
                <c:pt idx="27814">
                  <c:v>139370</c:v>
                </c:pt>
                <c:pt idx="27815">
                  <c:v>139375</c:v>
                </c:pt>
                <c:pt idx="27816">
                  <c:v>139380</c:v>
                </c:pt>
                <c:pt idx="27817">
                  <c:v>139385</c:v>
                </c:pt>
                <c:pt idx="27818">
                  <c:v>139390</c:v>
                </c:pt>
                <c:pt idx="27819">
                  <c:v>139395</c:v>
                </c:pt>
                <c:pt idx="27820">
                  <c:v>139400</c:v>
                </c:pt>
                <c:pt idx="27821">
                  <c:v>139405</c:v>
                </c:pt>
                <c:pt idx="27822">
                  <c:v>139410</c:v>
                </c:pt>
                <c:pt idx="27823">
                  <c:v>139415</c:v>
                </c:pt>
                <c:pt idx="27824">
                  <c:v>139420</c:v>
                </c:pt>
                <c:pt idx="27825">
                  <c:v>139425</c:v>
                </c:pt>
                <c:pt idx="27826">
                  <c:v>139430</c:v>
                </c:pt>
                <c:pt idx="27827">
                  <c:v>139435</c:v>
                </c:pt>
                <c:pt idx="27828">
                  <c:v>139440</c:v>
                </c:pt>
                <c:pt idx="27829">
                  <c:v>139445</c:v>
                </c:pt>
                <c:pt idx="27830">
                  <c:v>139450</c:v>
                </c:pt>
                <c:pt idx="27831">
                  <c:v>139455</c:v>
                </c:pt>
                <c:pt idx="27832">
                  <c:v>139460</c:v>
                </c:pt>
                <c:pt idx="27833">
                  <c:v>139465</c:v>
                </c:pt>
                <c:pt idx="27834">
                  <c:v>139470</c:v>
                </c:pt>
                <c:pt idx="27835">
                  <c:v>139475</c:v>
                </c:pt>
                <c:pt idx="27836">
                  <c:v>139480</c:v>
                </c:pt>
                <c:pt idx="27837">
                  <c:v>139485</c:v>
                </c:pt>
                <c:pt idx="27838">
                  <c:v>139490</c:v>
                </c:pt>
                <c:pt idx="27839">
                  <c:v>139495</c:v>
                </c:pt>
                <c:pt idx="27840">
                  <c:v>139500</c:v>
                </c:pt>
                <c:pt idx="27841">
                  <c:v>139505</c:v>
                </c:pt>
                <c:pt idx="27842">
                  <c:v>139510</c:v>
                </c:pt>
                <c:pt idx="27843">
                  <c:v>139515</c:v>
                </c:pt>
                <c:pt idx="27844">
                  <c:v>139520</c:v>
                </c:pt>
                <c:pt idx="27845">
                  <c:v>139525</c:v>
                </c:pt>
                <c:pt idx="27846">
                  <c:v>139530</c:v>
                </c:pt>
                <c:pt idx="27847">
                  <c:v>139535</c:v>
                </c:pt>
                <c:pt idx="27848">
                  <c:v>139540</c:v>
                </c:pt>
                <c:pt idx="27849">
                  <c:v>139545</c:v>
                </c:pt>
                <c:pt idx="27850">
                  <c:v>139550</c:v>
                </c:pt>
                <c:pt idx="27851">
                  <c:v>139555</c:v>
                </c:pt>
                <c:pt idx="27852">
                  <c:v>139560</c:v>
                </c:pt>
                <c:pt idx="27853">
                  <c:v>139565</c:v>
                </c:pt>
                <c:pt idx="27854">
                  <c:v>139570</c:v>
                </c:pt>
                <c:pt idx="27855">
                  <c:v>139575</c:v>
                </c:pt>
                <c:pt idx="27856">
                  <c:v>139580</c:v>
                </c:pt>
                <c:pt idx="27857">
                  <c:v>139585</c:v>
                </c:pt>
                <c:pt idx="27858">
                  <c:v>139590</c:v>
                </c:pt>
                <c:pt idx="27859">
                  <c:v>139595</c:v>
                </c:pt>
                <c:pt idx="27860">
                  <c:v>139600</c:v>
                </c:pt>
                <c:pt idx="27861">
                  <c:v>139605</c:v>
                </c:pt>
                <c:pt idx="27862">
                  <c:v>139610</c:v>
                </c:pt>
                <c:pt idx="27863">
                  <c:v>139615</c:v>
                </c:pt>
                <c:pt idx="27864">
                  <c:v>139620</c:v>
                </c:pt>
                <c:pt idx="27865">
                  <c:v>139625</c:v>
                </c:pt>
                <c:pt idx="27866">
                  <c:v>139630</c:v>
                </c:pt>
                <c:pt idx="27867">
                  <c:v>139635</c:v>
                </c:pt>
                <c:pt idx="27868">
                  <c:v>139640</c:v>
                </c:pt>
                <c:pt idx="27869">
                  <c:v>139645</c:v>
                </c:pt>
                <c:pt idx="27870">
                  <c:v>139650</c:v>
                </c:pt>
                <c:pt idx="27871">
                  <c:v>139655</c:v>
                </c:pt>
                <c:pt idx="27872">
                  <c:v>139660</c:v>
                </c:pt>
                <c:pt idx="27873">
                  <c:v>139665</c:v>
                </c:pt>
                <c:pt idx="27874">
                  <c:v>139670</c:v>
                </c:pt>
                <c:pt idx="27875">
                  <c:v>139675</c:v>
                </c:pt>
                <c:pt idx="27876">
                  <c:v>139680</c:v>
                </c:pt>
                <c:pt idx="27877">
                  <c:v>139685</c:v>
                </c:pt>
                <c:pt idx="27878">
                  <c:v>139690</c:v>
                </c:pt>
                <c:pt idx="27879">
                  <c:v>139695</c:v>
                </c:pt>
                <c:pt idx="27880">
                  <c:v>139700</c:v>
                </c:pt>
                <c:pt idx="27881">
                  <c:v>139705</c:v>
                </c:pt>
                <c:pt idx="27882">
                  <c:v>139710</c:v>
                </c:pt>
                <c:pt idx="27883">
                  <c:v>139715</c:v>
                </c:pt>
                <c:pt idx="27884">
                  <c:v>139720</c:v>
                </c:pt>
                <c:pt idx="27885">
                  <c:v>139725</c:v>
                </c:pt>
                <c:pt idx="27886">
                  <c:v>139730</c:v>
                </c:pt>
                <c:pt idx="27887">
                  <c:v>139735</c:v>
                </c:pt>
                <c:pt idx="27888">
                  <c:v>139740</c:v>
                </c:pt>
                <c:pt idx="27889">
                  <c:v>139745</c:v>
                </c:pt>
                <c:pt idx="27890">
                  <c:v>139750</c:v>
                </c:pt>
                <c:pt idx="27891">
                  <c:v>139755</c:v>
                </c:pt>
                <c:pt idx="27892">
                  <c:v>139760</c:v>
                </c:pt>
                <c:pt idx="27893">
                  <c:v>139765</c:v>
                </c:pt>
                <c:pt idx="27894">
                  <c:v>139770</c:v>
                </c:pt>
                <c:pt idx="27895">
                  <c:v>139775</c:v>
                </c:pt>
                <c:pt idx="27896">
                  <c:v>139780</c:v>
                </c:pt>
                <c:pt idx="27897">
                  <c:v>139785</c:v>
                </c:pt>
                <c:pt idx="27898">
                  <c:v>139790</c:v>
                </c:pt>
                <c:pt idx="27899">
                  <c:v>139795</c:v>
                </c:pt>
                <c:pt idx="27900">
                  <c:v>139800</c:v>
                </c:pt>
                <c:pt idx="27901">
                  <c:v>139805</c:v>
                </c:pt>
                <c:pt idx="27902">
                  <c:v>139810</c:v>
                </c:pt>
                <c:pt idx="27903">
                  <c:v>139815</c:v>
                </c:pt>
                <c:pt idx="27904">
                  <c:v>139820</c:v>
                </c:pt>
                <c:pt idx="27905">
                  <c:v>139825</c:v>
                </c:pt>
                <c:pt idx="27906">
                  <c:v>139830</c:v>
                </c:pt>
                <c:pt idx="27907">
                  <c:v>139835</c:v>
                </c:pt>
                <c:pt idx="27908">
                  <c:v>139840</c:v>
                </c:pt>
                <c:pt idx="27909">
                  <c:v>139845</c:v>
                </c:pt>
                <c:pt idx="27910">
                  <c:v>139850</c:v>
                </c:pt>
                <c:pt idx="27911">
                  <c:v>139855</c:v>
                </c:pt>
                <c:pt idx="27912">
                  <c:v>139860</c:v>
                </c:pt>
                <c:pt idx="27913">
                  <c:v>139865</c:v>
                </c:pt>
                <c:pt idx="27914">
                  <c:v>139870</c:v>
                </c:pt>
                <c:pt idx="27915">
                  <c:v>139875</c:v>
                </c:pt>
                <c:pt idx="27916">
                  <c:v>139880</c:v>
                </c:pt>
                <c:pt idx="27917">
                  <c:v>139885</c:v>
                </c:pt>
                <c:pt idx="27918">
                  <c:v>139890</c:v>
                </c:pt>
                <c:pt idx="27919">
                  <c:v>139895</c:v>
                </c:pt>
                <c:pt idx="27920">
                  <c:v>139900</c:v>
                </c:pt>
                <c:pt idx="27921">
                  <c:v>139905</c:v>
                </c:pt>
                <c:pt idx="27922">
                  <c:v>139910</c:v>
                </c:pt>
                <c:pt idx="27923">
                  <c:v>139915</c:v>
                </c:pt>
                <c:pt idx="27924">
                  <c:v>139920</c:v>
                </c:pt>
                <c:pt idx="27925">
                  <c:v>139925</c:v>
                </c:pt>
                <c:pt idx="27926">
                  <c:v>139930</c:v>
                </c:pt>
                <c:pt idx="27927">
                  <c:v>139935</c:v>
                </c:pt>
                <c:pt idx="27928">
                  <c:v>139940</c:v>
                </c:pt>
                <c:pt idx="27929">
                  <c:v>139945</c:v>
                </c:pt>
                <c:pt idx="27930">
                  <c:v>139950</c:v>
                </c:pt>
                <c:pt idx="27931">
                  <c:v>139955</c:v>
                </c:pt>
                <c:pt idx="27932">
                  <c:v>139960</c:v>
                </c:pt>
                <c:pt idx="27933">
                  <c:v>139965</c:v>
                </c:pt>
                <c:pt idx="27934">
                  <c:v>139970</c:v>
                </c:pt>
                <c:pt idx="27935">
                  <c:v>139975</c:v>
                </c:pt>
                <c:pt idx="27936">
                  <c:v>139980</c:v>
                </c:pt>
                <c:pt idx="27937">
                  <c:v>139985</c:v>
                </c:pt>
                <c:pt idx="27938">
                  <c:v>139990</c:v>
                </c:pt>
                <c:pt idx="27939">
                  <c:v>139995</c:v>
                </c:pt>
                <c:pt idx="27940">
                  <c:v>140000</c:v>
                </c:pt>
                <c:pt idx="27941">
                  <c:v>140005</c:v>
                </c:pt>
                <c:pt idx="27942">
                  <c:v>140010</c:v>
                </c:pt>
                <c:pt idx="27943">
                  <c:v>140015</c:v>
                </c:pt>
                <c:pt idx="27944">
                  <c:v>140020</c:v>
                </c:pt>
                <c:pt idx="27945">
                  <c:v>140025</c:v>
                </c:pt>
                <c:pt idx="27946">
                  <c:v>140030</c:v>
                </c:pt>
                <c:pt idx="27947">
                  <c:v>140035</c:v>
                </c:pt>
                <c:pt idx="27948">
                  <c:v>140040</c:v>
                </c:pt>
                <c:pt idx="27949">
                  <c:v>140045</c:v>
                </c:pt>
                <c:pt idx="27950">
                  <c:v>140050</c:v>
                </c:pt>
                <c:pt idx="27951">
                  <c:v>140055</c:v>
                </c:pt>
                <c:pt idx="27952">
                  <c:v>140060</c:v>
                </c:pt>
                <c:pt idx="27953">
                  <c:v>140065</c:v>
                </c:pt>
                <c:pt idx="27954">
                  <c:v>140070</c:v>
                </c:pt>
                <c:pt idx="27955">
                  <c:v>140075</c:v>
                </c:pt>
                <c:pt idx="27956">
                  <c:v>140080</c:v>
                </c:pt>
                <c:pt idx="27957">
                  <c:v>140085</c:v>
                </c:pt>
                <c:pt idx="27958">
                  <c:v>140090</c:v>
                </c:pt>
                <c:pt idx="27959">
                  <c:v>140095</c:v>
                </c:pt>
                <c:pt idx="27960">
                  <c:v>140100</c:v>
                </c:pt>
                <c:pt idx="27961">
                  <c:v>140105</c:v>
                </c:pt>
                <c:pt idx="27962">
                  <c:v>140110</c:v>
                </c:pt>
                <c:pt idx="27963">
                  <c:v>140115</c:v>
                </c:pt>
                <c:pt idx="27964">
                  <c:v>140120</c:v>
                </c:pt>
                <c:pt idx="27965">
                  <c:v>140125</c:v>
                </c:pt>
                <c:pt idx="27966">
                  <c:v>140130</c:v>
                </c:pt>
                <c:pt idx="27967">
                  <c:v>140135</c:v>
                </c:pt>
                <c:pt idx="27968">
                  <c:v>140140</c:v>
                </c:pt>
                <c:pt idx="27969">
                  <c:v>140145</c:v>
                </c:pt>
                <c:pt idx="27970">
                  <c:v>140150</c:v>
                </c:pt>
                <c:pt idx="27971">
                  <c:v>140155</c:v>
                </c:pt>
                <c:pt idx="27972">
                  <c:v>140160</c:v>
                </c:pt>
                <c:pt idx="27973">
                  <c:v>140165</c:v>
                </c:pt>
                <c:pt idx="27974">
                  <c:v>140170</c:v>
                </c:pt>
                <c:pt idx="27975">
                  <c:v>140175</c:v>
                </c:pt>
                <c:pt idx="27976">
                  <c:v>140180</c:v>
                </c:pt>
                <c:pt idx="27977">
                  <c:v>140185</c:v>
                </c:pt>
                <c:pt idx="27978">
                  <c:v>140190</c:v>
                </c:pt>
                <c:pt idx="27979">
                  <c:v>140195</c:v>
                </c:pt>
                <c:pt idx="27980">
                  <c:v>140200</c:v>
                </c:pt>
                <c:pt idx="27981">
                  <c:v>140205</c:v>
                </c:pt>
                <c:pt idx="27982">
                  <c:v>140210</c:v>
                </c:pt>
                <c:pt idx="27983">
                  <c:v>140215</c:v>
                </c:pt>
                <c:pt idx="27984">
                  <c:v>140220</c:v>
                </c:pt>
                <c:pt idx="27985">
                  <c:v>140225</c:v>
                </c:pt>
                <c:pt idx="27986">
                  <c:v>140230</c:v>
                </c:pt>
                <c:pt idx="27987">
                  <c:v>140235</c:v>
                </c:pt>
                <c:pt idx="27988">
                  <c:v>140240</c:v>
                </c:pt>
                <c:pt idx="27989">
                  <c:v>140245</c:v>
                </c:pt>
                <c:pt idx="27990">
                  <c:v>140250</c:v>
                </c:pt>
                <c:pt idx="27991">
                  <c:v>140255</c:v>
                </c:pt>
                <c:pt idx="27992">
                  <c:v>140260</c:v>
                </c:pt>
                <c:pt idx="27993">
                  <c:v>140265</c:v>
                </c:pt>
                <c:pt idx="27994">
                  <c:v>140270</c:v>
                </c:pt>
                <c:pt idx="27995">
                  <c:v>140275</c:v>
                </c:pt>
                <c:pt idx="27996">
                  <c:v>140280</c:v>
                </c:pt>
                <c:pt idx="27997">
                  <c:v>140285</c:v>
                </c:pt>
                <c:pt idx="27998">
                  <c:v>140290</c:v>
                </c:pt>
                <c:pt idx="27999">
                  <c:v>140295</c:v>
                </c:pt>
                <c:pt idx="28000">
                  <c:v>140300</c:v>
                </c:pt>
                <c:pt idx="28001">
                  <c:v>140305</c:v>
                </c:pt>
                <c:pt idx="28002">
                  <c:v>140310</c:v>
                </c:pt>
                <c:pt idx="28003">
                  <c:v>140315</c:v>
                </c:pt>
                <c:pt idx="28004">
                  <c:v>140320</c:v>
                </c:pt>
                <c:pt idx="28005">
                  <c:v>140325</c:v>
                </c:pt>
                <c:pt idx="28006">
                  <c:v>140330</c:v>
                </c:pt>
                <c:pt idx="28007">
                  <c:v>140335</c:v>
                </c:pt>
                <c:pt idx="28008">
                  <c:v>140340</c:v>
                </c:pt>
                <c:pt idx="28009">
                  <c:v>140345</c:v>
                </c:pt>
                <c:pt idx="28010">
                  <c:v>140350</c:v>
                </c:pt>
                <c:pt idx="28011">
                  <c:v>140355</c:v>
                </c:pt>
                <c:pt idx="28012">
                  <c:v>140360</c:v>
                </c:pt>
                <c:pt idx="28013">
                  <c:v>140365</c:v>
                </c:pt>
                <c:pt idx="28014">
                  <c:v>140370</c:v>
                </c:pt>
                <c:pt idx="28015">
                  <c:v>140375</c:v>
                </c:pt>
                <c:pt idx="28016">
                  <c:v>140380</c:v>
                </c:pt>
                <c:pt idx="28017">
                  <c:v>140385</c:v>
                </c:pt>
                <c:pt idx="28018">
                  <c:v>140390</c:v>
                </c:pt>
                <c:pt idx="28019">
                  <c:v>140395</c:v>
                </c:pt>
                <c:pt idx="28020">
                  <c:v>140400</c:v>
                </c:pt>
                <c:pt idx="28021">
                  <c:v>140405</c:v>
                </c:pt>
                <c:pt idx="28022">
                  <c:v>140410</c:v>
                </c:pt>
                <c:pt idx="28023">
                  <c:v>140415</c:v>
                </c:pt>
                <c:pt idx="28024">
                  <c:v>140420</c:v>
                </c:pt>
                <c:pt idx="28025">
                  <c:v>140425</c:v>
                </c:pt>
                <c:pt idx="28026">
                  <c:v>140430</c:v>
                </c:pt>
                <c:pt idx="28027">
                  <c:v>140435</c:v>
                </c:pt>
                <c:pt idx="28028">
                  <c:v>140440</c:v>
                </c:pt>
                <c:pt idx="28029">
                  <c:v>140445</c:v>
                </c:pt>
                <c:pt idx="28030">
                  <c:v>140450</c:v>
                </c:pt>
                <c:pt idx="28031">
                  <c:v>140455</c:v>
                </c:pt>
                <c:pt idx="28032">
                  <c:v>140460</c:v>
                </c:pt>
                <c:pt idx="28033">
                  <c:v>140465</c:v>
                </c:pt>
                <c:pt idx="28034">
                  <c:v>140470</c:v>
                </c:pt>
                <c:pt idx="28035">
                  <c:v>140475</c:v>
                </c:pt>
                <c:pt idx="28036">
                  <c:v>140480</c:v>
                </c:pt>
                <c:pt idx="28037">
                  <c:v>140485</c:v>
                </c:pt>
                <c:pt idx="28038">
                  <c:v>140490</c:v>
                </c:pt>
                <c:pt idx="28039">
                  <c:v>140495</c:v>
                </c:pt>
                <c:pt idx="28040">
                  <c:v>140500</c:v>
                </c:pt>
                <c:pt idx="28041">
                  <c:v>140505</c:v>
                </c:pt>
                <c:pt idx="28042">
                  <c:v>140510</c:v>
                </c:pt>
                <c:pt idx="28043">
                  <c:v>140515</c:v>
                </c:pt>
                <c:pt idx="28044">
                  <c:v>140520</c:v>
                </c:pt>
                <c:pt idx="28045">
                  <c:v>140525</c:v>
                </c:pt>
                <c:pt idx="28046">
                  <c:v>140530</c:v>
                </c:pt>
                <c:pt idx="28047">
                  <c:v>140535</c:v>
                </c:pt>
                <c:pt idx="28048">
                  <c:v>140540</c:v>
                </c:pt>
                <c:pt idx="28049">
                  <c:v>140545</c:v>
                </c:pt>
                <c:pt idx="28050">
                  <c:v>140550</c:v>
                </c:pt>
                <c:pt idx="28051">
                  <c:v>140555</c:v>
                </c:pt>
                <c:pt idx="28052">
                  <c:v>140560</c:v>
                </c:pt>
                <c:pt idx="28053">
                  <c:v>140565</c:v>
                </c:pt>
                <c:pt idx="28054">
                  <c:v>140570</c:v>
                </c:pt>
                <c:pt idx="28055">
                  <c:v>140575</c:v>
                </c:pt>
                <c:pt idx="28056">
                  <c:v>140580</c:v>
                </c:pt>
                <c:pt idx="28057">
                  <c:v>140585</c:v>
                </c:pt>
                <c:pt idx="28058">
                  <c:v>140590</c:v>
                </c:pt>
                <c:pt idx="28059">
                  <c:v>140595</c:v>
                </c:pt>
                <c:pt idx="28060">
                  <c:v>140600</c:v>
                </c:pt>
                <c:pt idx="28061">
                  <c:v>140605</c:v>
                </c:pt>
                <c:pt idx="28062">
                  <c:v>140610</c:v>
                </c:pt>
                <c:pt idx="28063">
                  <c:v>140615</c:v>
                </c:pt>
                <c:pt idx="28064">
                  <c:v>140620</c:v>
                </c:pt>
                <c:pt idx="28065">
                  <c:v>140625</c:v>
                </c:pt>
                <c:pt idx="28066">
                  <c:v>140630</c:v>
                </c:pt>
                <c:pt idx="28067">
                  <c:v>140635</c:v>
                </c:pt>
                <c:pt idx="28068">
                  <c:v>140640</c:v>
                </c:pt>
                <c:pt idx="28069">
                  <c:v>140645</c:v>
                </c:pt>
                <c:pt idx="28070">
                  <c:v>140650</c:v>
                </c:pt>
                <c:pt idx="28071">
                  <c:v>140655</c:v>
                </c:pt>
                <c:pt idx="28072">
                  <c:v>140660</c:v>
                </c:pt>
                <c:pt idx="28073">
                  <c:v>140665</c:v>
                </c:pt>
                <c:pt idx="28074">
                  <c:v>140670</c:v>
                </c:pt>
                <c:pt idx="28075">
                  <c:v>140675</c:v>
                </c:pt>
                <c:pt idx="28076">
                  <c:v>140680</c:v>
                </c:pt>
                <c:pt idx="28077">
                  <c:v>140685</c:v>
                </c:pt>
                <c:pt idx="28078">
                  <c:v>140690</c:v>
                </c:pt>
                <c:pt idx="28079">
                  <c:v>140695</c:v>
                </c:pt>
                <c:pt idx="28080">
                  <c:v>140700</c:v>
                </c:pt>
                <c:pt idx="28081">
                  <c:v>140705</c:v>
                </c:pt>
                <c:pt idx="28082">
                  <c:v>140710</c:v>
                </c:pt>
                <c:pt idx="28083">
                  <c:v>140715</c:v>
                </c:pt>
                <c:pt idx="28084">
                  <c:v>140720</c:v>
                </c:pt>
                <c:pt idx="28085">
                  <c:v>140725</c:v>
                </c:pt>
                <c:pt idx="28086">
                  <c:v>140730</c:v>
                </c:pt>
                <c:pt idx="28087">
                  <c:v>140735</c:v>
                </c:pt>
                <c:pt idx="28088">
                  <c:v>140740</c:v>
                </c:pt>
                <c:pt idx="28089">
                  <c:v>140745</c:v>
                </c:pt>
                <c:pt idx="28090">
                  <c:v>140750</c:v>
                </c:pt>
                <c:pt idx="28091">
                  <c:v>140755</c:v>
                </c:pt>
                <c:pt idx="28092">
                  <c:v>140760</c:v>
                </c:pt>
                <c:pt idx="28093">
                  <c:v>140765</c:v>
                </c:pt>
                <c:pt idx="28094">
                  <c:v>140770</c:v>
                </c:pt>
                <c:pt idx="28095">
                  <c:v>140775</c:v>
                </c:pt>
                <c:pt idx="28096">
                  <c:v>140780</c:v>
                </c:pt>
                <c:pt idx="28097">
                  <c:v>140785</c:v>
                </c:pt>
                <c:pt idx="28098">
                  <c:v>140790</c:v>
                </c:pt>
                <c:pt idx="28099">
                  <c:v>140795</c:v>
                </c:pt>
                <c:pt idx="28100">
                  <c:v>140800</c:v>
                </c:pt>
                <c:pt idx="28101">
                  <c:v>140805</c:v>
                </c:pt>
                <c:pt idx="28102">
                  <c:v>140810</c:v>
                </c:pt>
                <c:pt idx="28103">
                  <c:v>140815</c:v>
                </c:pt>
                <c:pt idx="28104">
                  <c:v>140820</c:v>
                </c:pt>
                <c:pt idx="28105">
                  <c:v>140825</c:v>
                </c:pt>
                <c:pt idx="28106">
                  <c:v>140830</c:v>
                </c:pt>
                <c:pt idx="28107">
                  <c:v>140835</c:v>
                </c:pt>
                <c:pt idx="28108">
                  <c:v>140840</c:v>
                </c:pt>
                <c:pt idx="28109">
                  <c:v>140845</c:v>
                </c:pt>
                <c:pt idx="28110">
                  <c:v>140850</c:v>
                </c:pt>
                <c:pt idx="28111">
                  <c:v>140855</c:v>
                </c:pt>
                <c:pt idx="28112">
                  <c:v>140860</c:v>
                </c:pt>
                <c:pt idx="28113">
                  <c:v>140865</c:v>
                </c:pt>
                <c:pt idx="28114">
                  <c:v>140870</c:v>
                </c:pt>
                <c:pt idx="28115">
                  <c:v>140875</c:v>
                </c:pt>
                <c:pt idx="28116">
                  <c:v>140880</c:v>
                </c:pt>
                <c:pt idx="28117">
                  <c:v>140885</c:v>
                </c:pt>
                <c:pt idx="28118">
                  <c:v>140890</c:v>
                </c:pt>
                <c:pt idx="28119">
                  <c:v>140895</c:v>
                </c:pt>
                <c:pt idx="28120">
                  <c:v>140900</c:v>
                </c:pt>
                <c:pt idx="28121">
                  <c:v>140905</c:v>
                </c:pt>
                <c:pt idx="28122">
                  <c:v>140910</c:v>
                </c:pt>
                <c:pt idx="28123">
                  <c:v>140915</c:v>
                </c:pt>
                <c:pt idx="28124">
                  <c:v>140920</c:v>
                </c:pt>
                <c:pt idx="28125">
                  <c:v>140925</c:v>
                </c:pt>
                <c:pt idx="28126">
                  <c:v>140930</c:v>
                </c:pt>
                <c:pt idx="28127">
                  <c:v>140935</c:v>
                </c:pt>
                <c:pt idx="28128">
                  <c:v>140940</c:v>
                </c:pt>
                <c:pt idx="28129">
                  <c:v>140945</c:v>
                </c:pt>
                <c:pt idx="28130">
                  <c:v>140950</c:v>
                </c:pt>
                <c:pt idx="28131">
                  <c:v>140955</c:v>
                </c:pt>
                <c:pt idx="28132">
                  <c:v>140960</c:v>
                </c:pt>
                <c:pt idx="28133">
                  <c:v>140965</c:v>
                </c:pt>
                <c:pt idx="28134">
                  <c:v>140970</c:v>
                </c:pt>
                <c:pt idx="28135">
                  <c:v>140975</c:v>
                </c:pt>
                <c:pt idx="28136">
                  <c:v>140980</c:v>
                </c:pt>
                <c:pt idx="28137">
                  <c:v>140985</c:v>
                </c:pt>
                <c:pt idx="28138">
                  <c:v>140990</c:v>
                </c:pt>
                <c:pt idx="28139">
                  <c:v>140995</c:v>
                </c:pt>
                <c:pt idx="28140">
                  <c:v>141000</c:v>
                </c:pt>
                <c:pt idx="28141">
                  <c:v>141005</c:v>
                </c:pt>
                <c:pt idx="28142">
                  <c:v>141010</c:v>
                </c:pt>
                <c:pt idx="28143">
                  <c:v>141015</c:v>
                </c:pt>
                <c:pt idx="28144">
                  <c:v>141020</c:v>
                </c:pt>
                <c:pt idx="28145">
                  <c:v>141025</c:v>
                </c:pt>
                <c:pt idx="28146">
                  <c:v>141030</c:v>
                </c:pt>
                <c:pt idx="28147">
                  <c:v>141035</c:v>
                </c:pt>
                <c:pt idx="28148">
                  <c:v>141040</c:v>
                </c:pt>
                <c:pt idx="28149">
                  <c:v>141045</c:v>
                </c:pt>
                <c:pt idx="28150">
                  <c:v>141050</c:v>
                </c:pt>
                <c:pt idx="28151">
                  <c:v>141055</c:v>
                </c:pt>
                <c:pt idx="28152">
                  <c:v>141060</c:v>
                </c:pt>
                <c:pt idx="28153">
                  <c:v>141065</c:v>
                </c:pt>
                <c:pt idx="28154">
                  <c:v>141070</c:v>
                </c:pt>
                <c:pt idx="28155">
                  <c:v>141075</c:v>
                </c:pt>
                <c:pt idx="28156">
                  <c:v>141080</c:v>
                </c:pt>
                <c:pt idx="28157">
                  <c:v>141085</c:v>
                </c:pt>
                <c:pt idx="28158">
                  <c:v>141090</c:v>
                </c:pt>
                <c:pt idx="28159">
                  <c:v>141095</c:v>
                </c:pt>
                <c:pt idx="28160">
                  <c:v>141100</c:v>
                </c:pt>
                <c:pt idx="28161">
                  <c:v>141105</c:v>
                </c:pt>
                <c:pt idx="28162">
                  <c:v>141110</c:v>
                </c:pt>
                <c:pt idx="28163">
                  <c:v>141115</c:v>
                </c:pt>
                <c:pt idx="28164">
                  <c:v>141120</c:v>
                </c:pt>
                <c:pt idx="28165">
                  <c:v>141125</c:v>
                </c:pt>
                <c:pt idx="28166">
                  <c:v>141130</c:v>
                </c:pt>
                <c:pt idx="28167">
                  <c:v>141135</c:v>
                </c:pt>
                <c:pt idx="28168">
                  <c:v>141140</c:v>
                </c:pt>
                <c:pt idx="28169">
                  <c:v>141145</c:v>
                </c:pt>
                <c:pt idx="28170">
                  <c:v>141150</c:v>
                </c:pt>
                <c:pt idx="28171">
                  <c:v>141155</c:v>
                </c:pt>
                <c:pt idx="28172">
                  <c:v>141160</c:v>
                </c:pt>
                <c:pt idx="28173">
                  <c:v>141165</c:v>
                </c:pt>
                <c:pt idx="28174">
                  <c:v>141170</c:v>
                </c:pt>
                <c:pt idx="28175">
                  <c:v>141175</c:v>
                </c:pt>
                <c:pt idx="28176">
                  <c:v>141180</c:v>
                </c:pt>
                <c:pt idx="28177">
                  <c:v>141185</c:v>
                </c:pt>
                <c:pt idx="28178">
                  <c:v>141190</c:v>
                </c:pt>
                <c:pt idx="28179">
                  <c:v>141195</c:v>
                </c:pt>
                <c:pt idx="28180">
                  <c:v>141200</c:v>
                </c:pt>
                <c:pt idx="28181">
                  <c:v>141205</c:v>
                </c:pt>
                <c:pt idx="28182">
                  <c:v>141210</c:v>
                </c:pt>
                <c:pt idx="28183">
                  <c:v>141215</c:v>
                </c:pt>
                <c:pt idx="28184">
                  <c:v>141220</c:v>
                </c:pt>
                <c:pt idx="28185">
                  <c:v>141225</c:v>
                </c:pt>
                <c:pt idx="28186">
                  <c:v>141230</c:v>
                </c:pt>
                <c:pt idx="28187">
                  <c:v>141235</c:v>
                </c:pt>
                <c:pt idx="28188">
                  <c:v>141240</c:v>
                </c:pt>
                <c:pt idx="28189">
                  <c:v>141245</c:v>
                </c:pt>
                <c:pt idx="28190">
                  <c:v>141250</c:v>
                </c:pt>
                <c:pt idx="28191">
                  <c:v>141255</c:v>
                </c:pt>
                <c:pt idx="28192">
                  <c:v>141260</c:v>
                </c:pt>
                <c:pt idx="28193">
                  <c:v>141265</c:v>
                </c:pt>
                <c:pt idx="28194">
                  <c:v>141270</c:v>
                </c:pt>
                <c:pt idx="28195">
                  <c:v>141275</c:v>
                </c:pt>
                <c:pt idx="28196">
                  <c:v>141280</c:v>
                </c:pt>
                <c:pt idx="28197">
                  <c:v>141285</c:v>
                </c:pt>
                <c:pt idx="28198">
                  <c:v>141290</c:v>
                </c:pt>
                <c:pt idx="28199">
                  <c:v>141295</c:v>
                </c:pt>
                <c:pt idx="28200">
                  <c:v>141300</c:v>
                </c:pt>
                <c:pt idx="28201">
                  <c:v>141305</c:v>
                </c:pt>
                <c:pt idx="28202">
                  <c:v>141310</c:v>
                </c:pt>
                <c:pt idx="28203">
                  <c:v>141315</c:v>
                </c:pt>
                <c:pt idx="28204">
                  <c:v>141320</c:v>
                </c:pt>
                <c:pt idx="28205">
                  <c:v>141325</c:v>
                </c:pt>
                <c:pt idx="28206">
                  <c:v>141330</c:v>
                </c:pt>
                <c:pt idx="28207">
                  <c:v>141335</c:v>
                </c:pt>
                <c:pt idx="28208">
                  <c:v>141340</c:v>
                </c:pt>
                <c:pt idx="28209">
                  <c:v>141345</c:v>
                </c:pt>
                <c:pt idx="28210">
                  <c:v>141350</c:v>
                </c:pt>
                <c:pt idx="28211">
                  <c:v>141355</c:v>
                </c:pt>
                <c:pt idx="28212">
                  <c:v>141360</c:v>
                </c:pt>
                <c:pt idx="28213">
                  <c:v>141365</c:v>
                </c:pt>
                <c:pt idx="28214">
                  <c:v>141370</c:v>
                </c:pt>
                <c:pt idx="28215">
                  <c:v>141375</c:v>
                </c:pt>
                <c:pt idx="28216">
                  <c:v>141380</c:v>
                </c:pt>
                <c:pt idx="28217">
                  <c:v>141385</c:v>
                </c:pt>
                <c:pt idx="28218">
                  <c:v>141390</c:v>
                </c:pt>
                <c:pt idx="28219">
                  <c:v>141395</c:v>
                </c:pt>
                <c:pt idx="28220">
                  <c:v>141400</c:v>
                </c:pt>
                <c:pt idx="28221">
                  <c:v>141405</c:v>
                </c:pt>
                <c:pt idx="28222">
                  <c:v>141410</c:v>
                </c:pt>
                <c:pt idx="28223">
                  <c:v>141415</c:v>
                </c:pt>
                <c:pt idx="28224">
                  <c:v>141420</c:v>
                </c:pt>
                <c:pt idx="28225">
                  <c:v>141425</c:v>
                </c:pt>
                <c:pt idx="28226">
                  <c:v>141430</c:v>
                </c:pt>
                <c:pt idx="28227">
                  <c:v>141435</c:v>
                </c:pt>
                <c:pt idx="28228">
                  <c:v>141440</c:v>
                </c:pt>
                <c:pt idx="28229">
                  <c:v>141445</c:v>
                </c:pt>
                <c:pt idx="28230">
                  <c:v>141450</c:v>
                </c:pt>
                <c:pt idx="28231">
                  <c:v>141455</c:v>
                </c:pt>
                <c:pt idx="28232">
                  <c:v>141460</c:v>
                </c:pt>
                <c:pt idx="28233">
                  <c:v>141465</c:v>
                </c:pt>
                <c:pt idx="28234">
                  <c:v>141470</c:v>
                </c:pt>
                <c:pt idx="28235">
                  <c:v>141475</c:v>
                </c:pt>
                <c:pt idx="28236">
                  <c:v>141480</c:v>
                </c:pt>
                <c:pt idx="28237">
                  <c:v>141485</c:v>
                </c:pt>
                <c:pt idx="28238">
                  <c:v>141490</c:v>
                </c:pt>
                <c:pt idx="28239">
                  <c:v>141495</c:v>
                </c:pt>
                <c:pt idx="28240">
                  <c:v>141500</c:v>
                </c:pt>
                <c:pt idx="28241">
                  <c:v>141505</c:v>
                </c:pt>
                <c:pt idx="28242">
                  <c:v>141510</c:v>
                </c:pt>
                <c:pt idx="28243">
                  <c:v>141515</c:v>
                </c:pt>
                <c:pt idx="28244">
                  <c:v>141520</c:v>
                </c:pt>
                <c:pt idx="28245">
                  <c:v>141525</c:v>
                </c:pt>
                <c:pt idx="28246">
                  <c:v>141530</c:v>
                </c:pt>
                <c:pt idx="28247">
                  <c:v>141535</c:v>
                </c:pt>
                <c:pt idx="28248">
                  <c:v>141540</c:v>
                </c:pt>
                <c:pt idx="28249">
                  <c:v>141545</c:v>
                </c:pt>
                <c:pt idx="28250">
                  <c:v>141550</c:v>
                </c:pt>
                <c:pt idx="28251">
                  <c:v>141555</c:v>
                </c:pt>
                <c:pt idx="28252">
                  <c:v>141560</c:v>
                </c:pt>
                <c:pt idx="28253">
                  <c:v>141565</c:v>
                </c:pt>
                <c:pt idx="28254">
                  <c:v>141570</c:v>
                </c:pt>
                <c:pt idx="28255">
                  <c:v>141575</c:v>
                </c:pt>
                <c:pt idx="28256">
                  <c:v>141580</c:v>
                </c:pt>
                <c:pt idx="28257">
                  <c:v>141585</c:v>
                </c:pt>
                <c:pt idx="28258">
                  <c:v>141590</c:v>
                </c:pt>
                <c:pt idx="28259">
                  <c:v>141595</c:v>
                </c:pt>
                <c:pt idx="28260">
                  <c:v>141600</c:v>
                </c:pt>
                <c:pt idx="28261">
                  <c:v>141605</c:v>
                </c:pt>
                <c:pt idx="28262">
                  <c:v>141610</c:v>
                </c:pt>
                <c:pt idx="28263">
                  <c:v>141615</c:v>
                </c:pt>
                <c:pt idx="28264">
                  <c:v>141620</c:v>
                </c:pt>
                <c:pt idx="28265">
                  <c:v>141625</c:v>
                </c:pt>
                <c:pt idx="28266">
                  <c:v>141630</c:v>
                </c:pt>
                <c:pt idx="28267">
                  <c:v>141635</c:v>
                </c:pt>
                <c:pt idx="28268">
                  <c:v>141640</c:v>
                </c:pt>
                <c:pt idx="28269">
                  <c:v>141645</c:v>
                </c:pt>
                <c:pt idx="28270">
                  <c:v>141650</c:v>
                </c:pt>
                <c:pt idx="28271">
                  <c:v>141655</c:v>
                </c:pt>
                <c:pt idx="28272">
                  <c:v>141660</c:v>
                </c:pt>
                <c:pt idx="28273">
                  <c:v>141665</c:v>
                </c:pt>
                <c:pt idx="28274">
                  <c:v>141670</c:v>
                </c:pt>
                <c:pt idx="28275">
                  <c:v>141675</c:v>
                </c:pt>
                <c:pt idx="28276">
                  <c:v>141680</c:v>
                </c:pt>
                <c:pt idx="28277">
                  <c:v>141685</c:v>
                </c:pt>
                <c:pt idx="28278">
                  <c:v>141690</c:v>
                </c:pt>
                <c:pt idx="28279">
                  <c:v>141695</c:v>
                </c:pt>
                <c:pt idx="28280">
                  <c:v>141700</c:v>
                </c:pt>
                <c:pt idx="28281">
                  <c:v>141705</c:v>
                </c:pt>
                <c:pt idx="28282">
                  <c:v>141710</c:v>
                </c:pt>
                <c:pt idx="28283">
                  <c:v>141715</c:v>
                </c:pt>
                <c:pt idx="28284">
                  <c:v>141720</c:v>
                </c:pt>
                <c:pt idx="28285">
                  <c:v>141725</c:v>
                </c:pt>
                <c:pt idx="28286">
                  <c:v>141730</c:v>
                </c:pt>
                <c:pt idx="28287">
                  <c:v>141735</c:v>
                </c:pt>
                <c:pt idx="28288">
                  <c:v>141740</c:v>
                </c:pt>
                <c:pt idx="28289">
                  <c:v>141745</c:v>
                </c:pt>
                <c:pt idx="28290">
                  <c:v>141750</c:v>
                </c:pt>
                <c:pt idx="28291">
                  <c:v>141755</c:v>
                </c:pt>
                <c:pt idx="28292">
                  <c:v>141760</c:v>
                </c:pt>
                <c:pt idx="28293">
                  <c:v>141765</c:v>
                </c:pt>
                <c:pt idx="28294">
                  <c:v>141770</c:v>
                </c:pt>
                <c:pt idx="28295">
                  <c:v>141775</c:v>
                </c:pt>
                <c:pt idx="28296">
                  <c:v>141780</c:v>
                </c:pt>
                <c:pt idx="28297">
                  <c:v>141785</c:v>
                </c:pt>
                <c:pt idx="28298">
                  <c:v>141790</c:v>
                </c:pt>
                <c:pt idx="28299">
                  <c:v>141795</c:v>
                </c:pt>
                <c:pt idx="28300">
                  <c:v>141800</c:v>
                </c:pt>
                <c:pt idx="28301">
                  <c:v>141805</c:v>
                </c:pt>
                <c:pt idx="28302">
                  <c:v>141810</c:v>
                </c:pt>
                <c:pt idx="28303">
                  <c:v>141815</c:v>
                </c:pt>
                <c:pt idx="28304">
                  <c:v>141820</c:v>
                </c:pt>
                <c:pt idx="28305">
                  <c:v>141825</c:v>
                </c:pt>
                <c:pt idx="28306">
                  <c:v>141830</c:v>
                </c:pt>
                <c:pt idx="28307">
                  <c:v>141835</c:v>
                </c:pt>
                <c:pt idx="28308">
                  <c:v>141840</c:v>
                </c:pt>
                <c:pt idx="28309">
                  <c:v>141845</c:v>
                </c:pt>
                <c:pt idx="28310">
                  <c:v>141850</c:v>
                </c:pt>
                <c:pt idx="28311">
                  <c:v>141855</c:v>
                </c:pt>
                <c:pt idx="28312">
                  <c:v>141860</c:v>
                </c:pt>
                <c:pt idx="28313">
                  <c:v>141865</c:v>
                </c:pt>
                <c:pt idx="28314">
                  <c:v>141870</c:v>
                </c:pt>
                <c:pt idx="28315">
                  <c:v>141875</c:v>
                </c:pt>
                <c:pt idx="28316">
                  <c:v>141880</c:v>
                </c:pt>
                <c:pt idx="28317">
                  <c:v>141885</c:v>
                </c:pt>
                <c:pt idx="28318">
                  <c:v>141890</c:v>
                </c:pt>
                <c:pt idx="28319">
                  <c:v>141895</c:v>
                </c:pt>
                <c:pt idx="28320">
                  <c:v>141900</c:v>
                </c:pt>
                <c:pt idx="28321">
                  <c:v>141905</c:v>
                </c:pt>
                <c:pt idx="28322">
                  <c:v>141910</c:v>
                </c:pt>
                <c:pt idx="28323">
                  <c:v>141915</c:v>
                </c:pt>
                <c:pt idx="28324">
                  <c:v>141920</c:v>
                </c:pt>
                <c:pt idx="28325">
                  <c:v>141925</c:v>
                </c:pt>
                <c:pt idx="28326">
                  <c:v>141930</c:v>
                </c:pt>
                <c:pt idx="28327">
                  <c:v>141935</c:v>
                </c:pt>
                <c:pt idx="28328">
                  <c:v>141940</c:v>
                </c:pt>
                <c:pt idx="28329">
                  <c:v>141945</c:v>
                </c:pt>
                <c:pt idx="28330">
                  <c:v>141950</c:v>
                </c:pt>
                <c:pt idx="28331">
                  <c:v>141955</c:v>
                </c:pt>
                <c:pt idx="28332">
                  <c:v>141960</c:v>
                </c:pt>
                <c:pt idx="28333">
                  <c:v>141965</c:v>
                </c:pt>
                <c:pt idx="28334">
                  <c:v>141970</c:v>
                </c:pt>
                <c:pt idx="28335">
                  <c:v>141975</c:v>
                </c:pt>
                <c:pt idx="28336">
                  <c:v>141980</c:v>
                </c:pt>
                <c:pt idx="28337">
                  <c:v>141985</c:v>
                </c:pt>
                <c:pt idx="28338">
                  <c:v>141990</c:v>
                </c:pt>
                <c:pt idx="28339">
                  <c:v>141995</c:v>
                </c:pt>
                <c:pt idx="28340">
                  <c:v>142000</c:v>
                </c:pt>
                <c:pt idx="28341">
                  <c:v>142005</c:v>
                </c:pt>
                <c:pt idx="28342">
                  <c:v>142010</c:v>
                </c:pt>
                <c:pt idx="28343">
                  <c:v>142015</c:v>
                </c:pt>
                <c:pt idx="28344">
                  <c:v>142020</c:v>
                </c:pt>
                <c:pt idx="28345">
                  <c:v>142025</c:v>
                </c:pt>
                <c:pt idx="28346">
                  <c:v>142030</c:v>
                </c:pt>
                <c:pt idx="28347">
                  <c:v>142035</c:v>
                </c:pt>
                <c:pt idx="28348">
                  <c:v>142040</c:v>
                </c:pt>
                <c:pt idx="28349">
                  <c:v>142045</c:v>
                </c:pt>
                <c:pt idx="28350">
                  <c:v>142050</c:v>
                </c:pt>
                <c:pt idx="28351">
                  <c:v>142055</c:v>
                </c:pt>
                <c:pt idx="28352">
                  <c:v>142060</c:v>
                </c:pt>
                <c:pt idx="28353">
                  <c:v>142065</c:v>
                </c:pt>
                <c:pt idx="28354">
                  <c:v>142070</c:v>
                </c:pt>
                <c:pt idx="28355">
                  <c:v>142075</c:v>
                </c:pt>
                <c:pt idx="28356">
                  <c:v>142080</c:v>
                </c:pt>
                <c:pt idx="28357">
                  <c:v>142085</c:v>
                </c:pt>
                <c:pt idx="28358">
                  <c:v>142090</c:v>
                </c:pt>
                <c:pt idx="28359">
                  <c:v>142095</c:v>
                </c:pt>
                <c:pt idx="28360">
                  <c:v>142100</c:v>
                </c:pt>
                <c:pt idx="28361">
                  <c:v>142105</c:v>
                </c:pt>
                <c:pt idx="28362">
                  <c:v>142110</c:v>
                </c:pt>
                <c:pt idx="28363">
                  <c:v>142115</c:v>
                </c:pt>
                <c:pt idx="28364">
                  <c:v>142120</c:v>
                </c:pt>
                <c:pt idx="28365">
                  <c:v>142125</c:v>
                </c:pt>
                <c:pt idx="28366">
                  <c:v>142130</c:v>
                </c:pt>
                <c:pt idx="28367">
                  <c:v>142135</c:v>
                </c:pt>
                <c:pt idx="28368">
                  <c:v>142140</c:v>
                </c:pt>
                <c:pt idx="28369">
                  <c:v>142145</c:v>
                </c:pt>
                <c:pt idx="28370">
                  <c:v>142150</c:v>
                </c:pt>
                <c:pt idx="28371">
                  <c:v>142155</c:v>
                </c:pt>
                <c:pt idx="28372">
                  <c:v>142160</c:v>
                </c:pt>
                <c:pt idx="28373">
                  <c:v>142165</c:v>
                </c:pt>
                <c:pt idx="28374">
                  <c:v>142170</c:v>
                </c:pt>
                <c:pt idx="28375">
                  <c:v>142175</c:v>
                </c:pt>
                <c:pt idx="28376">
                  <c:v>142180</c:v>
                </c:pt>
                <c:pt idx="28377">
                  <c:v>142185</c:v>
                </c:pt>
                <c:pt idx="28378">
                  <c:v>142190</c:v>
                </c:pt>
                <c:pt idx="28379">
                  <c:v>142195</c:v>
                </c:pt>
                <c:pt idx="28380">
                  <c:v>142200</c:v>
                </c:pt>
                <c:pt idx="28381">
                  <c:v>142205</c:v>
                </c:pt>
                <c:pt idx="28382">
                  <c:v>142210</c:v>
                </c:pt>
                <c:pt idx="28383">
                  <c:v>142215</c:v>
                </c:pt>
                <c:pt idx="28384">
                  <c:v>142220</c:v>
                </c:pt>
                <c:pt idx="28385">
                  <c:v>142225</c:v>
                </c:pt>
                <c:pt idx="28386">
                  <c:v>142230</c:v>
                </c:pt>
                <c:pt idx="28387">
                  <c:v>142235</c:v>
                </c:pt>
                <c:pt idx="28388">
                  <c:v>142240</c:v>
                </c:pt>
                <c:pt idx="28389">
                  <c:v>142245</c:v>
                </c:pt>
                <c:pt idx="28390">
                  <c:v>142250</c:v>
                </c:pt>
                <c:pt idx="28391">
                  <c:v>142255</c:v>
                </c:pt>
                <c:pt idx="28392">
                  <c:v>142260</c:v>
                </c:pt>
                <c:pt idx="28393">
                  <c:v>142265</c:v>
                </c:pt>
                <c:pt idx="28394">
                  <c:v>142270</c:v>
                </c:pt>
                <c:pt idx="28395">
                  <c:v>142275</c:v>
                </c:pt>
                <c:pt idx="28396">
                  <c:v>142280</c:v>
                </c:pt>
                <c:pt idx="28397">
                  <c:v>142285</c:v>
                </c:pt>
                <c:pt idx="28398">
                  <c:v>142290</c:v>
                </c:pt>
                <c:pt idx="28399">
                  <c:v>142295</c:v>
                </c:pt>
                <c:pt idx="28400">
                  <c:v>142300</c:v>
                </c:pt>
                <c:pt idx="28401">
                  <c:v>142305</c:v>
                </c:pt>
                <c:pt idx="28402">
                  <c:v>142310</c:v>
                </c:pt>
                <c:pt idx="28403">
                  <c:v>142315</c:v>
                </c:pt>
                <c:pt idx="28404">
                  <c:v>142320</c:v>
                </c:pt>
                <c:pt idx="28405">
                  <c:v>142325</c:v>
                </c:pt>
                <c:pt idx="28406">
                  <c:v>142330</c:v>
                </c:pt>
                <c:pt idx="28407">
                  <c:v>142335</c:v>
                </c:pt>
                <c:pt idx="28408">
                  <c:v>142340</c:v>
                </c:pt>
                <c:pt idx="28409">
                  <c:v>142345</c:v>
                </c:pt>
                <c:pt idx="28410">
                  <c:v>142350</c:v>
                </c:pt>
                <c:pt idx="28411">
                  <c:v>142355</c:v>
                </c:pt>
                <c:pt idx="28412">
                  <c:v>142360</c:v>
                </c:pt>
                <c:pt idx="28413">
                  <c:v>142365</c:v>
                </c:pt>
                <c:pt idx="28414">
                  <c:v>142370</c:v>
                </c:pt>
                <c:pt idx="28415">
                  <c:v>142375</c:v>
                </c:pt>
                <c:pt idx="28416">
                  <c:v>142380</c:v>
                </c:pt>
                <c:pt idx="28417">
                  <c:v>142385</c:v>
                </c:pt>
                <c:pt idx="28418">
                  <c:v>142390</c:v>
                </c:pt>
                <c:pt idx="28419">
                  <c:v>142395</c:v>
                </c:pt>
                <c:pt idx="28420">
                  <c:v>142400</c:v>
                </c:pt>
                <c:pt idx="28421">
                  <c:v>142405</c:v>
                </c:pt>
                <c:pt idx="28422">
                  <c:v>142410</c:v>
                </c:pt>
                <c:pt idx="28423">
                  <c:v>142415</c:v>
                </c:pt>
                <c:pt idx="28424">
                  <c:v>142420</c:v>
                </c:pt>
                <c:pt idx="28425">
                  <c:v>142425</c:v>
                </c:pt>
                <c:pt idx="28426">
                  <c:v>142430</c:v>
                </c:pt>
                <c:pt idx="28427">
                  <c:v>142435</c:v>
                </c:pt>
                <c:pt idx="28428">
                  <c:v>142440</c:v>
                </c:pt>
                <c:pt idx="28429">
                  <c:v>142445</c:v>
                </c:pt>
                <c:pt idx="28430">
                  <c:v>142450</c:v>
                </c:pt>
                <c:pt idx="28431">
                  <c:v>142455</c:v>
                </c:pt>
                <c:pt idx="28432">
                  <c:v>142460</c:v>
                </c:pt>
                <c:pt idx="28433">
                  <c:v>142465</c:v>
                </c:pt>
                <c:pt idx="28434">
                  <c:v>142470</c:v>
                </c:pt>
                <c:pt idx="28435">
                  <c:v>142475</c:v>
                </c:pt>
                <c:pt idx="28436">
                  <c:v>142480</c:v>
                </c:pt>
                <c:pt idx="28437">
                  <c:v>142485</c:v>
                </c:pt>
                <c:pt idx="28438">
                  <c:v>142490</c:v>
                </c:pt>
                <c:pt idx="28439">
                  <c:v>142495</c:v>
                </c:pt>
                <c:pt idx="28440">
                  <c:v>142500</c:v>
                </c:pt>
                <c:pt idx="28441">
                  <c:v>142505</c:v>
                </c:pt>
                <c:pt idx="28442">
                  <c:v>142510</c:v>
                </c:pt>
                <c:pt idx="28443">
                  <c:v>142515</c:v>
                </c:pt>
                <c:pt idx="28444">
                  <c:v>142520</c:v>
                </c:pt>
                <c:pt idx="28445">
                  <c:v>142525</c:v>
                </c:pt>
                <c:pt idx="28446">
                  <c:v>142530</c:v>
                </c:pt>
                <c:pt idx="28447">
                  <c:v>142535</c:v>
                </c:pt>
                <c:pt idx="28448">
                  <c:v>142540</c:v>
                </c:pt>
                <c:pt idx="28449">
                  <c:v>142545</c:v>
                </c:pt>
                <c:pt idx="28450">
                  <c:v>142550</c:v>
                </c:pt>
                <c:pt idx="28451">
                  <c:v>142555</c:v>
                </c:pt>
                <c:pt idx="28452">
                  <c:v>142560</c:v>
                </c:pt>
                <c:pt idx="28453">
                  <c:v>142565</c:v>
                </c:pt>
                <c:pt idx="28454">
                  <c:v>142570</c:v>
                </c:pt>
                <c:pt idx="28455">
                  <c:v>142575</c:v>
                </c:pt>
                <c:pt idx="28456">
                  <c:v>142580</c:v>
                </c:pt>
                <c:pt idx="28457">
                  <c:v>142585</c:v>
                </c:pt>
                <c:pt idx="28458">
                  <c:v>142590</c:v>
                </c:pt>
                <c:pt idx="28459">
                  <c:v>142595</c:v>
                </c:pt>
                <c:pt idx="28460">
                  <c:v>142600</c:v>
                </c:pt>
                <c:pt idx="28461">
                  <c:v>142605</c:v>
                </c:pt>
                <c:pt idx="28462">
                  <c:v>142610</c:v>
                </c:pt>
                <c:pt idx="28463">
                  <c:v>142615</c:v>
                </c:pt>
                <c:pt idx="28464">
                  <c:v>142620</c:v>
                </c:pt>
                <c:pt idx="28465">
                  <c:v>142625</c:v>
                </c:pt>
                <c:pt idx="28466">
                  <c:v>142630</c:v>
                </c:pt>
                <c:pt idx="28467">
                  <c:v>142635</c:v>
                </c:pt>
                <c:pt idx="28468">
                  <c:v>142640</c:v>
                </c:pt>
                <c:pt idx="28469">
                  <c:v>142645</c:v>
                </c:pt>
                <c:pt idx="28470">
                  <c:v>142650</c:v>
                </c:pt>
                <c:pt idx="28471">
                  <c:v>142655</c:v>
                </c:pt>
                <c:pt idx="28472">
                  <c:v>142660</c:v>
                </c:pt>
                <c:pt idx="28473">
                  <c:v>142665</c:v>
                </c:pt>
                <c:pt idx="28474">
                  <c:v>142670</c:v>
                </c:pt>
                <c:pt idx="28475">
                  <c:v>142675</c:v>
                </c:pt>
                <c:pt idx="28476">
                  <c:v>142680</c:v>
                </c:pt>
                <c:pt idx="28477">
                  <c:v>142685</c:v>
                </c:pt>
                <c:pt idx="28478">
                  <c:v>142690</c:v>
                </c:pt>
                <c:pt idx="28479">
                  <c:v>142695</c:v>
                </c:pt>
                <c:pt idx="28480">
                  <c:v>142700</c:v>
                </c:pt>
                <c:pt idx="28481">
                  <c:v>142705</c:v>
                </c:pt>
                <c:pt idx="28482">
                  <c:v>142710</c:v>
                </c:pt>
                <c:pt idx="28483">
                  <c:v>142715</c:v>
                </c:pt>
                <c:pt idx="28484">
                  <c:v>142720</c:v>
                </c:pt>
                <c:pt idx="28485">
                  <c:v>142725</c:v>
                </c:pt>
                <c:pt idx="28486">
                  <c:v>142730</c:v>
                </c:pt>
                <c:pt idx="28487">
                  <c:v>142735</c:v>
                </c:pt>
                <c:pt idx="28488">
                  <c:v>142740</c:v>
                </c:pt>
                <c:pt idx="28489">
                  <c:v>142745</c:v>
                </c:pt>
                <c:pt idx="28490">
                  <c:v>142750</c:v>
                </c:pt>
                <c:pt idx="28491">
                  <c:v>142755</c:v>
                </c:pt>
                <c:pt idx="28492">
                  <c:v>142760</c:v>
                </c:pt>
                <c:pt idx="28493">
                  <c:v>142765</c:v>
                </c:pt>
                <c:pt idx="28494">
                  <c:v>142770</c:v>
                </c:pt>
                <c:pt idx="28495">
                  <c:v>142775</c:v>
                </c:pt>
                <c:pt idx="28496">
                  <c:v>142780</c:v>
                </c:pt>
                <c:pt idx="28497">
                  <c:v>142785</c:v>
                </c:pt>
                <c:pt idx="28498">
                  <c:v>142790</c:v>
                </c:pt>
                <c:pt idx="28499">
                  <c:v>142795</c:v>
                </c:pt>
                <c:pt idx="28500">
                  <c:v>142800</c:v>
                </c:pt>
                <c:pt idx="28501">
                  <c:v>142805</c:v>
                </c:pt>
                <c:pt idx="28502">
                  <c:v>142810</c:v>
                </c:pt>
                <c:pt idx="28503">
                  <c:v>142815</c:v>
                </c:pt>
                <c:pt idx="28504">
                  <c:v>142820</c:v>
                </c:pt>
                <c:pt idx="28505">
                  <c:v>142825</c:v>
                </c:pt>
                <c:pt idx="28506">
                  <c:v>142830</c:v>
                </c:pt>
                <c:pt idx="28507">
                  <c:v>142835</c:v>
                </c:pt>
                <c:pt idx="28508">
                  <c:v>142840</c:v>
                </c:pt>
                <c:pt idx="28509">
                  <c:v>142845</c:v>
                </c:pt>
                <c:pt idx="28510">
                  <c:v>142850</c:v>
                </c:pt>
                <c:pt idx="28511">
                  <c:v>142855</c:v>
                </c:pt>
                <c:pt idx="28512">
                  <c:v>142860</c:v>
                </c:pt>
                <c:pt idx="28513">
                  <c:v>142865</c:v>
                </c:pt>
                <c:pt idx="28514">
                  <c:v>142870</c:v>
                </c:pt>
                <c:pt idx="28515">
                  <c:v>142875</c:v>
                </c:pt>
                <c:pt idx="28516">
                  <c:v>142880</c:v>
                </c:pt>
                <c:pt idx="28517">
                  <c:v>142885</c:v>
                </c:pt>
                <c:pt idx="28518">
                  <c:v>142890</c:v>
                </c:pt>
                <c:pt idx="28519">
                  <c:v>142895</c:v>
                </c:pt>
                <c:pt idx="28520">
                  <c:v>142900</c:v>
                </c:pt>
                <c:pt idx="28521">
                  <c:v>142905</c:v>
                </c:pt>
                <c:pt idx="28522">
                  <c:v>142910</c:v>
                </c:pt>
                <c:pt idx="28523">
                  <c:v>142915</c:v>
                </c:pt>
                <c:pt idx="28524">
                  <c:v>142920</c:v>
                </c:pt>
                <c:pt idx="28525">
                  <c:v>142925</c:v>
                </c:pt>
                <c:pt idx="28526">
                  <c:v>142930</c:v>
                </c:pt>
                <c:pt idx="28527">
                  <c:v>142935</c:v>
                </c:pt>
                <c:pt idx="28528">
                  <c:v>142940</c:v>
                </c:pt>
                <c:pt idx="28529">
                  <c:v>142945</c:v>
                </c:pt>
                <c:pt idx="28530">
                  <c:v>142950</c:v>
                </c:pt>
                <c:pt idx="28531">
                  <c:v>142955</c:v>
                </c:pt>
                <c:pt idx="28532">
                  <c:v>142960</c:v>
                </c:pt>
                <c:pt idx="28533">
                  <c:v>142965</c:v>
                </c:pt>
                <c:pt idx="28534">
                  <c:v>142970</c:v>
                </c:pt>
                <c:pt idx="28535">
                  <c:v>142975</c:v>
                </c:pt>
                <c:pt idx="28536">
                  <c:v>142980</c:v>
                </c:pt>
                <c:pt idx="28537">
                  <c:v>142985</c:v>
                </c:pt>
                <c:pt idx="28538">
                  <c:v>142990</c:v>
                </c:pt>
                <c:pt idx="28539">
                  <c:v>142995</c:v>
                </c:pt>
                <c:pt idx="28540">
                  <c:v>143000</c:v>
                </c:pt>
                <c:pt idx="28541">
                  <c:v>143005</c:v>
                </c:pt>
                <c:pt idx="28542">
                  <c:v>143010</c:v>
                </c:pt>
                <c:pt idx="28543">
                  <c:v>143015</c:v>
                </c:pt>
                <c:pt idx="28544">
                  <c:v>143020</c:v>
                </c:pt>
                <c:pt idx="28545">
                  <c:v>143025</c:v>
                </c:pt>
                <c:pt idx="28546">
                  <c:v>143030</c:v>
                </c:pt>
                <c:pt idx="28547">
                  <c:v>143035</c:v>
                </c:pt>
                <c:pt idx="28548">
                  <c:v>143040</c:v>
                </c:pt>
                <c:pt idx="28549">
                  <c:v>143045</c:v>
                </c:pt>
                <c:pt idx="28550">
                  <c:v>143050</c:v>
                </c:pt>
                <c:pt idx="28551">
                  <c:v>143055</c:v>
                </c:pt>
                <c:pt idx="28552">
                  <c:v>143060</c:v>
                </c:pt>
                <c:pt idx="28553">
                  <c:v>143065</c:v>
                </c:pt>
                <c:pt idx="28554">
                  <c:v>143070</c:v>
                </c:pt>
                <c:pt idx="28555">
                  <c:v>143075</c:v>
                </c:pt>
                <c:pt idx="28556">
                  <c:v>143080</c:v>
                </c:pt>
                <c:pt idx="28557">
                  <c:v>143085</c:v>
                </c:pt>
                <c:pt idx="28558">
                  <c:v>143090</c:v>
                </c:pt>
                <c:pt idx="28559">
                  <c:v>143095</c:v>
                </c:pt>
                <c:pt idx="28560">
                  <c:v>143100</c:v>
                </c:pt>
                <c:pt idx="28561">
                  <c:v>143105</c:v>
                </c:pt>
                <c:pt idx="28562">
                  <c:v>143110</c:v>
                </c:pt>
                <c:pt idx="28563">
                  <c:v>143115</c:v>
                </c:pt>
                <c:pt idx="28564">
                  <c:v>143120</c:v>
                </c:pt>
                <c:pt idx="28565">
                  <c:v>143125</c:v>
                </c:pt>
                <c:pt idx="28566">
                  <c:v>143130</c:v>
                </c:pt>
                <c:pt idx="28567">
                  <c:v>143135</c:v>
                </c:pt>
                <c:pt idx="28568">
                  <c:v>143140</c:v>
                </c:pt>
                <c:pt idx="28569">
                  <c:v>143145</c:v>
                </c:pt>
                <c:pt idx="28570">
                  <c:v>143150</c:v>
                </c:pt>
                <c:pt idx="28571">
                  <c:v>143155</c:v>
                </c:pt>
                <c:pt idx="28572">
                  <c:v>143160</c:v>
                </c:pt>
                <c:pt idx="28573">
                  <c:v>143165</c:v>
                </c:pt>
                <c:pt idx="28574">
                  <c:v>143170</c:v>
                </c:pt>
                <c:pt idx="28575">
                  <c:v>143175</c:v>
                </c:pt>
                <c:pt idx="28576">
                  <c:v>143180</c:v>
                </c:pt>
                <c:pt idx="28577">
                  <c:v>143185</c:v>
                </c:pt>
                <c:pt idx="28578">
                  <c:v>143190</c:v>
                </c:pt>
                <c:pt idx="28579">
                  <c:v>143195</c:v>
                </c:pt>
                <c:pt idx="28580">
                  <c:v>143200</c:v>
                </c:pt>
                <c:pt idx="28581">
                  <c:v>143205</c:v>
                </c:pt>
                <c:pt idx="28582">
                  <c:v>143210</c:v>
                </c:pt>
                <c:pt idx="28583">
                  <c:v>143215</c:v>
                </c:pt>
                <c:pt idx="28584">
                  <c:v>143220</c:v>
                </c:pt>
                <c:pt idx="28585">
                  <c:v>143225</c:v>
                </c:pt>
                <c:pt idx="28586">
                  <c:v>143230</c:v>
                </c:pt>
                <c:pt idx="28587">
                  <c:v>143235</c:v>
                </c:pt>
                <c:pt idx="28588">
                  <c:v>143240</c:v>
                </c:pt>
                <c:pt idx="28589">
                  <c:v>143245</c:v>
                </c:pt>
                <c:pt idx="28590">
                  <c:v>143250</c:v>
                </c:pt>
                <c:pt idx="28591">
                  <c:v>143255</c:v>
                </c:pt>
                <c:pt idx="28592">
                  <c:v>143260</c:v>
                </c:pt>
                <c:pt idx="28593">
                  <c:v>143265</c:v>
                </c:pt>
                <c:pt idx="28594">
                  <c:v>143270</c:v>
                </c:pt>
                <c:pt idx="28595">
                  <c:v>143275</c:v>
                </c:pt>
                <c:pt idx="28596">
                  <c:v>143280</c:v>
                </c:pt>
                <c:pt idx="28597">
                  <c:v>143285</c:v>
                </c:pt>
                <c:pt idx="28598">
                  <c:v>143290</c:v>
                </c:pt>
                <c:pt idx="28599">
                  <c:v>143295</c:v>
                </c:pt>
                <c:pt idx="28600">
                  <c:v>143300</c:v>
                </c:pt>
                <c:pt idx="28601">
                  <c:v>143305</c:v>
                </c:pt>
                <c:pt idx="28602">
                  <c:v>143310</c:v>
                </c:pt>
                <c:pt idx="28603">
                  <c:v>143315</c:v>
                </c:pt>
                <c:pt idx="28604">
                  <c:v>143320</c:v>
                </c:pt>
                <c:pt idx="28605">
                  <c:v>143325</c:v>
                </c:pt>
                <c:pt idx="28606">
                  <c:v>143330</c:v>
                </c:pt>
                <c:pt idx="28607">
                  <c:v>143335</c:v>
                </c:pt>
                <c:pt idx="28608">
                  <c:v>143340</c:v>
                </c:pt>
                <c:pt idx="28609">
                  <c:v>143345</c:v>
                </c:pt>
                <c:pt idx="28610">
                  <c:v>143350</c:v>
                </c:pt>
                <c:pt idx="28611">
                  <c:v>143355</c:v>
                </c:pt>
                <c:pt idx="28612">
                  <c:v>143360</c:v>
                </c:pt>
                <c:pt idx="28613">
                  <c:v>143365</c:v>
                </c:pt>
                <c:pt idx="28614">
                  <c:v>143370</c:v>
                </c:pt>
                <c:pt idx="28615">
                  <c:v>143375</c:v>
                </c:pt>
                <c:pt idx="28616">
                  <c:v>143380</c:v>
                </c:pt>
                <c:pt idx="28617">
                  <c:v>143385</c:v>
                </c:pt>
                <c:pt idx="28618">
                  <c:v>143390</c:v>
                </c:pt>
                <c:pt idx="28619">
                  <c:v>143395</c:v>
                </c:pt>
                <c:pt idx="28620">
                  <c:v>143400</c:v>
                </c:pt>
                <c:pt idx="28621">
                  <c:v>143405</c:v>
                </c:pt>
                <c:pt idx="28622">
                  <c:v>143410</c:v>
                </c:pt>
                <c:pt idx="28623">
                  <c:v>143415</c:v>
                </c:pt>
                <c:pt idx="28624">
                  <c:v>143420</c:v>
                </c:pt>
                <c:pt idx="28625">
                  <c:v>143425</c:v>
                </c:pt>
                <c:pt idx="28626">
                  <c:v>143430</c:v>
                </c:pt>
                <c:pt idx="28627">
                  <c:v>143435</c:v>
                </c:pt>
                <c:pt idx="28628">
                  <c:v>143440</c:v>
                </c:pt>
                <c:pt idx="28629">
                  <c:v>143445</c:v>
                </c:pt>
                <c:pt idx="28630">
                  <c:v>143450</c:v>
                </c:pt>
                <c:pt idx="28631">
                  <c:v>143455</c:v>
                </c:pt>
                <c:pt idx="28632">
                  <c:v>143460</c:v>
                </c:pt>
                <c:pt idx="28633">
                  <c:v>143465</c:v>
                </c:pt>
                <c:pt idx="28634">
                  <c:v>143470</c:v>
                </c:pt>
                <c:pt idx="28635">
                  <c:v>143475</c:v>
                </c:pt>
                <c:pt idx="28636">
                  <c:v>143480</c:v>
                </c:pt>
                <c:pt idx="28637">
                  <c:v>143485</c:v>
                </c:pt>
                <c:pt idx="28638">
                  <c:v>143490</c:v>
                </c:pt>
                <c:pt idx="28639">
                  <c:v>143495</c:v>
                </c:pt>
                <c:pt idx="28640">
                  <c:v>143500</c:v>
                </c:pt>
                <c:pt idx="28641">
                  <c:v>143505</c:v>
                </c:pt>
                <c:pt idx="28642">
                  <c:v>143510</c:v>
                </c:pt>
                <c:pt idx="28643">
                  <c:v>143515</c:v>
                </c:pt>
                <c:pt idx="28644">
                  <c:v>143520</c:v>
                </c:pt>
                <c:pt idx="28645">
                  <c:v>143525</c:v>
                </c:pt>
                <c:pt idx="28646">
                  <c:v>143530</c:v>
                </c:pt>
                <c:pt idx="28647">
                  <c:v>143535</c:v>
                </c:pt>
                <c:pt idx="28648">
                  <c:v>143540</c:v>
                </c:pt>
                <c:pt idx="28649">
                  <c:v>143545</c:v>
                </c:pt>
                <c:pt idx="28650">
                  <c:v>143550</c:v>
                </c:pt>
                <c:pt idx="28651">
                  <c:v>143555</c:v>
                </c:pt>
                <c:pt idx="28652">
                  <c:v>143560</c:v>
                </c:pt>
                <c:pt idx="28653">
                  <c:v>143565</c:v>
                </c:pt>
                <c:pt idx="28654">
                  <c:v>143570</c:v>
                </c:pt>
                <c:pt idx="28655">
                  <c:v>143575</c:v>
                </c:pt>
                <c:pt idx="28656">
                  <c:v>143580</c:v>
                </c:pt>
                <c:pt idx="28657">
                  <c:v>143585</c:v>
                </c:pt>
                <c:pt idx="28658">
                  <c:v>143590</c:v>
                </c:pt>
                <c:pt idx="28659">
                  <c:v>143595</c:v>
                </c:pt>
                <c:pt idx="28660">
                  <c:v>143600</c:v>
                </c:pt>
                <c:pt idx="28661">
                  <c:v>143605</c:v>
                </c:pt>
                <c:pt idx="28662">
                  <c:v>143610</c:v>
                </c:pt>
                <c:pt idx="28663">
                  <c:v>143615</c:v>
                </c:pt>
                <c:pt idx="28664">
                  <c:v>143620</c:v>
                </c:pt>
                <c:pt idx="28665">
                  <c:v>143625</c:v>
                </c:pt>
                <c:pt idx="28666">
                  <c:v>143630</c:v>
                </c:pt>
                <c:pt idx="28667">
                  <c:v>143635</c:v>
                </c:pt>
                <c:pt idx="28668">
                  <c:v>143640</c:v>
                </c:pt>
                <c:pt idx="28669">
                  <c:v>143645</c:v>
                </c:pt>
                <c:pt idx="28670">
                  <c:v>143650</c:v>
                </c:pt>
                <c:pt idx="28671">
                  <c:v>143655</c:v>
                </c:pt>
                <c:pt idx="28672">
                  <c:v>143660</c:v>
                </c:pt>
                <c:pt idx="28673">
                  <c:v>143665</c:v>
                </c:pt>
                <c:pt idx="28674">
                  <c:v>143670</c:v>
                </c:pt>
                <c:pt idx="28675">
                  <c:v>143675</c:v>
                </c:pt>
                <c:pt idx="28676">
                  <c:v>143680</c:v>
                </c:pt>
                <c:pt idx="28677">
                  <c:v>143685</c:v>
                </c:pt>
                <c:pt idx="28678">
                  <c:v>143690</c:v>
                </c:pt>
                <c:pt idx="28679">
                  <c:v>143695</c:v>
                </c:pt>
                <c:pt idx="28680">
                  <c:v>143700</c:v>
                </c:pt>
                <c:pt idx="28681">
                  <c:v>143705</c:v>
                </c:pt>
                <c:pt idx="28682">
                  <c:v>143710</c:v>
                </c:pt>
                <c:pt idx="28683">
                  <c:v>143715</c:v>
                </c:pt>
                <c:pt idx="28684">
                  <c:v>143720</c:v>
                </c:pt>
                <c:pt idx="28685">
                  <c:v>143725</c:v>
                </c:pt>
                <c:pt idx="28686">
                  <c:v>143730</c:v>
                </c:pt>
                <c:pt idx="28687">
                  <c:v>143735</c:v>
                </c:pt>
                <c:pt idx="28688">
                  <c:v>143740</c:v>
                </c:pt>
                <c:pt idx="28689">
                  <c:v>143745</c:v>
                </c:pt>
                <c:pt idx="28690">
                  <c:v>143750</c:v>
                </c:pt>
                <c:pt idx="28691">
                  <c:v>143755</c:v>
                </c:pt>
                <c:pt idx="28692">
                  <c:v>143760</c:v>
                </c:pt>
                <c:pt idx="28693">
                  <c:v>143765</c:v>
                </c:pt>
                <c:pt idx="28694">
                  <c:v>143770</c:v>
                </c:pt>
                <c:pt idx="28695">
                  <c:v>143775</c:v>
                </c:pt>
                <c:pt idx="28696">
                  <c:v>143780</c:v>
                </c:pt>
                <c:pt idx="28697">
                  <c:v>143785</c:v>
                </c:pt>
                <c:pt idx="28698">
                  <c:v>143790</c:v>
                </c:pt>
                <c:pt idx="28699">
                  <c:v>143795</c:v>
                </c:pt>
                <c:pt idx="28700">
                  <c:v>143800</c:v>
                </c:pt>
                <c:pt idx="28701">
                  <c:v>143805</c:v>
                </c:pt>
                <c:pt idx="28702">
                  <c:v>143810</c:v>
                </c:pt>
                <c:pt idx="28703">
                  <c:v>143815</c:v>
                </c:pt>
                <c:pt idx="28704">
                  <c:v>143820</c:v>
                </c:pt>
                <c:pt idx="28705">
                  <c:v>143825</c:v>
                </c:pt>
                <c:pt idx="28706">
                  <c:v>143830</c:v>
                </c:pt>
                <c:pt idx="28707">
                  <c:v>143835</c:v>
                </c:pt>
                <c:pt idx="28708">
                  <c:v>143840</c:v>
                </c:pt>
                <c:pt idx="28709">
                  <c:v>143845</c:v>
                </c:pt>
                <c:pt idx="28710">
                  <c:v>143850</c:v>
                </c:pt>
                <c:pt idx="28711">
                  <c:v>143855</c:v>
                </c:pt>
                <c:pt idx="28712">
                  <c:v>143860</c:v>
                </c:pt>
                <c:pt idx="28713">
                  <c:v>143865</c:v>
                </c:pt>
                <c:pt idx="28714">
                  <c:v>143870</c:v>
                </c:pt>
                <c:pt idx="28715">
                  <c:v>143875</c:v>
                </c:pt>
                <c:pt idx="28716">
                  <c:v>143880</c:v>
                </c:pt>
                <c:pt idx="28717">
                  <c:v>143885</c:v>
                </c:pt>
                <c:pt idx="28718">
                  <c:v>143890</c:v>
                </c:pt>
                <c:pt idx="28719">
                  <c:v>143895</c:v>
                </c:pt>
                <c:pt idx="28720">
                  <c:v>143900</c:v>
                </c:pt>
                <c:pt idx="28721">
                  <c:v>143905</c:v>
                </c:pt>
                <c:pt idx="28722">
                  <c:v>143910</c:v>
                </c:pt>
                <c:pt idx="28723">
                  <c:v>143915</c:v>
                </c:pt>
                <c:pt idx="28724">
                  <c:v>143920</c:v>
                </c:pt>
                <c:pt idx="28725">
                  <c:v>143925</c:v>
                </c:pt>
                <c:pt idx="28726">
                  <c:v>143930</c:v>
                </c:pt>
                <c:pt idx="28727">
                  <c:v>143935</c:v>
                </c:pt>
                <c:pt idx="28728">
                  <c:v>143940</c:v>
                </c:pt>
                <c:pt idx="28729">
                  <c:v>143945</c:v>
                </c:pt>
                <c:pt idx="28730">
                  <c:v>143950</c:v>
                </c:pt>
                <c:pt idx="28731">
                  <c:v>143955</c:v>
                </c:pt>
                <c:pt idx="28732">
                  <c:v>143960</c:v>
                </c:pt>
                <c:pt idx="28733">
                  <c:v>143965</c:v>
                </c:pt>
                <c:pt idx="28734">
                  <c:v>143970</c:v>
                </c:pt>
                <c:pt idx="28735">
                  <c:v>143975</c:v>
                </c:pt>
                <c:pt idx="28736">
                  <c:v>143980</c:v>
                </c:pt>
                <c:pt idx="28737">
                  <c:v>143985</c:v>
                </c:pt>
                <c:pt idx="28738">
                  <c:v>143990</c:v>
                </c:pt>
                <c:pt idx="28739">
                  <c:v>143995</c:v>
                </c:pt>
                <c:pt idx="28740">
                  <c:v>144000</c:v>
                </c:pt>
                <c:pt idx="28741">
                  <c:v>144005</c:v>
                </c:pt>
                <c:pt idx="28742">
                  <c:v>144010</c:v>
                </c:pt>
                <c:pt idx="28743">
                  <c:v>144015</c:v>
                </c:pt>
                <c:pt idx="28744">
                  <c:v>144020</c:v>
                </c:pt>
                <c:pt idx="28745">
                  <c:v>144025</c:v>
                </c:pt>
                <c:pt idx="28746">
                  <c:v>144030</c:v>
                </c:pt>
                <c:pt idx="28747">
                  <c:v>144035</c:v>
                </c:pt>
                <c:pt idx="28748">
                  <c:v>144040</c:v>
                </c:pt>
                <c:pt idx="28749">
                  <c:v>144045</c:v>
                </c:pt>
                <c:pt idx="28750">
                  <c:v>144050</c:v>
                </c:pt>
                <c:pt idx="28751">
                  <c:v>144055</c:v>
                </c:pt>
                <c:pt idx="28752">
                  <c:v>144060</c:v>
                </c:pt>
                <c:pt idx="28753">
                  <c:v>144065</c:v>
                </c:pt>
                <c:pt idx="28754">
                  <c:v>144070</c:v>
                </c:pt>
                <c:pt idx="28755">
                  <c:v>144075</c:v>
                </c:pt>
                <c:pt idx="28756">
                  <c:v>144080</c:v>
                </c:pt>
                <c:pt idx="28757">
                  <c:v>144085</c:v>
                </c:pt>
                <c:pt idx="28758">
                  <c:v>144090</c:v>
                </c:pt>
                <c:pt idx="28759">
                  <c:v>144095</c:v>
                </c:pt>
                <c:pt idx="28760">
                  <c:v>144100</c:v>
                </c:pt>
                <c:pt idx="28761">
                  <c:v>144105</c:v>
                </c:pt>
                <c:pt idx="28762">
                  <c:v>144110</c:v>
                </c:pt>
                <c:pt idx="28763">
                  <c:v>144115</c:v>
                </c:pt>
                <c:pt idx="28764">
                  <c:v>144120</c:v>
                </c:pt>
                <c:pt idx="28765">
                  <c:v>144125</c:v>
                </c:pt>
                <c:pt idx="28766">
                  <c:v>144130</c:v>
                </c:pt>
                <c:pt idx="28767">
                  <c:v>144135</c:v>
                </c:pt>
                <c:pt idx="28768">
                  <c:v>144140</c:v>
                </c:pt>
                <c:pt idx="28769">
                  <c:v>144145</c:v>
                </c:pt>
                <c:pt idx="28770">
                  <c:v>144150</c:v>
                </c:pt>
                <c:pt idx="28771">
                  <c:v>144155</c:v>
                </c:pt>
                <c:pt idx="28772">
                  <c:v>144160</c:v>
                </c:pt>
                <c:pt idx="28773">
                  <c:v>144165</c:v>
                </c:pt>
                <c:pt idx="28774">
                  <c:v>144170</c:v>
                </c:pt>
                <c:pt idx="28775">
                  <c:v>144175</c:v>
                </c:pt>
                <c:pt idx="28776">
                  <c:v>144180</c:v>
                </c:pt>
                <c:pt idx="28777">
                  <c:v>144185</c:v>
                </c:pt>
                <c:pt idx="28778">
                  <c:v>144190</c:v>
                </c:pt>
                <c:pt idx="28779">
                  <c:v>144195</c:v>
                </c:pt>
                <c:pt idx="28780">
                  <c:v>144200</c:v>
                </c:pt>
                <c:pt idx="28781">
                  <c:v>144205</c:v>
                </c:pt>
                <c:pt idx="28782">
                  <c:v>144210</c:v>
                </c:pt>
                <c:pt idx="28783">
                  <c:v>144215</c:v>
                </c:pt>
                <c:pt idx="28784">
                  <c:v>144220</c:v>
                </c:pt>
                <c:pt idx="28785">
                  <c:v>144225</c:v>
                </c:pt>
                <c:pt idx="28786">
                  <c:v>144230</c:v>
                </c:pt>
                <c:pt idx="28787">
                  <c:v>144235</c:v>
                </c:pt>
                <c:pt idx="28788">
                  <c:v>144240</c:v>
                </c:pt>
                <c:pt idx="28789">
                  <c:v>144245</c:v>
                </c:pt>
                <c:pt idx="28790">
                  <c:v>144250</c:v>
                </c:pt>
                <c:pt idx="28791">
                  <c:v>144255</c:v>
                </c:pt>
                <c:pt idx="28792">
                  <c:v>144260</c:v>
                </c:pt>
                <c:pt idx="28793">
                  <c:v>144265</c:v>
                </c:pt>
                <c:pt idx="28794">
                  <c:v>144270</c:v>
                </c:pt>
                <c:pt idx="28795">
                  <c:v>144275</c:v>
                </c:pt>
                <c:pt idx="28796">
                  <c:v>144280</c:v>
                </c:pt>
                <c:pt idx="28797">
                  <c:v>144285</c:v>
                </c:pt>
                <c:pt idx="28798">
                  <c:v>144290</c:v>
                </c:pt>
                <c:pt idx="28799">
                  <c:v>144295</c:v>
                </c:pt>
                <c:pt idx="28800">
                  <c:v>144300</c:v>
                </c:pt>
                <c:pt idx="28801">
                  <c:v>144305</c:v>
                </c:pt>
                <c:pt idx="28802">
                  <c:v>144310</c:v>
                </c:pt>
                <c:pt idx="28803">
                  <c:v>144315</c:v>
                </c:pt>
                <c:pt idx="28804">
                  <c:v>144320</c:v>
                </c:pt>
                <c:pt idx="28805">
                  <c:v>144325</c:v>
                </c:pt>
                <c:pt idx="28806">
                  <c:v>144330</c:v>
                </c:pt>
                <c:pt idx="28807">
                  <c:v>144335</c:v>
                </c:pt>
                <c:pt idx="28808">
                  <c:v>144340</c:v>
                </c:pt>
                <c:pt idx="28809">
                  <c:v>144345</c:v>
                </c:pt>
                <c:pt idx="28810">
                  <c:v>144350</c:v>
                </c:pt>
                <c:pt idx="28811">
                  <c:v>144355</c:v>
                </c:pt>
                <c:pt idx="28812">
                  <c:v>144360</c:v>
                </c:pt>
                <c:pt idx="28813">
                  <c:v>144365</c:v>
                </c:pt>
                <c:pt idx="28814">
                  <c:v>144370</c:v>
                </c:pt>
                <c:pt idx="28815">
                  <c:v>144375</c:v>
                </c:pt>
                <c:pt idx="28816">
                  <c:v>144380</c:v>
                </c:pt>
                <c:pt idx="28817">
                  <c:v>144385</c:v>
                </c:pt>
                <c:pt idx="28818">
                  <c:v>144390</c:v>
                </c:pt>
                <c:pt idx="28819">
                  <c:v>144395</c:v>
                </c:pt>
                <c:pt idx="28820">
                  <c:v>144400</c:v>
                </c:pt>
                <c:pt idx="28821">
                  <c:v>144405</c:v>
                </c:pt>
                <c:pt idx="28822">
                  <c:v>144410</c:v>
                </c:pt>
                <c:pt idx="28823">
                  <c:v>144415</c:v>
                </c:pt>
                <c:pt idx="28824">
                  <c:v>144420</c:v>
                </c:pt>
                <c:pt idx="28825">
                  <c:v>144425</c:v>
                </c:pt>
                <c:pt idx="28826">
                  <c:v>144430</c:v>
                </c:pt>
                <c:pt idx="28827">
                  <c:v>144435</c:v>
                </c:pt>
                <c:pt idx="28828">
                  <c:v>144440</c:v>
                </c:pt>
                <c:pt idx="28829">
                  <c:v>144445</c:v>
                </c:pt>
                <c:pt idx="28830">
                  <c:v>144450</c:v>
                </c:pt>
                <c:pt idx="28831">
                  <c:v>144455</c:v>
                </c:pt>
                <c:pt idx="28832">
                  <c:v>144460</c:v>
                </c:pt>
                <c:pt idx="28833">
                  <c:v>144465</c:v>
                </c:pt>
                <c:pt idx="28834">
                  <c:v>144470</c:v>
                </c:pt>
                <c:pt idx="28835">
                  <c:v>144475</c:v>
                </c:pt>
                <c:pt idx="28836">
                  <c:v>144480</c:v>
                </c:pt>
                <c:pt idx="28837">
                  <c:v>144485</c:v>
                </c:pt>
                <c:pt idx="28838">
                  <c:v>144490</c:v>
                </c:pt>
                <c:pt idx="28839">
                  <c:v>144495</c:v>
                </c:pt>
                <c:pt idx="28840">
                  <c:v>144500</c:v>
                </c:pt>
                <c:pt idx="28841">
                  <c:v>144505</c:v>
                </c:pt>
                <c:pt idx="28842">
                  <c:v>144510</c:v>
                </c:pt>
                <c:pt idx="28843">
                  <c:v>144515</c:v>
                </c:pt>
                <c:pt idx="28844">
                  <c:v>144520</c:v>
                </c:pt>
                <c:pt idx="28845">
                  <c:v>144525</c:v>
                </c:pt>
                <c:pt idx="28846">
                  <c:v>144530</c:v>
                </c:pt>
                <c:pt idx="28847">
                  <c:v>144535</c:v>
                </c:pt>
                <c:pt idx="28848">
                  <c:v>144540</c:v>
                </c:pt>
                <c:pt idx="28849">
                  <c:v>144545</c:v>
                </c:pt>
                <c:pt idx="28850">
                  <c:v>144550</c:v>
                </c:pt>
                <c:pt idx="28851">
                  <c:v>144555</c:v>
                </c:pt>
                <c:pt idx="28852">
                  <c:v>144560</c:v>
                </c:pt>
                <c:pt idx="28853">
                  <c:v>144565</c:v>
                </c:pt>
                <c:pt idx="28854">
                  <c:v>144570</c:v>
                </c:pt>
                <c:pt idx="28855">
                  <c:v>144575</c:v>
                </c:pt>
                <c:pt idx="28856">
                  <c:v>144580</c:v>
                </c:pt>
                <c:pt idx="28857">
                  <c:v>144585</c:v>
                </c:pt>
                <c:pt idx="28858">
                  <c:v>144590</c:v>
                </c:pt>
                <c:pt idx="28859">
                  <c:v>144595</c:v>
                </c:pt>
                <c:pt idx="28860">
                  <c:v>144600</c:v>
                </c:pt>
                <c:pt idx="28861">
                  <c:v>144605</c:v>
                </c:pt>
                <c:pt idx="28862">
                  <c:v>144610</c:v>
                </c:pt>
                <c:pt idx="28863">
                  <c:v>144615</c:v>
                </c:pt>
                <c:pt idx="28864">
                  <c:v>144620</c:v>
                </c:pt>
                <c:pt idx="28865">
                  <c:v>144625</c:v>
                </c:pt>
                <c:pt idx="28866">
                  <c:v>144630</c:v>
                </c:pt>
                <c:pt idx="28867">
                  <c:v>144635</c:v>
                </c:pt>
                <c:pt idx="28868">
                  <c:v>144640</c:v>
                </c:pt>
                <c:pt idx="28869">
                  <c:v>144645</c:v>
                </c:pt>
                <c:pt idx="28870">
                  <c:v>144650</c:v>
                </c:pt>
                <c:pt idx="28871">
                  <c:v>144655</c:v>
                </c:pt>
                <c:pt idx="28872">
                  <c:v>144660</c:v>
                </c:pt>
                <c:pt idx="28873">
                  <c:v>144665</c:v>
                </c:pt>
                <c:pt idx="28874">
                  <c:v>144670</c:v>
                </c:pt>
                <c:pt idx="28875">
                  <c:v>144675</c:v>
                </c:pt>
                <c:pt idx="28876">
                  <c:v>144680</c:v>
                </c:pt>
                <c:pt idx="28877">
                  <c:v>144685</c:v>
                </c:pt>
                <c:pt idx="28878">
                  <c:v>144690</c:v>
                </c:pt>
                <c:pt idx="28879">
                  <c:v>144695</c:v>
                </c:pt>
                <c:pt idx="28880">
                  <c:v>144700</c:v>
                </c:pt>
                <c:pt idx="28881">
                  <c:v>144705</c:v>
                </c:pt>
                <c:pt idx="28882">
                  <c:v>144710</c:v>
                </c:pt>
                <c:pt idx="28883">
                  <c:v>144715</c:v>
                </c:pt>
                <c:pt idx="28884">
                  <c:v>144720</c:v>
                </c:pt>
                <c:pt idx="28885">
                  <c:v>144725</c:v>
                </c:pt>
                <c:pt idx="28886">
                  <c:v>144730</c:v>
                </c:pt>
                <c:pt idx="28887">
                  <c:v>144735</c:v>
                </c:pt>
                <c:pt idx="28888">
                  <c:v>144740</c:v>
                </c:pt>
                <c:pt idx="28889">
                  <c:v>144745</c:v>
                </c:pt>
                <c:pt idx="28890">
                  <c:v>144750</c:v>
                </c:pt>
                <c:pt idx="28891">
                  <c:v>144755</c:v>
                </c:pt>
                <c:pt idx="28892">
                  <c:v>144760</c:v>
                </c:pt>
                <c:pt idx="28893">
                  <c:v>144765</c:v>
                </c:pt>
                <c:pt idx="28894">
                  <c:v>144770</c:v>
                </c:pt>
                <c:pt idx="28895">
                  <c:v>144775</c:v>
                </c:pt>
                <c:pt idx="28896">
                  <c:v>144780</c:v>
                </c:pt>
                <c:pt idx="28897">
                  <c:v>144785</c:v>
                </c:pt>
                <c:pt idx="28898">
                  <c:v>144790</c:v>
                </c:pt>
                <c:pt idx="28899">
                  <c:v>144795</c:v>
                </c:pt>
                <c:pt idx="28900">
                  <c:v>144800</c:v>
                </c:pt>
                <c:pt idx="28901">
                  <c:v>144805</c:v>
                </c:pt>
                <c:pt idx="28902">
                  <c:v>144810</c:v>
                </c:pt>
                <c:pt idx="28903">
                  <c:v>144815</c:v>
                </c:pt>
                <c:pt idx="28904">
                  <c:v>144820</c:v>
                </c:pt>
                <c:pt idx="28905">
                  <c:v>144825</c:v>
                </c:pt>
                <c:pt idx="28906">
                  <c:v>144830</c:v>
                </c:pt>
                <c:pt idx="28907">
                  <c:v>144835</c:v>
                </c:pt>
                <c:pt idx="28908">
                  <c:v>144840</c:v>
                </c:pt>
                <c:pt idx="28909">
                  <c:v>144845</c:v>
                </c:pt>
                <c:pt idx="28910">
                  <c:v>144850</c:v>
                </c:pt>
                <c:pt idx="28911">
                  <c:v>144855</c:v>
                </c:pt>
                <c:pt idx="28912">
                  <c:v>144860</c:v>
                </c:pt>
                <c:pt idx="28913">
                  <c:v>144865</c:v>
                </c:pt>
                <c:pt idx="28914">
                  <c:v>144870</c:v>
                </c:pt>
                <c:pt idx="28915">
                  <c:v>144875</c:v>
                </c:pt>
                <c:pt idx="28916">
                  <c:v>144880</c:v>
                </c:pt>
                <c:pt idx="28917">
                  <c:v>144885</c:v>
                </c:pt>
                <c:pt idx="28918">
                  <c:v>144890</c:v>
                </c:pt>
                <c:pt idx="28919">
                  <c:v>144895</c:v>
                </c:pt>
                <c:pt idx="28920">
                  <c:v>144900</c:v>
                </c:pt>
                <c:pt idx="28921">
                  <c:v>144905</c:v>
                </c:pt>
                <c:pt idx="28922">
                  <c:v>144910</c:v>
                </c:pt>
                <c:pt idx="28923">
                  <c:v>144915</c:v>
                </c:pt>
                <c:pt idx="28924">
                  <c:v>144920</c:v>
                </c:pt>
                <c:pt idx="28925">
                  <c:v>144925</c:v>
                </c:pt>
                <c:pt idx="28926">
                  <c:v>144930</c:v>
                </c:pt>
                <c:pt idx="28927">
                  <c:v>144935</c:v>
                </c:pt>
                <c:pt idx="28928">
                  <c:v>144940</c:v>
                </c:pt>
                <c:pt idx="28929">
                  <c:v>144945</c:v>
                </c:pt>
                <c:pt idx="28930">
                  <c:v>144950</c:v>
                </c:pt>
                <c:pt idx="28931">
                  <c:v>144955</c:v>
                </c:pt>
                <c:pt idx="28932">
                  <c:v>144960</c:v>
                </c:pt>
                <c:pt idx="28933">
                  <c:v>144965</c:v>
                </c:pt>
                <c:pt idx="28934">
                  <c:v>144970</c:v>
                </c:pt>
                <c:pt idx="28935">
                  <c:v>144975</c:v>
                </c:pt>
                <c:pt idx="28936">
                  <c:v>144980</c:v>
                </c:pt>
                <c:pt idx="28937">
                  <c:v>144985</c:v>
                </c:pt>
                <c:pt idx="28938">
                  <c:v>144990</c:v>
                </c:pt>
                <c:pt idx="28939">
                  <c:v>144995</c:v>
                </c:pt>
                <c:pt idx="28940">
                  <c:v>145000</c:v>
                </c:pt>
                <c:pt idx="28941">
                  <c:v>145005</c:v>
                </c:pt>
                <c:pt idx="28942">
                  <c:v>145010</c:v>
                </c:pt>
                <c:pt idx="28943">
                  <c:v>145015</c:v>
                </c:pt>
                <c:pt idx="28944">
                  <c:v>145020</c:v>
                </c:pt>
                <c:pt idx="28945">
                  <c:v>145025</c:v>
                </c:pt>
                <c:pt idx="28946">
                  <c:v>145030</c:v>
                </c:pt>
                <c:pt idx="28947">
                  <c:v>145035</c:v>
                </c:pt>
                <c:pt idx="28948">
                  <c:v>145040</c:v>
                </c:pt>
                <c:pt idx="28949">
                  <c:v>145045</c:v>
                </c:pt>
                <c:pt idx="28950">
                  <c:v>145050</c:v>
                </c:pt>
                <c:pt idx="28951">
                  <c:v>145055</c:v>
                </c:pt>
                <c:pt idx="28952">
                  <c:v>145060</c:v>
                </c:pt>
                <c:pt idx="28953">
                  <c:v>145065</c:v>
                </c:pt>
                <c:pt idx="28954">
                  <c:v>145070</c:v>
                </c:pt>
                <c:pt idx="28955">
                  <c:v>145075</c:v>
                </c:pt>
                <c:pt idx="28956">
                  <c:v>145080</c:v>
                </c:pt>
                <c:pt idx="28957">
                  <c:v>145085</c:v>
                </c:pt>
                <c:pt idx="28958">
                  <c:v>145090</c:v>
                </c:pt>
                <c:pt idx="28959">
                  <c:v>145095</c:v>
                </c:pt>
                <c:pt idx="28960">
                  <c:v>145100</c:v>
                </c:pt>
                <c:pt idx="28961">
                  <c:v>145105</c:v>
                </c:pt>
                <c:pt idx="28962">
                  <c:v>145110</c:v>
                </c:pt>
                <c:pt idx="28963">
                  <c:v>145115</c:v>
                </c:pt>
                <c:pt idx="28964">
                  <c:v>145120</c:v>
                </c:pt>
                <c:pt idx="28965">
                  <c:v>145125</c:v>
                </c:pt>
                <c:pt idx="28966">
                  <c:v>145130</c:v>
                </c:pt>
                <c:pt idx="28967">
                  <c:v>145135</c:v>
                </c:pt>
                <c:pt idx="28968">
                  <c:v>145140</c:v>
                </c:pt>
                <c:pt idx="28969">
                  <c:v>145145</c:v>
                </c:pt>
                <c:pt idx="28970">
                  <c:v>145150</c:v>
                </c:pt>
                <c:pt idx="28971">
                  <c:v>145155</c:v>
                </c:pt>
                <c:pt idx="28972">
                  <c:v>145160</c:v>
                </c:pt>
                <c:pt idx="28973">
                  <c:v>145165</c:v>
                </c:pt>
                <c:pt idx="28974">
                  <c:v>145170</c:v>
                </c:pt>
                <c:pt idx="28975">
                  <c:v>145175</c:v>
                </c:pt>
                <c:pt idx="28976">
                  <c:v>145180</c:v>
                </c:pt>
                <c:pt idx="28977">
                  <c:v>145185</c:v>
                </c:pt>
                <c:pt idx="28978">
                  <c:v>145190</c:v>
                </c:pt>
                <c:pt idx="28979">
                  <c:v>145195</c:v>
                </c:pt>
                <c:pt idx="28980">
                  <c:v>145200</c:v>
                </c:pt>
                <c:pt idx="28981">
                  <c:v>145205</c:v>
                </c:pt>
                <c:pt idx="28982">
                  <c:v>145210</c:v>
                </c:pt>
                <c:pt idx="28983">
                  <c:v>145215</c:v>
                </c:pt>
                <c:pt idx="28984">
                  <c:v>145220</c:v>
                </c:pt>
                <c:pt idx="28985">
                  <c:v>145225</c:v>
                </c:pt>
                <c:pt idx="28986">
                  <c:v>145230</c:v>
                </c:pt>
                <c:pt idx="28987">
                  <c:v>145235</c:v>
                </c:pt>
                <c:pt idx="28988">
                  <c:v>145240</c:v>
                </c:pt>
                <c:pt idx="28989">
                  <c:v>145245</c:v>
                </c:pt>
                <c:pt idx="28990">
                  <c:v>145250</c:v>
                </c:pt>
                <c:pt idx="28991">
                  <c:v>145255</c:v>
                </c:pt>
                <c:pt idx="28992">
                  <c:v>145260</c:v>
                </c:pt>
                <c:pt idx="28993">
                  <c:v>145265</c:v>
                </c:pt>
                <c:pt idx="28994">
                  <c:v>145270</c:v>
                </c:pt>
                <c:pt idx="28995">
                  <c:v>145275</c:v>
                </c:pt>
                <c:pt idx="28996">
                  <c:v>145280</c:v>
                </c:pt>
                <c:pt idx="28997">
                  <c:v>145285</c:v>
                </c:pt>
                <c:pt idx="28998">
                  <c:v>145290</c:v>
                </c:pt>
                <c:pt idx="28999">
                  <c:v>145295</c:v>
                </c:pt>
                <c:pt idx="29000">
                  <c:v>145300</c:v>
                </c:pt>
                <c:pt idx="29001">
                  <c:v>145305</c:v>
                </c:pt>
                <c:pt idx="29002">
                  <c:v>145310</c:v>
                </c:pt>
                <c:pt idx="29003">
                  <c:v>145315</c:v>
                </c:pt>
                <c:pt idx="29004">
                  <c:v>145320</c:v>
                </c:pt>
                <c:pt idx="29005">
                  <c:v>145325</c:v>
                </c:pt>
                <c:pt idx="29006">
                  <c:v>145330</c:v>
                </c:pt>
                <c:pt idx="29007">
                  <c:v>145335</c:v>
                </c:pt>
                <c:pt idx="29008">
                  <c:v>145340</c:v>
                </c:pt>
                <c:pt idx="29009">
                  <c:v>145345</c:v>
                </c:pt>
                <c:pt idx="29010">
                  <c:v>145350</c:v>
                </c:pt>
                <c:pt idx="29011">
                  <c:v>145355</c:v>
                </c:pt>
                <c:pt idx="29012">
                  <c:v>145360</c:v>
                </c:pt>
                <c:pt idx="29013">
                  <c:v>145365</c:v>
                </c:pt>
                <c:pt idx="29014">
                  <c:v>145370</c:v>
                </c:pt>
                <c:pt idx="29015">
                  <c:v>145375</c:v>
                </c:pt>
                <c:pt idx="29016">
                  <c:v>145380</c:v>
                </c:pt>
                <c:pt idx="29017">
                  <c:v>145385</c:v>
                </c:pt>
                <c:pt idx="29018">
                  <c:v>145390</c:v>
                </c:pt>
                <c:pt idx="29019">
                  <c:v>145395</c:v>
                </c:pt>
                <c:pt idx="29020">
                  <c:v>145400</c:v>
                </c:pt>
                <c:pt idx="29021">
                  <c:v>145405</c:v>
                </c:pt>
                <c:pt idx="29022">
                  <c:v>145410</c:v>
                </c:pt>
                <c:pt idx="29023">
                  <c:v>145415</c:v>
                </c:pt>
                <c:pt idx="29024">
                  <c:v>145420</c:v>
                </c:pt>
                <c:pt idx="29025">
                  <c:v>145425</c:v>
                </c:pt>
                <c:pt idx="29026">
                  <c:v>145430</c:v>
                </c:pt>
                <c:pt idx="29027">
                  <c:v>145435</c:v>
                </c:pt>
                <c:pt idx="29028">
                  <c:v>145440</c:v>
                </c:pt>
                <c:pt idx="29029">
                  <c:v>145445</c:v>
                </c:pt>
                <c:pt idx="29030">
                  <c:v>145450</c:v>
                </c:pt>
                <c:pt idx="29031">
                  <c:v>145455</c:v>
                </c:pt>
                <c:pt idx="29032">
                  <c:v>145460</c:v>
                </c:pt>
                <c:pt idx="29033">
                  <c:v>145465</c:v>
                </c:pt>
                <c:pt idx="29034">
                  <c:v>145470</c:v>
                </c:pt>
                <c:pt idx="29035">
                  <c:v>145475</c:v>
                </c:pt>
                <c:pt idx="29036">
                  <c:v>145480</c:v>
                </c:pt>
                <c:pt idx="29037">
                  <c:v>145485</c:v>
                </c:pt>
                <c:pt idx="29038">
                  <c:v>145490</c:v>
                </c:pt>
                <c:pt idx="29039">
                  <c:v>145495</c:v>
                </c:pt>
                <c:pt idx="29040">
                  <c:v>145500</c:v>
                </c:pt>
                <c:pt idx="29041">
                  <c:v>145505</c:v>
                </c:pt>
                <c:pt idx="29042">
                  <c:v>145510</c:v>
                </c:pt>
                <c:pt idx="29043">
                  <c:v>145515</c:v>
                </c:pt>
                <c:pt idx="29044">
                  <c:v>145520</c:v>
                </c:pt>
                <c:pt idx="29045">
                  <c:v>145525</c:v>
                </c:pt>
                <c:pt idx="29046">
                  <c:v>145530</c:v>
                </c:pt>
                <c:pt idx="29047">
                  <c:v>145535</c:v>
                </c:pt>
                <c:pt idx="29048">
                  <c:v>145540</c:v>
                </c:pt>
                <c:pt idx="29049">
                  <c:v>145545</c:v>
                </c:pt>
                <c:pt idx="29050">
                  <c:v>145550</c:v>
                </c:pt>
                <c:pt idx="29051">
                  <c:v>145555</c:v>
                </c:pt>
                <c:pt idx="29052">
                  <c:v>145560</c:v>
                </c:pt>
                <c:pt idx="29053">
                  <c:v>145565</c:v>
                </c:pt>
                <c:pt idx="29054">
                  <c:v>145570</c:v>
                </c:pt>
                <c:pt idx="29055">
                  <c:v>145575</c:v>
                </c:pt>
                <c:pt idx="29056">
                  <c:v>145580</c:v>
                </c:pt>
                <c:pt idx="29057">
                  <c:v>145585</c:v>
                </c:pt>
                <c:pt idx="29058">
                  <c:v>145590</c:v>
                </c:pt>
                <c:pt idx="29059">
                  <c:v>145595</c:v>
                </c:pt>
                <c:pt idx="29060">
                  <c:v>145600</c:v>
                </c:pt>
                <c:pt idx="29061">
                  <c:v>145605</c:v>
                </c:pt>
                <c:pt idx="29062">
                  <c:v>145610</c:v>
                </c:pt>
                <c:pt idx="29063">
                  <c:v>145615</c:v>
                </c:pt>
                <c:pt idx="29064">
                  <c:v>145620</c:v>
                </c:pt>
                <c:pt idx="29065">
                  <c:v>145625</c:v>
                </c:pt>
                <c:pt idx="29066">
                  <c:v>145630</c:v>
                </c:pt>
                <c:pt idx="29067">
                  <c:v>145635</c:v>
                </c:pt>
                <c:pt idx="29068">
                  <c:v>145640</c:v>
                </c:pt>
                <c:pt idx="29069">
                  <c:v>145645</c:v>
                </c:pt>
                <c:pt idx="29070">
                  <c:v>145650</c:v>
                </c:pt>
                <c:pt idx="29071">
                  <c:v>145655</c:v>
                </c:pt>
                <c:pt idx="29072">
                  <c:v>145660</c:v>
                </c:pt>
                <c:pt idx="29073">
                  <c:v>145665</c:v>
                </c:pt>
                <c:pt idx="29074">
                  <c:v>145670</c:v>
                </c:pt>
                <c:pt idx="29075">
                  <c:v>145675</c:v>
                </c:pt>
                <c:pt idx="29076">
                  <c:v>145680</c:v>
                </c:pt>
                <c:pt idx="29077">
                  <c:v>145685</c:v>
                </c:pt>
                <c:pt idx="29078">
                  <c:v>145690</c:v>
                </c:pt>
                <c:pt idx="29079">
                  <c:v>145695</c:v>
                </c:pt>
                <c:pt idx="29080">
                  <c:v>145700</c:v>
                </c:pt>
                <c:pt idx="29081">
                  <c:v>145705</c:v>
                </c:pt>
                <c:pt idx="29082">
                  <c:v>145710</c:v>
                </c:pt>
                <c:pt idx="29083">
                  <c:v>145715</c:v>
                </c:pt>
                <c:pt idx="29084">
                  <c:v>145720</c:v>
                </c:pt>
                <c:pt idx="29085">
                  <c:v>145725</c:v>
                </c:pt>
                <c:pt idx="29086">
                  <c:v>145730</c:v>
                </c:pt>
                <c:pt idx="29087">
                  <c:v>145735</c:v>
                </c:pt>
                <c:pt idx="29088">
                  <c:v>145740</c:v>
                </c:pt>
                <c:pt idx="29089">
                  <c:v>145745</c:v>
                </c:pt>
                <c:pt idx="29090">
                  <c:v>145750</c:v>
                </c:pt>
                <c:pt idx="29091">
                  <c:v>145755</c:v>
                </c:pt>
                <c:pt idx="29092">
                  <c:v>145760</c:v>
                </c:pt>
                <c:pt idx="29093">
                  <c:v>145765</c:v>
                </c:pt>
                <c:pt idx="29094">
                  <c:v>145770</c:v>
                </c:pt>
                <c:pt idx="29095">
                  <c:v>145775</c:v>
                </c:pt>
                <c:pt idx="29096">
                  <c:v>145780</c:v>
                </c:pt>
                <c:pt idx="29097">
                  <c:v>145785</c:v>
                </c:pt>
                <c:pt idx="29098">
                  <c:v>145790</c:v>
                </c:pt>
                <c:pt idx="29099">
                  <c:v>145795</c:v>
                </c:pt>
                <c:pt idx="29100">
                  <c:v>145800</c:v>
                </c:pt>
                <c:pt idx="29101">
                  <c:v>145805</c:v>
                </c:pt>
                <c:pt idx="29102">
                  <c:v>145810</c:v>
                </c:pt>
                <c:pt idx="29103">
                  <c:v>145815</c:v>
                </c:pt>
                <c:pt idx="29104">
                  <c:v>145820</c:v>
                </c:pt>
                <c:pt idx="29105">
                  <c:v>145825</c:v>
                </c:pt>
                <c:pt idx="29106">
                  <c:v>145830</c:v>
                </c:pt>
                <c:pt idx="29107">
                  <c:v>145835</c:v>
                </c:pt>
                <c:pt idx="29108">
                  <c:v>145840</c:v>
                </c:pt>
                <c:pt idx="29109">
                  <c:v>145845</c:v>
                </c:pt>
                <c:pt idx="29110">
                  <c:v>145850</c:v>
                </c:pt>
                <c:pt idx="29111">
                  <c:v>145855</c:v>
                </c:pt>
                <c:pt idx="29112">
                  <c:v>145860</c:v>
                </c:pt>
                <c:pt idx="29113">
                  <c:v>145865</c:v>
                </c:pt>
                <c:pt idx="29114">
                  <c:v>145870</c:v>
                </c:pt>
                <c:pt idx="29115">
                  <c:v>145875</c:v>
                </c:pt>
                <c:pt idx="29116">
                  <c:v>145880</c:v>
                </c:pt>
                <c:pt idx="29117">
                  <c:v>145885</c:v>
                </c:pt>
                <c:pt idx="29118">
                  <c:v>145890</c:v>
                </c:pt>
                <c:pt idx="29119">
                  <c:v>145895</c:v>
                </c:pt>
                <c:pt idx="29120">
                  <c:v>145900</c:v>
                </c:pt>
                <c:pt idx="29121">
                  <c:v>145905</c:v>
                </c:pt>
                <c:pt idx="29122">
                  <c:v>145910</c:v>
                </c:pt>
                <c:pt idx="29123">
                  <c:v>145915</c:v>
                </c:pt>
                <c:pt idx="29124">
                  <c:v>145920</c:v>
                </c:pt>
                <c:pt idx="29125">
                  <c:v>145925</c:v>
                </c:pt>
                <c:pt idx="29126">
                  <c:v>145930</c:v>
                </c:pt>
                <c:pt idx="29127">
                  <c:v>145935</c:v>
                </c:pt>
                <c:pt idx="29128">
                  <c:v>145940</c:v>
                </c:pt>
                <c:pt idx="29129">
                  <c:v>145945</c:v>
                </c:pt>
                <c:pt idx="29130">
                  <c:v>145950</c:v>
                </c:pt>
                <c:pt idx="29131">
                  <c:v>145955</c:v>
                </c:pt>
                <c:pt idx="29132">
                  <c:v>145960</c:v>
                </c:pt>
                <c:pt idx="29133">
                  <c:v>145965</c:v>
                </c:pt>
                <c:pt idx="29134">
                  <c:v>145970</c:v>
                </c:pt>
                <c:pt idx="29135">
                  <c:v>145975</c:v>
                </c:pt>
                <c:pt idx="29136">
                  <c:v>145980</c:v>
                </c:pt>
                <c:pt idx="29137">
                  <c:v>145985</c:v>
                </c:pt>
                <c:pt idx="29138">
                  <c:v>145990</c:v>
                </c:pt>
                <c:pt idx="29139">
                  <c:v>145995</c:v>
                </c:pt>
                <c:pt idx="29140">
                  <c:v>146000</c:v>
                </c:pt>
                <c:pt idx="29141">
                  <c:v>146005</c:v>
                </c:pt>
                <c:pt idx="29142">
                  <c:v>146010</c:v>
                </c:pt>
                <c:pt idx="29143">
                  <c:v>146015</c:v>
                </c:pt>
                <c:pt idx="29144">
                  <c:v>146020</c:v>
                </c:pt>
                <c:pt idx="29145">
                  <c:v>146025</c:v>
                </c:pt>
                <c:pt idx="29146">
                  <c:v>146030</c:v>
                </c:pt>
                <c:pt idx="29147">
                  <c:v>146035</c:v>
                </c:pt>
                <c:pt idx="29148">
                  <c:v>146040</c:v>
                </c:pt>
                <c:pt idx="29149">
                  <c:v>146045</c:v>
                </c:pt>
                <c:pt idx="29150">
                  <c:v>146050</c:v>
                </c:pt>
                <c:pt idx="29151">
                  <c:v>146055</c:v>
                </c:pt>
                <c:pt idx="29152">
                  <c:v>146060</c:v>
                </c:pt>
                <c:pt idx="29153">
                  <c:v>146065</c:v>
                </c:pt>
                <c:pt idx="29154">
                  <c:v>146070</c:v>
                </c:pt>
                <c:pt idx="29155">
                  <c:v>146075</c:v>
                </c:pt>
                <c:pt idx="29156">
                  <c:v>146080</c:v>
                </c:pt>
                <c:pt idx="29157">
                  <c:v>146085</c:v>
                </c:pt>
                <c:pt idx="29158">
                  <c:v>146090</c:v>
                </c:pt>
                <c:pt idx="29159">
                  <c:v>146095</c:v>
                </c:pt>
                <c:pt idx="29160">
                  <c:v>146100</c:v>
                </c:pt>
                <c:pt idx="29161">
                  <c:v>146105</c:v>
                </c:pt>
                <c:pt idx="29162">
                  <c:v>146110</c:v>
                </c:pt>
                <c:pt idx="29163">
                  <c:v>146115</c:v>
                </c:pt>
                <c:pt idx="29164">
                  <c:v>146120</c:v>
                </c:pt>
                <c:pt idx="29165">
                  <c:v>146125</c:v>
                </c:pt>
                <c:pt idx="29166">
                  <c:v>146130</c:v>
                </c:pt>
                <c:pt idx="29167">
                  <c:v>146135</c:v>
                </c:pt>
                <c:pt idx="29168">
                  <c:v>146140</c:v>
                </c:pt>
                <c:pt idx="29169">
                  <c:v>146145</c:v>
                </c:pt>
                <c:pt idx="29170">
                  <c:v>146150</c:v>
                </c:pt>
                <c:pt idx="29171">
                  <c:v>146155</c:v>
                </c:pt>
                <c:pt idx="29172">
                  <c:v>146160</c:v>
                </c:pt>
                <c:pt idx="29173">
                  <c:v>146165</c:v>
                </c:pt>
                <c:pt idx="29174">
                  <c:v>146170</c:v>
                </c:pt>
                <c:pt idx="29175">
                  <c:v>146175</c:v>
                </c:pt>
                <c:pt idx="29176">
                  <c:v>146180</c:v>
                </c:pt>
                <c:pt idx="29177">
                  <c:v>146185</c:v>
                </c:pt>
                <c:pt idx="29178">
                  <c:v>146190</c:v>
                </c:pt>
                <c:pt idx="29179">
                  <c:v>146195</c:v>
                </c:pt>
                <c:pt idx="29180">
                  <c:v>146200</c:v>
                </c:pt>
                <c:pt idx="29181">
                  <c:v>146205</c:v>
                </c:pt>
                <c:pt idx="29182">
                  <c:v>146210</c:v>
                </c:pt>
                <c:pt idx="29183">
                  <c:v>146215</c:v>
                </c:pt>
                <c:pt idx="29184">
                  <c:v>146220</c:v>
                </c:pt>
                <c:pt idx="29185">
                  <c:v>146225</c:v>
                </c:pt>
                <c:pt idx="29186">
                  <c:v>146230</c:v>
                </c:pt>
                <c:pt idx="29187">
                  <c:v>146235</c:v>
                </c:pt>
                <c:pt idx="29188">
                  <c:v>146240</c:v>
                </c:pt>
                <c:pt idx="29189">
                  <c:v>146245</c:v>
                </c:pt>
                <c:pt idx="29190">
                  <c:v>146250</c:v>
                </c:pt>
                <c:pt idx="29191">
                  <c:v>146255</c:v>
                </c:pt>
                <c:pt idx="29192">
                  <c:v>146260</c:v>
                </c:pt>
                <c:pt idx="29193">
                  <c:v>146265</c:v>
                </c:pt>
                <c:pt idx="29194">
                  <c:v>146270</c:v>
                </c:pt>
                <c:pt idx="29195">
                  <c:v>146275</c:v>
                </c:pt>
                <c:pt idx="29196">
                  <c:v>146280</c:v>
                </c:pt>
                <c:pt idx="29197">
                  <c:v>146285</c:v>
                </c:pt>
                <c:pt idx="29198">
                  <c:v>146290</c:v>
                </c:pt>
                <c:pt idx="29199">
                  <c:v>146295</c:v>
                </c:pt>
                <c:pt idx="29200">
                  <c:v>146300</c:v>
                </c:pt>
                <c:pt idx="29201">
                  <c:v>146305</c:v>
                </c:pt>
                <c:pt idx="29202">
                  <c:v>146310</c:v>
                </c:pt>
                <c:pt idx="29203">
                  <c:v>146315</c:v>
                </c:pt>
                <c:pt idx="29204">
                  <c:v>146320</c:v>
                </c:pt>
                <c:pt idx="29205">
                  <c:v>146325</c:v>
                </c:pt>
                <c:pt idx="29206">
                  <c:v>146330</c:v>
                </c:pt>
                <c:pt idx="29207">
                  <c:v>146335</c:v>
                </c:pt>
                <c:pt idx="29208">
                  <c:v>146340</c:v>
                </c:pt>
                <c:pt idx="29209">
                  <c:v>146345</c:v>
                </c:pt>
                <c:pt idx="29210">
                  <c:v>146350</c:v>
                </c:pt>
                <c:pt idx="29211">
                  <c:v>146355</c:v>
                </c:pt>
                <c:pt idx="29212">
                  <c:v>146360</c:v>
                </c:pt>
                <c:pt idx="29213">
                  <c:v>146365</c:v>
                </c:pt>
                <c:pt idx="29214">
                  <c:v>146370</c:v>
                </c:pt>
                <c:pt idx="29215">
                  <c:v>146375</c:v>
                </c:pt>
                <c:pt idx="29216">
                  <c:v>146380</c:v>
                </c:pt>
                <c:pt idx="29217">
                  <c:v>146385</c:v>
                </c:pt>
                <c:pt idx="29218">
                  <c:v>146390</c:v>
                </c:pt>
                <c:pt idx="29219">
                  <c:v>146395</c:v>
                </c:pt>
                <c:pt idx="29220">
                  <c:v>146400</c:v>
                </c:pt>
                <c:pt idx="29221">
                  <c:v>146405</c:v>
                </c:pt>
                <c:pt idx="29222">
                  <c:v>146410</c:v>
                </c:pt>
                <c:pt idx="29223">
                  <c:v>146415</c:v>
                </c:pt>
                <c:pt idx="29224">
                  <c:v>146420</c:v>
                </c:pt>
                <c:pt idx="29225">
                  <c:v>146425</c:v>
                </c:pt>
                <c:pt idx="29226">
                  <c:v>146430</c:v>
                </c:pt>
                <c:pt idx="29227">
                  <c:v>146435</c:v>
                </c:pt>
                <c:pt idx="29228">
                  <c:v>146440</c:v>
                </c:pt>
                <c:pt idx="29229">
                  <c:v>146445</c:v>
                </c:pt>
                <c:pt idx="29230">
                  <c:v>146450</c:v>
                </c:pt>
                <c:pt idx="29231">
                  <c:v>146455</c:v>
                </c:pt>
                <c:pt idx="29232">
                  <c:v>146460</c:v>
                </c:pt>
                <c:pt idx="29233">
                  <c:v>146465</c:v>
                </c:pt>
                <c:pt idx="29234">
                  <c:v>146470</c:v>
                </c:pt>
                <c:pt idx="29235">
                  <c:v>146475</c:v>
                </c:pt>
                <c:pt idx="29236">
                  <c:v>146480</c:v>
                </c:pt>
                <c:pt idx="29237">
                  <c:v>146485</c:v>
                </c:pt>
                <c:pt idx="29238">
                  <c:v>146490</c:v>
                </c:pt>
                <c:pt idx="29239">
                  <c:v>146495</c:v>
                </c:pt>
                <c:pt idx="29240">
                  <c:v>146500</c:v>
                </c:pt>
                <c:pt idx="29241">
                  <c:v>146505</c:v>
                </c:pt>
                <c:pt idx="29242">
                  <c:v>146510</c:v>
                </c:pt>
                <c:pt idx="29243">
                  <c:v>146515</c:v>
                </c:pt>
                <c:pt idx="29244">
                  <c:v>146520</c:v>
                </c:pt>
                <c:pt idx="29245">
                  <c:v>146525</c:v>
                </c:pt>
                <c:pt idx="29246">
                  <c:v>146530</c:v>
                </c:pt>
                <c:pt idx="29247">
                  <c:v>146535</c:v>
                </c:pt>
                <c:pt idx="29248">
                  <c:v>146540</c:v>
                </c:pt>
                <c:pt idx="29249">
                  <c:v>146545</c:v>
                </c:pt>
                <c:pt idx="29250">
                  <c:v>146550</c:v>
                </c:pt>
                <c:pt idx="29251">
                  <c:v>146555</c:v>
                </c:pt>
                <c:pt idx="29252">
                  <c:v>146560</c:v>
                </c:pt>
                <c:pt idx="29253">
                  <c:v>146565</c:v>
                </c:pt>
                <c:pt idx="29254">
                  <c:v>146570</c:v>
                </c:pt>
                <c:pt idx="29255">
                  <c:v>146575</c:v>
                </c:pt>
                <c:pt idx="29256">
                  <c:v>146580</c:v>
                </c:pt>
                <c:pt idx="29257">
                  <c:v>146585</c:v>
                </c:pt>
                <c:pt idx="29258">
                  <c:v>146590</c:v>
                </c:pt>
                <c:pt idx="29259">
                  <c:v>146595</c:v>
                </c:pt>
                <c:pt idx="29260">
                  <c:v>146600</c:v>
                </c:pt>
                <c:pt idx="29261">
                  <c:v>146605</c:v>
                </c:pt>
                <c:pt idx="29262">
                  <c:v>146610</c:v>
                </c:pt>
                <c:pt idx="29263">
                  <c:v>146615</c:v>
                </c:pt>
                <c:pt idx="29264">
                  <c:v>146620</c:v>
                </c:pt>
                <c:pt idx="29265">
                  <c:v>146625</c:v>
                </c:pt>
                <c:pt idx="29266">
                  <c:v>146630</c:v>
                </c:pt>
                <c:pt idx="29267">
                  <c:v>146635</c:v>
                </c:pt>
                <c:pt idx="29268">
                  <c:v>146640</c:v>
                </c:pt>
                <c:pt idx="29269">
                  <c:v>146645</c:v>
                </c:pt>
                <c:pt idx="29270">
                  <c:v>146650</c:v>
                </c:pt>
                <c:pt idx="29271">
                  <c:v>146655</c:v>
                </c:pt>
                <c:pt idx="29272">
                  <c:v>146660</c:v>
                </c:pt>
                <c:pt idx="29273">
                  <c:v>146665</c:v>
                </c:pt>
                <c:pt idx="29274">
                  <c:v>146670</c:v>
                </c:pt>
                <c:pt idx="29275">
                  <c:v>146675</c:v>
                </c:pt>
                <c:pt idx="29276">
                  <c:v>146680</c:v>
                </c:pt>
                <c:pt idx="29277">
                  <c:v>146685</c:v>
                </c:pt>
                <c:pt idx="29278">
                  <c:v>146690</c:v>
                </c:pt>
                <c:pt idx="29279">
                  <c:v>146695</c:v>
                </c:pt>
                <c:pt idx="29280">
                  <c:v>146700</c:v>
                </c:pt>
                <c:pt idx="29281">
                  <c:v>146705</c:v>
                </c:pt>
                <c:pt idx="29282">
                  <c:v>146710</c:v>
                </c:pt>
                <c:pt idx="29283">
                  <c:v>146715</c:v>
                </c:pt>
                <c:pt idx="29284">
                  <c:v>146720</c:v>
                </c:pt>
                <c:pt idx="29285">
                  <c:v>146725</c:v>
                </c:pt>
                <c:pt idx="29286">
                  <c:v>146730</c:v>
                </c:pt>
                <c:pt idx="29287">
                  <c:v>146735</c:v>
                </c:pt>
                <c:pt idx="29288">
                  <c:v>146740</c:v>
                </c:pt>
                <c:pt idx="29289">
                  <c:v>146745</c:v>
                </c:pt>
                <c:pt idx="29290">
                  <c:v>146750</c:v>
                </c:pt>
                <c:pt idx="29291">
                  <c:v>146755</c:v>
                </c:pt>
                <c:pt idx="29292">
                  <c:v>146760</c:v>
                </c:pt>
                <c:pt idx="29293">
                  <c:v>146765</c:v>
                </c:pt>
                <c:pt idx="29294">
                  <c:v>146770</c:v>
                </c:pt>
                <c:pt idx="29295">
                  <c:v>146775</c:v>
                </c:pt>
                <c:pt idx="29296">
                  <c:v>146780</c:v>
                </c:pt>
                <c:pt idx="29297">
                  <c:v>146785</c:v>
                </c:pt>
                <c:pt idx="29298">
                  <c:v>146790</c:v>
                </c:pt>
                <c:pt idx="29299">
                  <c:v>146795</c:v>
                </c:pt>
                <c:pt idx="29300">
                  <c:v>146800</c:v>
                </c:pt>
                <c:pt idx="29301">
                  <c:v>146805</c:v>
                </c:pt>
                <c:pt idx="29302">
                  <c:v>146810</c:v>
                </c:pt>
                <c:pt idx="29303">
                  <c:v>146815</c:v>
                </c:pt>
                <c:pt idx="29304">
                  <c:v>146820</c:v>
                </c:pt>
                <c:pt idx="29305">
                  <c:v>146825</c:v>
                </c:pt>
                <c:pt idx="29306">
                  <c:v>146830</c:v>
                </c:pt>
                <c:pt idx="29307">
                  <c:v>146835</c:v>
                </c:pt>
                <c:pt idx="29308">
                  <c:v>146840</c:v>
                </c:pt>
                <c:pt idx="29309">
                  <c:v>146845</c:v>
                </c:pt>
                <c:pt idx="29310">
                  <c:v>146850</c:v>
                </c:pt>
                <c:pt idx="29311">
                  <c:v>146855</c:v>
                </c:pt>
                <c:pt idx="29312">
                  <c:v>146860</c:v>
                </c:pt>
                <c:pt idx="29313">
                  <c:v>146865</c:v>
                </c:pt>
                <c:pt idx="29314">
                  <c:v>146870</c:v>
                </c:pt>
                <c:pt idx="29315">
                  <c:v>146875</c:v>
                </c:pt>
                <c:pt idx="29316">
                  <c:v>146880</c:v>
                </c:pt>
                <c:pt idx="29317">
                  <c:v>146885</c:v>
                </c:pt>
                <c:pt idx="29318">
                  <c:v>146890</c:v>
                </c:pt>
                <c:pt idx="29319">
                  <c:v>146895</c:v>
                </c:pt>
                <c:pt idx="29320">
                  <c:v>146900</c:v>
                </c:pt>
                <c:pt idx="29321">
                  <c:v>146905</c:v>
                </c:pt>
                <c:pt idx="29322">
                  <c:v>146910</c:v>
                </c:pt>
                <c:pt idx="29323">
                  <c:v>146915</c:v>
                </c:pt>
                <c:pt idx="29324">
                  <c:v>146920</c:v>
                </c:pt>
                <c:pt idx="29325">
                  <c:v>146925</c:v>
                </c:pt>
                <c:pt idx="29326">
                  <c:v>146930</c:v>
                </c:pt>
                <c:pt idx="29327">
                  <c:v>146935</c:v>
                </c:pt>
                <c:pt idx="29328">
                  <c:v>146940</c:v>
                </c:pt>
                <c:pt idx="29329">
                  <c:v>146945</c:v>
                </c:pt>
                <c:pt idx="29330">
                  <c:v>146950</c:v>
                </c:pt>
                <c:pt idx="29331">
                  <c:v>146955</c:v>
                </c:pt>
                <c:pt idx="29332">
                  <c:v>146960</c:v>
                </c:pt>
                <c:pt idx="29333">
                  <c:v>146965</c:v>
                </c:pt>
                <c:pt idx="29334">
                  <c:v>146970</c:v>
                </c:pt>
                <c:pt idx="29335">
                  <c:v>146975</c:v>
                </c:pt>
                <c:pt idx="29336">
                  <c:v>146980</c:v>
                </c:pt>
                <c:pt idx="29337">
                  <c:v>146985</c:v>
                </c:pt>
                <c:pt idx="29338">
                  <c:v>146990</c:v>
                </c:pt>
                <c:pt idx="29339">
                  <c:v>146995</c:v>
                </c:pt>
                <c:pt idx="29340">
                  <c:v>147000</c:v>
                </c:pt>
                <c:pt idx="29341">
                  <c:v>147005</c:v>
                </c:pt>
                <c:pt idx="29342">
                  <c:v>147010</c:v>
                </c:pt>
                <c:pt idx="29343">
                  <c:v>147015</c:v>
                </c:pt>
                <c:pt idx="29344">
                  <c:v>147020</c:v>
                </c:pt>
                <c:pt idx="29345">
                  <c:v>147025</c:v>
                </c:pt>
                <c:pt idx="29346">
                  <c:v>147030</c:v>
                </c:pt>
                <c:pt idx="29347">
                  <c:v>147035</c:v>
                </c:pt>
                <c:pt idx="29348">
                  <c:v>147040</c:v>
                </c:pt>
                <c:pt idx="29349">
                  <c:v>147045</c:v>
                </c:pt>
                <c:pt idx="29350">
                  <c:v>147050</c:v>
                </c:pt>
                <c:pt idx="29351">
                  <c:v>147055</c:v>
                </c:pt>
                <c:pt idx="29352">
                  <c:v>147060</c:v>
                </c:pt>
                <c:pt idx="29353">
                  <c:v>147065</c:v>
                </c:pt>
                <c:pt idx="29354">
                  <c:v>147070</c:v>
                </c:pt>
                <c:pt idx="29355">
                  <c:v>147075</c:v>
                </c:pt>
                <c:pt idx="29356">
                  <c:v>147080</c:v>
                </c:pt>
                <c:pt idx="29357">
                  <c:v>147085</c:v>
                </c:pt>
                <c:pt idx="29358">
                  <c:v>147090</c:v>
                </c:pt>
                <c:pt idx="29359">
                  <c:v>147095</c:v>
                </c:pt>
                <c:pt idx="29360">
                  <c:v>147100</c:v>
                </c:pt>
                <c:pt idx="29361">
                  <c:v>147105</c:v>
                </c:pt>
                <c:pt idx="29362">
                  <c:v>147110</c:v>
                </c:pt>
                <c:pt idx="29363">
                  <c:v>147115</c:v>
                </c:pt>
                <c:pt idx="29364">
                  <c:v>147120</c:v>
                </c:pt>
                <c:pt idx="29365">
                  <c:v>147125</c:v>
                </c:pt>
                <c:pt idx="29366">
                  <c:v>147130</c:v>
                </c:pt>
                <c:pt idx="29367">
                  <c:v>147135</c:v>
                </c:pt>
                <c:pt idx="29368">
                  <c:v>147140</c:v>
                </c:pt>
                <c:pt idx="29369">
                  <c:v>147145</c:v>
                </c:pt>
                <c:pt idx="29370">
                  <c:v>147150</c:v>
                </c:pt>
                <c:pt idx="29371">
                  <c:v>147155</c:v>
                </c:pt>
                <c:pt idx="29372">
                  <c:v>147160</c:v>
                </c:pt>
                <c:pt idx="29373">
                  <c:v>147165</c:v>
                </c:pt>
                <c:pt idx="29374">
                  <c:v>147170</c:v>
                </c:pt>
                <c:pt idx="29375">
                  <c:v>147175</c:v>
                </c:pt>
                <c:pt idx="29376">
                  <c:v>147180</c:v>
                </c:pt>
                <c:pt idx="29377">
                  <c:v>147185</c:v>
                </c:pt>
                <c:pt idx="29378">
                  <c:v>147190</c:v>
                </c:pt>
                <c:pt idx="29379">
                  <c:v>147195</c:v>
                </c:pt>
                <c:pt idx="29380">
                  <c:v>147200</c:v>
                </c:pt>
                <c:pt idx="29381">
                  <c:v>147205</c:v>
                </c:pt>
                <c:pt idx="29382">
                  <c:v>147210</c:v>
                </c:pt>
                <c:pt idx="29383">
                  <c:v>147215</c:v>
                </c:pt>
                <c:pt idx="29384">
                  <c:v>147220</c:v>
                </c:pt>
                <c:pt idx="29385">
                  <c:v>147225</c:v>
                </c:pt>
                <c:pt idx="29386">
                  <c:v>147230</c:v>
                </c:pt>
                <c:pt idx="29387">
                  <c:v>147235</c:v>
                </c:pt>
                <c:pt idx="29388">
                  <c:v>147240</c:v>
                </c:pt>
                <c:pt idx="29389">
                  <c:v>147245</c:v>
                </c:pt>
                <c:pt idx="29390">
                  <c:v>147250</c:v>
                </c:pt>
                <c:pt idx="29391">
                  <c:v>147255</c:v>
                </c:pt>
                <c:pt idx="29392">
                  <c:v>147260</c:v>
                </c:pt>
                <c:pt idx="29393">
                  <c:v>147265</c:v>
                </c:pt>
                <c:pt idx="29394">
                  <c:v>147270</c:v>
                </c:pt>
                <c:pt idx="29395">
                  <c:v>147275</c:v>
                </c:pt>
                <c:pt idx="29396">
                  <c:v>147280</c:v>
                </c:pt>
                <c:pt idx="29397">
                  <c:v>147285</c:v>
                </c:pt>
                <c:pt idx="29398">
                  <c:v>147290</c:v>
                </c:pt>
                <c:pt idx="29399">
                  <c:v>147295</c:v>
                </c:pt>
                <c:pt idx="29400">
                  <c:v>147300</c:v>
                </c:pt>
                <c:pt idx="29401">
                  <c:v>147305</c:v>
                </c:pt>
                <c:pt idx="29402">
                  <c:v>147310</c:v>
                </c:pt>
                <c:pt idx="29403">
                  <c:v>147315</c:v>
                </c:pt>
                <c:pt idx="29404">
                  <c:v>147320</c:v>
                </c:pt>
                <c:pt idx="29405">
                  <c:v>147325</c:v>
                </c:pt>
                <c:pt idx="29406">
                  <c:v>147330</c:v>
                </c:pt>
                <c:pt idx="29407">
                  <c:v>147335</c:v>
                </c:pt>
                <c:pt idx="29408">
                  <c:v>147340</c:v>
                </c:pt>
                <c:pt idx="29409">
                  <c:v>147345</c:v>
                </c:pt>
                <c:pt idx="29410">
                  <c:v>147350</c:v>
                </c:pt>
                <c:pt idx="29411">
                  <c:v>147355</c:v>
                </c:pt>
                <c:pt idx="29412">
                  <c:v>147360</c:v>
                </c:pt>
                <c:pt idx="29413">
                  <c:v>147365</c:v>
                </c:pt>
                <c:pt idx="29414">
                  <c:v>147370</c:v>
                </c:pt>
                <c:pt idx="29415">
                  <c:v>147375</c:v>
                </c:pt>
                <c:pt idx="29416">
                  <c:v>147380</c:v>
                </c:pt>
                <c:pt idx="29417">
                  <c:v>147385</c:v>
                </c:pt>
                <c:pt idx="29418">
                  <c:v>147390</c:v>
                </c:pt>
                <c:pt idx="29419">
                  <c:v>147395</c:v>
                </c:pt>
                <c:pt idx="29420">
                  <c:v>147400</c:v>
                </c:pt>
                <c:pt idx="29421">
                  <c:v>147405</c:v>
                </c:pt>
                <c:pt idx="29422">
                  <c:v>147410</c:v>
                </c:pt>
                <c:pt idx="29423">
                  <c:v>147415</c:v>
                </c:pt>
                <c:pt idx="29424">
                  <c:v>147420</c:v>
                </c:pt>
                <c:pt idx="29425">
                  <c:v>147425</c:v>
                </c:pt>
                <c:pt idx="29426">
                  <c:v>147430</c:v>
                </c:pt>
                <c:pt idx="29427">
                  <c:v>147435</c:v>
                </c:pt>
                <c:pt idx="29428">
                  <c:v>147440</c:v>
                </c:pt>
                <c:pt idx="29429">
                  <c:v>147445</c:v>
                </c:pt>
                <c:pt idx="29430">
                  <c:v>147450</c:v>
                </c:pt>
                <c:pt idx="29431">
                  <c:v>147455</c:v>
                </c:pt>
                <c:pt idx="29432">
                  <c:v>147460</c:v>
                </c:pt>
                <c:pt idx="29433">
                  <c:v>147465</c:v>
                </c:pt>
                <c:pt idx="29434">
                  <c:v>147470</c:v>
                </c:pt>
                <c:pt idx="29435">
                  <c:v>147475</c:v>
                </c:pt>
                <c:pt idx="29436">
                  <c:v>147480</c:v>
                </c:pt>
                <c:pt idx="29437">
                  <c:v>147485</c:v>
                </c:pt>
                <c:pt idx="29438">
                  <c:v>147490</c:v>
                </c:pt>
                <c:pt idx="29439">
                  <c:v>147495</c:v>
                </c:pt>
                <c:pt idx="29440">
                  <c:v>147500</c:v>
                </c:pt>
                <c:pt idx="29441">
                  <c:v>147505</c:v>
                </c:pt>
                <c:pt idx="29442">
                  <c:v>147510</c:v>
                </c:pt>
                <c:pt idx="29443">
                  <c:v>147515</c:v>
                </c:pt>
                <c:pt idx="29444">
                  <c:v>147520</c:v>
                </c:pt>
                <c:pt idx="29445">
                  <c:v>147525</c:v>
                </c:pt>
                <c:pt idx="29446">
                  <c:v>147530</c:v>
                </c:pt>
                <c:pt idx="29447">
                  <c:v>147535</c:v>
                </c:pt>
                <c:pt idx="29448">
                  <c:v>147540</c:v>
                </c:pt>
                <c:pt idx="29449">
                  <c:v>147545</c:v>
                </c:pt>
                <c:pt idx="29450">
                  <c:v>147550</c:v>
                </c:pt>
                <c:pt idx="29451">
                  <c:v>147555</c:v>
                </c:pt>
                <c:pt idx="29452">
                  <c:v>147560</c:v>
                </c:pt>
                <c:pt idx="29453">
                  <c:v>147565</c:v>
                </c:pt>
                <c:pt idx="29454">
                  <c:v>147570</c:v>
                </c:pt>
                <c:pt idx="29455">
                  <c:v>147575</c:v>
                </c:pt>
                <c:pt idx="29456">
                  <c:v>147580</c:v>
                </c:pt>
                <c:pt idx="29457">
                  <c:v>147585</c:v>
                </c:pt>
                <c:pt idx="29458">
                  <c:v>147590</c:v>
                </c:pt>
                <c:pt idx="29459">
                  <c:v>147595</c:v>
                </c:pt>
                <c:pt idx="29460">
                  <c:v>147600</c:v>
                </c:pt>
                <c:pt idx="29461">
                  <c:v>147605</c:v>
                </c:pt>
                <c:pt idx="29462">
                  <c:v>147610</c:v>
                </c:pt>
                <c:pt idx="29463">
                  <c:v>147615</c:v>
                </c:pt>
                <c:pt idx="29464">
                  <c:v>147620</c:v>
                </c:pt>
                <c:pt idx="29465">
                  <c:v>147625</c:v>
                </c:pt>
                <c:pt idx="29466">
                  <c:v>147630</c:v>
                </c:pt>
                <c:pt idx="29467">
                  <c:v>147635</c:v>
                </c:pt>
                <c:pt idx="29468">
                  <c:v>147640</c:v>
                </c:pt>
                <c:pt idx="29469">
                  <c:v>147645</c:v>
                </c:pt>
                <c:pt idx="29470">
                  <c:v>147650</c:v>
                </c:pt>
                <c:pt idx="29471">
                  <c:v>147655</c:v>
                </c:pt>
                <c:pt idx="29472">
                  <c:v>147660</c:v>
                </c:pt>
                <c:pt idx="29473">
                  <c:v>147665</c:v>
                </c:pt>
                <c:pt idx="29474">
                  <c:v>147670</c:v>
                </c:pt>
                <c:pt idx="29475">
                  <c:v>147675</c:v>
                </c:pt>
                <c:pt idx="29476">
                  <c:v>147680</c:v>
                </c:pt>
                <c:pt idx="29477">
                  <c:v>147685</c:v>
                </c:pt>
                <c:pt idx="29478">
                  <c:v>147690</c:v>
                </c:pt>
                <c:pt idx="29479">
                  <c:v>147695</c:v>
                </c:pt>
                <c:pt idx="29480">
                  <c:v>147700</c:v>
                </c:pt>
                <c:pt idx="29481">
                  <c:v>147705</c:v>
                </c:pt>
                <c:pt idx="29482">
                  <c:v>147710</c:v>
                </c:pt>
                <c:pt idx="29483">
                  <c:v>147715</c:v>
                </c:pt>
                <c:pt idx="29484">
                  <c:v>147720</c:v>
                </c:pt>
                <c:pt idx="29485">
                  <c:v>147725</c:v>
                </c:pt>
                <c:pt idx="29486">
                  <c:v>147730</c:v>
                </c:pt>
                <c:pt idx="29487">
                  <c:v>147735</c:v>
                </c:pt>
                <c:pt idx="29488">
                  <c:v>147740</c:v>
                </c:pt>
                <c:pt idx="29489">
                  <c:v>147745</c:v>
                </c:pt>
                <c:pt idx="29490">
                  <c:v>147750</c:v>
                </c:pt>
                <c:pt idx="29491">
                  <c:v>147755</c:v>
                </c:pt>
                <c:pt idx="29492">
                  <c:v>147760</c:v>
                </c:pt>
                <c:pt idx="29493">
                  <c:v>147765</c:v>
                </c:pt>
                <c:pt idx="29494">
                  <c:v>147770</c:v>
                </c:pt>
                <c:pt idx="29495">
                  <c:v>147775</c:v>
                </c:pt>
                <c:pt idx="29496">
                  <c:v>147780</c:v>
                </c:pt>
                <c:pt idx="29497">
                  <c:v>147785</c:v>
                </c:pt>
                <c:pt idx="29498">
                  <c:v>147790</c:v>
                </c:pt>
                <c:pt idx="29499">
                  <c:v>147795</c:v>
                </c:pt>
                <c:pt idx="29500">
                  <c:v>147800</c:v>
                </c:pt>
                <c:pt idx="29501">
                  <c:v>147805</c:v>
                </c:pt>
                <c:pt idx="29502">
                  <c:v>147810</c:v>
                </c:pt>
                <c:pt idx="29503">
                  <c:v>147815</c:v>
                </c:pt>
                <c:pt idx="29504">
                  <c:v>147820</c:v>
                </c:pt>
                <c:pt idx="29505">
                  <c:v>147825</c:v>
                </c:pt>
                <c:pt idx="29506">
                  <c:v>147830</c:v>
                </c:pt>
                <c:pt idx="29507">
                  <c:v>147835</c:v>
                </c:pt>
                <c:pt idx="29508">
                  <c:v>147840</c:v>
                </c:pt>
                <c:pt idx="29509">
                  <c:v>147845</c:v>
                </c:pt>
                <c:pt idx="29510">
                  <c:v>147850</c:v>
                </c:pt>
                <c:pt idx="29511">
                  <c:v>147855</c:v>
                </c:pt>
                <c:pt idx="29512">
                  <c:v>147860</c:v>
                </c:pt>
                <c:pt idx="29513">
                  <c:v>147865</c:v>
                </c:pt>
                <c:pt idx="29514">
                  <c:v>147870</c:v>
                </c:pt>
                <c:pt idx="29515">
                  <c:v>147875</c:v>
                </c:pt>
                <c:pt idx="29516">
                  <c:v>147880</c:v>
                </c:pt>
                <c:pt idx="29517">
                  <c:v>147885</c:v>
                </c:pt>
                <c:pt idx="29518">
                  <c:v>147890</c:v>
                </c:pt>
                <c:pt idx="29519">
                  <c:v>147895</c:v>
                </c:pt>
                <c:pt idx="29520">
                  <c:v>147900</c:v>
                </c:pt>
                <c:pt idx="29521">
                  <c:v>147905</c:v>
                </c:pt>
                <c:pt idx="29522">
                  <c:v>147910</c:v>
                </c:pt>
                <c:pt idx="29523">
                  <c:v>147915</c:v>
                </c:pt>
                <c:pt idx="29524">
                  <c:v>147920</c:v>
                </c:pt>
                <c:pt idx="29525">
                  <c:v>147925</c:v>
                </c:pt>
                <c:pt idx="29526">
                  <c:v>147930</c:v>
                </c:pt>
                <c:pt idx="29527">
                  <c:v>147935</c:v>
                </c:pt>
                <c:pt idx="29528">
                  <c:v>147940</c:v>
                </c:pt>
                <c:pt idx="29529">
                  <c:v>147945</c:v>
                </c:pt>
                <c:pt idx="29530">
                  <c:v>147950</c:v>
                </c:pt>
                <c:pt idx="29531">
                  <c:v>147955</c:v>
                </c:pt>
                <c:pt idx="29532">
                  <c:v>147960</c:v>
                </c:pt>
                <c:pt idx="29533">
                  <c:v>147965</c:v>
                </c:pt>
                <c:pt idx="29534">
                  <c:v>147970</c:v>
                </c:pt>
                <c:pt idx="29535">
                  <c:v>147975</c:v>
                </c:pt>
                <c:pt idx="29536">
                  <c:v>147980</c:v>
                </c:pt>
                <c:pt idx="29537">
                  <c:v>147985</c:v>
                </c:pt>
                <c:pt idx="29538">
                  <c:v>147990</c:v>
                </c:pt>
                <c:pt idx="29539">
                  <c:v>147995</c:v>
                </c:pt>
                <c:pt idx="29540">
                  <c:v>148000</c:v>
                </c:pt>
                <c:pt idx="29541">
                  <c:v>148005</c:v>
                </c:pt>
                <c:pt idx="29542">
                  <c:v>148010</c:v>
                </c:pt>
                <c:pt idx="29543">
                  <c:v>148015</c:v>
                </c:pt>
                <c:pt idx="29544">
                  <c:v>148020</c:v>
                </c:pt>
                <c:pt idx="29545">
                  <c:v>148025</c:v>
                </c:pt>
                <c:pt idx="29546">
                  <c:v>148030</c:v>
                </c:pt>
                <c:pt idx="29547">
                  <c:v>148035</c:v>
                </c:pt>
                <c:pt idx="29548">
                  <c:v>148040</c:v>
                </c:pt>
                <c:pt idx="29549">
                  <c:v>148045</c:v>
                </c:pt>
                <c:pt idx="29550">
                  <c:v>148050</c:v>
                </c:pt>
                <c:pt idx="29551">
                  <c:v>148055</c:v>
                </c:pt>
                <c:pt idx="29552">
                  <c:v>148060</c:v>
                </c:pt>
                <c:pt idx="29553">
                  <c:v>148065</c:v>
                </c:pt>
                <c:pt idx="29554">
                  <c:v>148070</c:v>
                </c:pt>
                <c:pt idx="29555">
                  <c:v>148075</c:v>
                </c:pt>
                <c:pt idx="29556">
                  <c:v>148080</c:v>
                </c:pt>
                <c:pt idx="29557">
                  <c:v>148085</c:v>
                </c:pt>
                <c:pt idx="29558">
                  <c:v>148090</c:v>
                </c:pt>
                <c:pt idx="29559">
                  <c:v>148095</c:v>
                </c:pt>
                <c:pt idx="29560">
                  <c:v>148100</c:v>
                </c:pt>
                <c:pt idx="29561">
                  <c:v>148105</c:v>
                </c:pt>
                <c:pt idx="29562">
                  <c:v>148110</c:v>
                </c:pt>
                <c:pt idx="29563">
                  <c:v>148115</c:v>
                </c:pt>
                <c:pt idx="29564">
                  <c:v>148120</c:v>
                </c:pt>
                <c:pt idx="29565">
                  <c:v>148125</c:v>
                </c:pt>
                <c:pt idx="29566">
                  <c:v>148130</c:v>
                </c:pt>
                <c:pt idx="29567">
                  <c:v>148135</c:v>
                </c:pt>
                <c:pt idx="29568">
                  <c:v>148140</c:v>
                </c:pt>
                <c:pt idx="29569">
                  <c:v>148145</c:v>
                </c:pt>
                <c:pt idx="29570">
                  <c:v>148150</c:v>
                </c:pt>
                <c:pt idx="29571">
                  <c:v>148155</c:v>
                </c:pt>
                <c:pt idx="29572">
                  <c:v>148160</c:v>
                </c:pt>
                <c:pt idx="29573">
                  <c:v>148165</c:v>
                </c:pt>
                <c:pt idx="29574">
                  <c:v>148170</c:v>
                </c:pt>
                <c:pt idx="29575">
                  <c:v>148175</c:v>
                </c:pt>
                <c:pt idx="29576">
                  <c:v>148180</c:v>
                </c:pt>
                <c:pt idx="29577">
                  <c:v>148185</c:v>
                </c:pt>
                <c:pt idx="29578">
                  <c:v>148190</c:v>
                </c:pt>
                <c:pt idx="29579">
                  <c:v>148195</c:v>
                </c:pt>
                <c:pt idx="29580">
                  <c:v>148200</c:v>
                </c:pt>
                <c:pt idx="29581">
                  <c:v>148205</c:v>
                </c:pt>
                <c:pt idx="29582">
                  <c:v>148210</c:v>
                </c:pt>
                <c:pt idx="29583">
                  <c:v>148215</c:v>
                </c:pt>
                <c:pt idx="29584">
                  <c:v>148220</c:v>
                </c:pt>
                <c:pt idx="29585">
                  <c:v>148225</c:v>
                </c:pt>
                <c:pt idx="29586">
                  <c:v>148230</c:v>
                </c:pt>
                <c:pt idx="29587">
                  <c:v>148235</c:v>
                </c:pt>
                <c:pt idx="29588">
                  <c:v>148240</c:v>
                </c:pt>
                <c:pt idx="29589">
                  <c:v>148245</c:v>
                </c:pt>
                <c:pt idx="29590">
                  <c:v>148250</c:v>
                </c:pt>
                <c:pt idx="29591">
                  <c:v>148255</c:v>
                </c:pt>
                <c:pt idx="29592">
                  <c:v>148260</c:v>
                </c:pt>
                <c:pt idx="29593">
                  <c:v>148265</c:v>
                </c:pt>
                <c:pt idx="29594">
                  <c:v>148270</c:v>
                </c:pt>
                <c:pt idx="29595">
                  <c:v>148275</c:v>
                </c:pt>
                <c:pt idx="29596">
                  <c:v>148280</c:v>
                </c:pt>
                <c:pt idx="29597">
                  <c:v>148285</c:v>
                </c:pt>
                <c:pt idx="29598">
                  <c:v>148290</c:v>
                </c:pt>
                <c:pt idx="29599">
                  <c:v>148295</c:v>
                </c:pt>
                <c:pt idx="29600">
                  <c:v>148300</c:v>
                </c:pt>
                <c:pt idx="29601">
                  <c:v>148305</c:v>
                </c:pt>
                <c:pt idx="29602">
                  <c:v>148310</c:v>
                </c:pt>
                <c:pt idx="29603">
                  <c:v>148315</c:v>
                </c:pt>
                <c:pt idx="29604">
                  <c:v>148320</c:v>
                </c:pt>
                <c:pt idx="29605">
                  <c:v>148325</c:v>
                </c:pt>
                <c:pt idx="29606">
                  <c:v>148330</c:v>
                </c:pt>
                <c:pt idx="29607">
                  <c:v>148335</c:v>
                </c:pt>
                <c:pt idx="29608">
                  <c:v>148340</c:v>
                </c:pt>
                <c:pt idx="29609">
                  <c:v>148345</c:v>
                </c:pt>
                <c:pt idx="29610">
                  <c:v>148350</c:v>
                </c:pt>
                <c:pt idx="29611">
                  <c:v>148355</c:v>
                </c:pt>
                <c:pt idx="29612">
                  <c:v>148360</c:v>
                </c:pt>
                <c:pt idx="29613">
                  <c:v>148365</c:v>
                </c:pt>
                <c:pt idx="29614">
                  <c:v>148370</c:v>
                </c:pt>
                <c:pt idx="29615">
                  <c:v>148375</c:v>
                </c:pt>
                <c:pt idx="29616">
                  <c:v>148380</c:v>
                </c:pt>
                <c:pt idx="29617">
                  <c:v>148385</c:v>
                </c:pt>
                <c:pt idx="29618">
                  <c:v>148390</c:v>
                </c:pt>
                <c:pt idx="29619">
                  <c:v>148395</c:v>
                </c:pt>
                <c:pt idx="29620">
                  <c:v>148400</c:v>
                </c:pt>
                <c:pt idx="29621">
                  <c:v>148405</c:v>
                </c:pt>
                <c:pt idx="29622">
                  <c:v>148410</c:v>
                </c:pt>
                <c:pt idx="29623">
                  <c:v>148415</c:v>
                </c:pt>
                <c:pt idx="29624">
                  <c:v>148420</c:v>
                </c:pt>
                <c:pt idx="29625">
                  <c:v>148425</c:v>
                </c:pt>
                <c:pt idx="29626">
                  <c:v>148430</c:v>
                </c:pt>
                <c:pt idx="29627">
                  <c:v>148435</c:v>
                </c:pt>
                <c:pt idx="29628">
                  <c:v>148440</c:v>
                </c:pt>
                <c:pt idx="29629">
                  <c:v>148445</c:v>
                </c:pt>
                <c:pt idx="29630">
                  <c:v>148450</c:v>
                </c:pt>
                <c:pt idx="29631">
                  <c:v>148455</c:v>
                </c:pt>
                <c:pt idx="29632">
                  <c:v>148460</c:v>
                </c:pt>
                <c:pt idx="29633">
                  <c:v>148465</c:v>
                </c:pt>
                <c:pt idx="29634">
                  <c:v>148470</c:v>
                </c:pt>
                <c:pt idx="29635">
                  <c:v>148475</c:v>
                </c:pt>
                <c:pt idx="29636">
                  <c:v>148480</c:v>
                </c:pt>
                <c:pt idx="29637">
                  <c:v>148485</c:v>
                </c:pt>
                <c:pt idx="29638">
                  <c:v>148490</c:v>
                </c:pt>
                <c:pt idx="29639">
                  <c:v>148495</c:v>
                </c:pt>
                <c:pt idx="29640">
                  <c:v>148500</c:v>
                </c:pt>
                <c:pt idx="29641">
                  <c:v>148505</c:v>
                </c:pt>
                <c:pt idx="29642">
                  <c:v>148510</c:v>
                </c:pt>
                <c:pt idx="29643">
                  <c:v>148515</c:v>
                </c:pt>
                <c:pt idx="29644">
                  <c:v>148520</c:v>
                </c:pt>
                <c:pt idx="29645">
                  <c:v>148525</c:v>
                </c:pt>
                <c:pt idx="29646">
                  <c:v>148530</c:v>
                </c:pt>
                <c:pt idx="29647">
                  <c:v>148535</c:v>
                </c:pt>
                <c:pt idx="29648">
                  <c:v>148540</c:v>
                </c:pt>
                <c:pt idx="29649">
                  <c:v>148545</c:v>
                </c:pt>
                <c:pt idx="29650">
                  <c:v>148550</c:v>
                </c:pt>
                <c:pt idx="29651">
                  <c:v>148555</c:v>
                </c:pt>
                <c:pt idx="29652">
                  <c:v>148560</c:v>
                </c:pt>
                <c:pt idx="29653">
                  <c:v>148565</c:v>
                </c:pt>
                <c:pt idx="29654">
                  <c:v>148570</c:v>
                </c:pt>
                <c:pt idx="29655">
                  <c:v>148575</c:v>
                </c:pt>
                <c:pt idx="29656">
                  <c:v>148580</c:v>
                </c:pt>
                <c:pt idx="29657">
                  <c:v>148585</c:v>
                </c:pt>
                <c:pt idx="29658">
                  <c:v>148590</c:v>
                </c:pt>
                <c:pt idx="29659">
                  <c:v>148595</c:v>
                </c:pt>
                <c:pt idx="29660">
                  <c:v>148600</c:v>
                </c:pt>
                <c:pt idx="29661">
                  <c:v>148605</c:v>
                </c:pt>
                <c:pt idx="29662">
                  <c:v>148610</c:v>
                </c:pt>
                <c:pt idx="29663">
                  <c:v>148615</c:v>
                </c:pt>
                <c:pt idx="29664">
                  <c:v>148620</c:v>
                </c:pt>
                <c:pt idx="29665">
                  <c:v>148625</c:v>
                </c:pt>
                <c:pt idx="29666">
                  <c:v>148630</c:v>
                </c:pt>
                <c:pt idx="29667">
                  <c:v>148635</c:v>
                </c:pt>
                <c:pt idx="29668">
                  <c:v>148640</c:v>
                </c:pt>
                <c:pt idx="29669">
                  <c:v>148645</c:v>
                </c:pt>
                <c:pt idx="29670">
                  <c:v>148650</c:v>
                </c:pt>
                <c:pt idx="29671">
                  <c:v>148655</c:v>
                </c:pt>
                <c:pt idx="29672">
                  <c:v>148660</c:v>
                </c:pt>
                <c:pt idx="29673">
                  <c:v>148665</c:v>
                </c:pt>
                <c:pt idx="29674">
                  <c:v>148670</c:v>
                </c:pt>
                <c:pt idx="29675">
                  <c:v>148675</c:v>
                </c:pt>
                <c:pt idx="29676">
                  <c:v>148680</c:v>
                </c:pt>
                <c:pt idx="29677">
                  <c:v>148685</c:v>
                </c:pt>
                <c:pt idx="29678">
                  <c:v>148690</c:v>
                </c:pt>
                <c:pt idx="29679">
                  <c:v>148695</c:v>
                </c:pt>
                <c:pt idx="29680">
                  <c:v>148700</c:v>
                </c:pt>
                <c:pt idx="29681">
                  <c:v>148705</c:v>
                </c:pt>
                <c:pt idx="29682">
                  <c:v>148710</c:v>
                </c:pt>
                <c:pt idx="29683">
                  <c:v>148715</c:v>
                </c:pt>
                <c:pt idx="29684">
                  <c:v>148720</c:v>
                </c:pt>
                <c:pt idx="29685">
                  <c:v>148725</c:v>
                </c:pt>
                <c:pt idx="29686">
                  <c:v>148730</c:v>
                </c:pt>
                <c:pt idx="29687">
                  <c:v>148735</c:v>
                </c:pt>
                <c:pt idx="29688">
                  <c:v>148740</c:v>
                </c:pt>
                <c:pt idx="29689">
                  <c:v>148745</c:v>
                </c:pt>
                <c:pt idx="29690">
                  <c:v>148750</c:v>
                </c:pt>
                <c:pt idx="29691">
                  <c:v>148755</c:v>
                </c:pt>
                <c:pt idx="29692">
                  <c:v>148760</c:v>
                </c:pt>
                <c:pt idx="29693">
                  <c:v>148765</c:v>
                </c:pt>
                <c:pt idx="29694">
                  <c:v>148770</c:v>
                </c:pt>
                <c:pt idx="29695">
                  <c:v>148775</c:v>
                </c:pt>
                <c:pt idx="29696">
                  <c:v>148780</c:v>
                </c:pt>
                <c:pt idx="29697">
                  <c:v>148785</c:v>
                </c:pt>
                <c:pt idx="29698">
                  <c:v>148790</c:v>
                </c:pt>
                <c:pt idx="29699">
                  <c:v>148795</c:v>
                </c:pt>
                <c:pt idx="29700">
                  <c:v>148800</c:v>
                </c:pt>
                <c:pt idx="29701">
                  <c:v>148805</c:v>
                </c:pt>
                <c:pt idx="29702">
                  <c:v>148810</c:v>
                </c:pt>
                <c:pt idx="29703">
                  <c:v>148815</c:v>
                </c:pt>
                <c:pt idx="29704">
                  <c:v>148820</c:v>
                </c:pt>
                <c:pt idx="29705">
                  <c:v>148825</c:v>
                </c:pt>
                <c:pt idx="29706">
                  <c:v>148830</c:v>
                </c:pt>
                <c:pt idx="29707">
                  <c:v>148835</c:v>
                </c:pt>
                <c:pt idx="29708">
                  <c:v>148840</c:v>
                </c:pt>
                <c:pt idx="29709">
                  <c:v>148845</c:v>
                </c:pt>
                <c:pt idx="29710">
                  <c:v>148850</c:v>
                </c:pt>
                <c:pt idx="29711">
                  <c:v>148855</c:v>
                </c:pt>
                <c:pt idx="29712">
                  <c:v>148860</c:v>
                </c:pt>
                <c:pt idx="29713">
                  <c:v>148865</c:v>
                </c:pt>
                <c:pt idx="29714">
                  <c:v>148870</c:v>
                </c:pt>
                <c:pt idx="29715">
                  <c:v>148875</c:v>
                </c:pt>
                <c:pt idx="29716">
                  <c:v>148880</c:v>
                </c:pt>
                <c:pt idx="29717">
                  <c:v>148885</c:v>
                </c:pt>
                <c:pt idx="29718">
                  <c:v>148890</c:v>
                </c:pt>
                <c:pt idx="29719">
                  <c:v>148895</c:v>
                </c:pt>
                <c:pt idx="29720">
                  <c:v>148900</c:v>
                </c:pt>
                <c:pt idx="29721">
                  <c:v>148905</c:v>
                </c:pt>
                <c:pt idx="29722">
                  <c:v>148910</c:v>
                </c:pt>
                <c:pt idx="29723">
                  <c:v>148915</c:v>
                </c:pt>
                <c:pt idx="29724">
                  <c:v>148920</c:v>
                </c:pt>
                <c:pt idx="29725">
                  <c:v>148925</c:v>
                </c:pt>
                <c:pt idx="29726">
                  <c:v>148930</c:v>
                </c:pt>
                <c:pt idx="29727">
                  <c:v>148935</c:v>
                </c:pt>
                <c:pt idx="29728">
                  <c:v>148940</c:v>
                </c:pt>
                <c:pt idx="29729">
                  <c:v>148945</c:v>
                </c:pt>
                <c:pt idx="29730">
                  <c:v>148950</c:v>
                </c:pt>
                <c:pt idx="29731">
                  <c:v>148955</c:v>
                </c:pt>
                <c:pt idx="29732">
                  <c:v>148960</c:v>
                </c:pt>
                <c:pt idx="29733">
                  <c:v>148965</c:v>
                </c:pt>
                <c:pt idx="29734">
                  <c:v>148970</c:v>
                </c:pt>
                <c:pt idx="29735">
                  <c:v>148975</c:v>
                </c:pt>
                <c:pt idx="29736">
                  <c:v>148980</c:v>
                </c:pt>
                <c:pt idx="29737">
                  <c:v>148985</c:v>
                </c:pt>
                <c:pt idx="29738">
                  <c:v>148990</c:v>
                </c:pt>
                <c:pt idx="29739">
                  <c:v>148995</c:v>
                </c:pt>
                <c:pt idx="29740">
                  <c:v>149000</c:v>
                </c:pt>
                <c:pt idx="29741">
                  <c:v>149005</c:v>
                </c:pt>
                <c:pt idx="29742">
                  <c:v>149010</c:v>
                </c:pt>
                <c:pt idx="29743">
                  <c:v>149015</c:v>
                </c:pt>
                <c:pt idx="29744">
                  <c:v>149020</c:v>
                </c:pt>
                <c:pt idx="29745">
                  <c:v>149025</c:v>
                </c:pt>
                <c:pt idx="29746">
                  <c:v>149030</c:v>
                </c:pt>
                <c:pt idx="29747">
                  <c:v>149035</c:v>
                </c:pt>
                <c:pt idx="29748">
                  <c:v>149040</c:v>
                </c:pt>
                <c:pt idx="29749">
                  <c:v>149045</c:v>
                </c:pt>
                <c:pt idx="29750">
                  <c:v>149050</c:v>
                </c:pt>
                <c:pt idx="29751">
                  <c:v>149055</c:v>
                </c:pt>
                <c:pt idx="29752">
                  <c:v>149060</c:v>
                </c:pt>
                <c:pt idx="29753">
                  <c:v>149065</c:v>
                </c:pt>
                <c:pt idx="29754">
                  <c:v>149070</c:v>
                </c:pt>
                <c:pt idx="29755">
                  <c:v>149075</c:v>
                </c:pt>
                <c:pt idx="29756">
                  <c:v>149080</c:v>
                </c:pt>
                <c:pt idx="29757">
                  <c:v>149085</c:v>
                </c:pt>
                <c:pt idx="29758">
                  <c:v>149090</c:v>
                </c:pt>
                <c:pt idx="29759">
                  <c:v>149095</c:v>
                </c:pt>
                <c:pt idx="29760">
                  <c:v>149100</c:v>
                </c:pt>
                <c:pt idx="29761">
                  <c:v>149105</c:v>
                </c:pt>
                <c:pt idx="29762">
                  <c:v>149110</c:v>
                </c:pt>
                <c:pt idx="29763">
                  <c:v>149115</c:v>
                </c:pt>
                <c:pt idx="29764">
                  <c:v>149120</c:v>
                </c:pt>
                <c:pt idx="29765">
                  <c:v>149125</c:v>
                </c:pt>
                <c:pt idx="29766">
                  <c:v>149130</c:v>
                </c:pt>
                <c:pt idx="29767">
                  <c:v>149135</c:v>
                </c:pt>
                <c:pt idx="29768">
                  <c:v>149140</c:v>
                </c:pt>
                <c:pt idx="29769">
                  <c:v>149145</c:v>
                </c:pt>
                <c:pt idx="29770">
                  <c:v>149150</c:v>
                </c:pt>
                <c:pt idx="29771">
                  <c:v>149155</c:v>
                </c:pt>
                <c:pt idx="29772">
                  <c:v>149160</c:v>
                </c:pt>
                <c:pt idx="29773">
                  <c:v>149165</c:v>
                </c:pt>
                <c:pt idx="29774">
                  <c:v>149170</c:v>
                </c:pt>
                <c:pt idx="29775">
                  <c:v>149175</c:v>
                </c:pt>
                <c:pt idx="29776">
                  <c:v>149180</c:v>
                </c:pt>
                <c:pt idx="29777">
                  <c:v>149185</c:v>
                </c:pt>
                <c:pt idx="29778">
                  <c:v>149190</c:v>
                </c:pt>
                <c:pt idx="29779">
                  <c:v>149195</c:v>
                </c:pt>
                <c:pt idx="29780">
                  <c:v>149200</c:v>
                </c:pt>
                <c:pt idx="29781">
                  <c:v>149205</c:v>
                </c:pt>
                <c:pt idx="29782">
                  <c:v>149210</c:v>
                </c:pt>
                <c:pt idx="29783">
                  <c:v>149215</c:v>
                </c:pt>
                <c:pt idx="29784">
                  <c:v>149220</c:v>
                </c:pt>
                <c:pt idx="29785">
                  <c:v>149225</c:v>
                </c:pt>
                <c:pt idx="29786">
                  <c:v>149230</c:v>
                </c:pt>
                <c:pt idx="29787">
                  <c:v>149235</c:v>
                </c:pt>
                <c:pt idx="29788">
                  <c:v>149240</c:v>
                </c:pt>
                <c:pt idx="29789">
                  <c:v>149245</c:v>
                </c:pt>
                <c:pt idx="29790">
                  <c:v>149250</c:v>
                </c:pt>
                <c:pt idx="29791">
                  <c:v>149255</c:v>
                </c:pt>
                <c:pt idx="29792">
                  <c:v>149260</c:v>
                </c:pt>
                <c:pt idx="29793">
                  <c:v>149265</c:v>
                </c:pt>
                <c:pt idx="29794">
                  <c:v>149270</c:v>
                </c:pt>
                <c:pt idx="29795">
                  <c:v>149275</c:v>
                </c:pt>
                <c:pt idx="29796">
                  <c:v>149280</c:v>
                </c:pt>
                <c:pt idx="29797">
                  <c:v>149285</c:v>
                </c:pt>
                <c:pt idx="29798">
                  <c:v>149290</c:v>
                </c:pt>
                <c:pt idx="29799">
                  <c:v>149295</c:v>
                </c:pt>
                <c:pt idx="29800">
                  <c:v>149300</c:v>
                </c:pt>
                <c:pt idx="29801">
                  <c:v>149305</c:v>
                </c:pt>
                <c:pt idx="29802">
                  <c:v>149310</c:v>
                </c:pt>
                <c:pt idx="29803">
                  <c:v>149315</c:v>
                </c:pt>
                <c:pt idx="29804">
                  <c:v>149320</c:v>
                </c:pt>
                <c:pt idx="29805">
                  <c:v>149325</c:v>
                </c:pt>
                <c:pt idx="29806">
                  <c:v>149330</c:v>
                </c:pt>
                <c:pt idx="29807">
                  <c:v>149335</c:v>
                </c:pt>
                <c:pt idx="29808">
                  <c:v>149340</c:v>
                </c:pt>
                <c:pt idx="29809">
                  <c:v>149345</c:v>
                </c:pt>
                <c:pt idx="29810">
                  <c:v>149350</c:v>
                </c:pt>
                <c:pt idx="29811">
                  <c:v>149355</c:v>
                </c:pt>
                <c:pt idx="29812">
                  <c:v>149360</c:v>
                </c:pt>
                <c:pt idx="29813">
                  <c:v>149365</c:v>
                </c:pt>
                <c:pt idx="29814">
                  <c:v>149370</c:v>
                </c:pt>
                <c:pt idx="29815">
                  <c:v>149375</c:v>
                </c:pt>
                <c:pt idx="29816">
                  <c:v>149380</c:v>
                </c:pt>
                <c:pt idx="29817">
                  <c:v>149385</c:v>
                </c:pt>
                <c:pt idx="29818">
                  <c:v>149390</c:v>
                </c:pt>
                <c:pt idx="29819">
                  <c:v>149395</c:v>
                </c:pt>
                <c:pt idx="29820">
                  <c:v>149400</c:v>
                </c:pt>
                <c:pt idx="29821">
                  <c:v>149405</c:v>
                </c:pt>
                <c:pt idx="29822">
                  <c:v>149410</c:v>
                </c:pt>
                <c:pt idx="29823">
                  <c:v>149415</c:v>
                </c:pt>
                <c:pt idx="29824">
                  <c:v>149420</c:v>
                </c:pt>
                <c:pt idx="29825">
                  <c:v>149425</c:v>
                </c:pt>
                <c:pt idx="29826">
                  <c:v>149430</c:v>
                </c:pt>
                <c:pt idx="29827">
                  <c:v>149435</c:v>
                </c:pt>
                <c:pt idx="29828">
                  <c:v>149440</c:v>
                </c:pt>
                <c:pt idx="29829">
                  <c:v>149445</c:v>
                </c:pt>
                <c:pt idx="29830">
                  <c:v>149450</c:v>
                </c:pt>
                <c:pt idx="29831">
                  <c:v>149455</c:v>
                </c:pt>
                <c:pt idx="29832">
                  <c:v>149460</c:v>
                </c:pt>
                <c:pt idx="29833">
                  <c:v>149465</c:v>
                </c:pt>
                <c:pt idx="29834">
                  <c:v>149470</c:v>
                </c:pt>
                <c:pt idx="29835">
                  <c:v>149475</c:v>
                </c:pt>
                <c:pt idx="29836">
                  <c:v>149480</c:v>
                </c:pt>
                <c:pt idx="29837">
                  <c:v>149485</c:v>
                </c:pt>
                <c:pt idx="29838">
                  <c:v>149490</c:v>
                </c:pt>
                <c:pt idx="29839">
                  <c:v>149495</c:v>
                </c:pt>
                <c:pt idx="29840">
                  <c:v>149500</c:v>
                </c:pt>
                <c:pt idx="29841">
                  <c:v>149505</c:v>
                </c:pt>
                <c:pt idx="29842">
                  <c:v>149510</c:v>
                </c:pt>
                <c:pt idx="29843">
                  <c:v>149515</c:v>
                </c:pt>
                <c:pt idx="29844">
                  <c:v>149520</c:v>
                </c:pt>
                <c:pt idx="29845">
                  <c:v>149525</c:v>
                </c:pt>
                <c:pt idx="29846">
                  <c:v>149530</c:v>
                </c:pt>
                <c:pt idx="29847">
                  <c:v>149535</c:v>
                </c:pt>
                <c:pt idx="29848">
                  <c:v>149540</c:v>
                </c:pt>
                <c:pt idx="29849">
                  <c:v>149545</c:v>
                </c:pt>
                <c:pt idx="29850">
                  <c:v>149550</c:v>
                </c:pt>
                <c:pt idx="29851">
                  <c:v>149555</c:v>
                </c:pt>
                <c:pt idx="29852">
                  <c:v>149560</c:v>
                </c:pt>
                <c:pt idx="29853">
                  <c:v>149565</c:v>
                </c:pt>
                <c:pt idx="29854">
                  <c:v>149570</c:v>
                </c:pt>
                <c:pt idx="29855">
                  <c:v>149575</c:v>
                </c:pt>
                <c:pt idx="29856">
                  <c:v>149580</c:v>
                </c:pt>
                <c:pt idx="29857">
                  <c:v>149585</c:v>
                </c:pt>
                <c:pt idx="29858">
                  <c:v>149590</c:v>
                </c:pt>
                <c:pt idx="29859">
                  <c:v>149595</c:v>
                </c:pt>
                <c:pt idx="29860">
                  <c:v>149600</c:v>
                </c:pt>
                <c:pt idx="29861">
                  <c:v>149605</c:v>
                </c:pt>
                <c:pt idx="29862">
                  <c:v>149610</c:v>
                </c:pt>
                <c:pt idx="29863">
                  <c:v>149615</c:v>
                </c:pt>
                <c:pt idx="29864">
                  <c:v>149620</c:v>
                </c:pt>
                <c:pt idx="29865">
                  <c:v>149625</c:v>
                </c:pt>
                <c:pt idx="29866">
                  <c:v>149630</c:v>
                </c:pt>
                <c:pt idx="29867">
                  <c:v>149635</c:v>
                </c:pt>
                <c:pt idx="29868">
                  <c:v>149640</c:v>
                </c:pt>
                <c:pt idx="29869">
                  <c:v>149645</c:v>
                </c:pt>
                <c:pt idx="29870">
                  <c:v>149650</c:v>
                </c:pt>
                <c:pt idx="29871">
                  <c:v>149655</c:v>
                </c:pt>
                <c:pt idx="29872">
                  <c:v>149660</c:v>
                </c:pt>
                <c:pt idx="29873">
                  <c:v>149665</c:v>
                </c:pt>
                <c:pt idx="29874">
                  <c:v>149670</c:v>
                </c:pt>
                <c:pt idx="29875">
                  <c:v>149675</c:v>
                </c:pt>
                <c:pt idx="29876">
                  <c:v>149680</c:v>
                </c:pt>
                <c:pt idx="29877">
                  <c:v>149685</c:v>
                </c:pt>
                <c:pt idx="29878">
                  <c:v>149690</c:v>
                </c:pt>
                <c:pt idx="29879">
                  <c:v>149695</c:v>
                </c:pt>
                <c:pt idx="29880">
                  <c:v>149700</c:v>
                </c:pt>
                <c:pt idx="29881">
                  <c:v>149705</c:v>
                </c:pt>
                <c:pt idx="29882">
                  <c:v>149710</c:v>
                </c:pt>
                <c:pt idx="29883">
                  <c:v>149715</c:v>
                </c:pt>
                <c:pt idx="29884">
                  <c:v>149720</c:v>
                </c:pt>
                <c:pt idx="29885">
                  <c:v>149725</c:v>
                </c:pt>
                <c:pt idx="29886">
                  <c:v>149730</c:v>
                </c:pt>
                <c:pt idx="29887">
                  <c:v>149735</c:v>
                </c:pt>
                <c:pt idx="29888">
                  <c:v>149740</c:v>
                </c:pt>
                <c:pt idx="29889">
                  <c:v>149745</c:v>
                </c:pt>
                <c:pt idx="29890">
                  <c:v>149750</c:v>
                </c:pt>
                <c:pt idx="29891">
                  <c:v>149755</c:v>
                </c:pt>
                <c:pt idx="29892">
                  <c:v>149760</c:v>
                </c:pt>
                <c:pt idx="29893">
                  <c:v>149765</c:v>
                </c:pt>
                <c:pt idx="29894">
                  <c:v>149770</c:v>
                </c:pt>
                <c:pt idx="29895">
                  <c:v>149775</c:v>
                </c:pt>
                <c:pt idx="29896">
                  <c:v>149780</c:v>
                </c:pt>
                <c:pt idx="29897">
                  <c:v>149785</c:v>
                </c:pt>
                <c:pt idx="29898">
                  <c:v>149790</c:v>
                </c:pt>
                <c:pt idx="29899">
                  <c:v>149795</c:v>
                </c:pt>
                <c:pt idx="29900">
                  <c:v>149800</c:v>
                </c:pt>
                <c:pt idx="29901">
                  <c:v>149805</c:v>
                </c:pt>
                <c:pt idx="29902">
                  <c:v>149810</c:v>
                </c:pt>
                <c:pt idx="29903">
                  <c:v>149815</c:v>
                </c:pt>
                <c:pt idx="29904">
                  <c:v>149820</c:v>
                </c:pt>
                <c:pt idx="29905">
                  <c:v>149825</c:v>
                </c:pt>
                <c:pt idx="29906">
                  <c:v>149830</c:v>
                </c:pt>
                <c:pt idx="29907">
                  <c:v>149835</c:v>
                </c:pt>
                <c:pt idx="29908">
                  <c:v>149840</c:v>
                </c:pt>
                <c:pt idx="29909">
                  <c:v>149845</c:v>
                </c:pt>
                <c:pt idx="29910">
                  <c:v>149850</c:v>
                </c:pt>
                <c:pt idx="29911">
                  <c:v>149855</c:v>
                </c:pt>
                <c:pt idx="29912">
                  <c:v>149860</c:v>
                </c:pt>
                <c:pt idx="29913">
                  <c:v>149865</c:v>
                </c:pt>
                <c:pt idx="29914">
                  <c:v>149870</c:v>
                </c:pt>
                <c:pt idx="29915">
                  <c:v>149875</c:v>
                </c:pt>
                <c:pt idx="29916">
                  <c:v>149880</c:v>
                </c:pt>
                <c:pt idx="29917">
                  <c:v>149885</c:v>
                </c:pt>
                <c:pt idx="29918">
                  <c:v>149890</c:v>
                </c:pt>
                <c:pt idx="29919">
                  <c:v>149895</c:v>
                </c:pt>
                <c:pt idx="29920">
                  <c:v>149900</c:v>
                </c:pt>
                <c:pt idx="29921">
                  <c:v>149905</c:v>
                </c:pt>
                <c:pt idx="29922">
                  <c:v>149910</c:v>
                </c:pt>
                <c:pt idx="29923">
                  <c:v>149915</c:v>
                </c:pt>
                <c:pt idx="29924">
                  <c:v>149920</c:v>
                </c:pt>
                <c:pt idx="29925">
                  <c:v>149925</c:v>
                </c:pt>
                <c:pt idx="29926">
                  <c:v>149930</c:v>
                </c:pt>
                <c:pt idx="29927">
                  <c:v>149935</c:v>
                </c:pt>
                <c:pt idx="29928">
                  <c:v>149940</c:v>
                </c:pt>
                <c:pt idx="29929">
                  <c:v>149945</c:v>
                </c:pt>
                <c:pt idx="29930">
                  <c:v>149950</c:v>
                </c:pt>
                <c:pt idx="29931">
                  <c:v>149955</c:v>
                </c:pt>
                <c:pt idx="29932">
                  <c:v>149960</c:v>
                </c:pt>
                <c:pt idx="29933">
                  <c:v>149965</c:v>
                </c:pt>
                <c:pt idx="29934">
                  <c:v>149970</c:v>
                </c:pt>
                <c:pt idx="29935">
                  <c:v>149975</c:v>
                </c:pt>
                <c:pt idx="29936">
                  <c:v>149980</c:v>
                </c:pt>
                <c:pt idx="29937">
                  <c:v>149985</c:v>
                </c:pt>
                <c:pt idx="29938">
                  <c:v>149990</c:v>
                </c:pt>
                <c:pt idx="29939">
                  <c:v>149995</c:v>
                </c:pt>
                <c:pt idx="29940">
                  <c:v>150000</c:v>
                </c:pt>
                <c:pt idx="29941">
                  <c:v>150005</c:v>
                </c:pt>
                <c:pt idx="29942">
                  <c:v>150010</c:v>
                </c:pt>
                <c:pt idx="29943">
                  <c:v>150015</c:v>
                </c:pt>
                <c:pt idx="29944">
                  <c:v>150020</c:v>
                </c:pt>
                <c:pt idx="29945">
                  <c:v>150025</c:v>
                </c:pt>
                <c:pt idx="29946">
                  <c:v>150030</c:v>
                </c:pt>
                <c:pt idx="29947">
                  <c:v>150035</c:v>
                </c:pt>
                <c:pt idx="29948">
                  <c:v>150040</c:v>
                </c:pt>
                <c:pt idx="29949">
                  <c:v>150045</c:v>
                </c:pt>
                <c:pt idx="29950">
                  <c:v>150050</c:v>
                </c:pt>
                <c:pt idx="29951">
                  <c:v>150055</c:v>
                </c:pt>
                <c:pt idx="29952">
                  <c:v>150060</c:v>
                </c:pt>
                <c:pt idx="29953">
                  <c:v>150065</c:v>
                </c:pt>
                <c:pt idx="29954">
                  <c:v>150070</c:v>
                </c:pt>
                <c:pt idx="29955">
                  <c:v>150075</c:v>
                </c:pt>
                <c:pt idx="29956">
                  <c:v>150080</c:v>
                </c:pt>
                <c:pt idx="29957">
                  <c:v>150085</c:v>
                </c:pt>
                <c:pt idx="29958">
                  <c:v>150090</c:v>
                </c:pt>
                <c:pt idx="29959">
                  <c:v>150095</c:v>
                </c:pt>
                <c:pt idx="29960">
                  <c:v>150100</c:v>
                </c:pt>
                <c:pt idx="29961">
                  <c:v>150105</c:v>
                </c:pt>
                <c:pt idx="29962">
                  <c:v>150110</c:v>
                </c:pt>
                <c:pt idx="29963">
                  <c:v>150115</c:v>
                </c:pt>
                <c:pt idx="29964">
                  <c:v>150120</c:v>
                </c:pt>
                <c:pt idx="29965">
                  <c:v>150125</c:v>
                </c:pt>
                <c:pt idx="29966">
                  <c:v>150130</c:v>
                </c:pt>
                <c:pt idx="29967">
                  <c:v>150135</c:v>
                </c:pt>
                <c:pt idx="29968">
                  <c:v>150140</c:v>
                </c:pt>
                <c:pt idx="29969">
                  <c:v>150145</c:v>
                </c:pt>
                <c:pt idx="29970">
                  <c:v>150150</c:v>
                </c:pt>
                <c:pt idx="29971">
                  <c:v>150155</c:v>
                </c:pt>
                <c:pt idx="29972">
                  <c:v>150160</c:v>
                </c:pt>
                <c:pt idx="29973">
                  <c:v>150165</c:v>
                </c:pt>
                <c:pt idx="29974">
                  <c:v>150170</c:v>
                </c:pt>
                <c:pt idx="29975">
                  <c:v>150175</c:v>
                </c:pt>
                <c:pt idx="29976">
                  <c:v>150180</c:v>
                </c:pt>
                <c:pt idx="29977">
                  <c:v>150185</c:v>
                </c:pt>
                <c:pt idx="29978">
                  <c:v>150190</c:v>
                </c:pt>
                <c:pt idx="29979">
                  <c:v>150195</c:v>
                </c:pt>
                <c:pt idx="29980">
                  <c:v>150200</c:v>
                </c:pt>
                <c:pt idx="29981">
                  <c:v>150205</c:v>
                </c:pt>
                <c:pt idx="29982">
                  <c:v>150210</c:v>
                </c:pt>
                <c:pt idx="29983">
                  <c:v>150215</c:v>
                </c:pt>
                <c:pt idx="29984">
                  <c:v>150220</c:v>
                </c:pt>
                <c:pt idx="29985">
                  <c:v>150225</c:v>
                </c:pt>
                <c:pt idx="29986">
                  <c:v>150230</c:v>
                </c:pt>
                <c:pt idx="29987">
                  <c:v>150235</c:v>
                </c:pt>
                <c:pt idx="29988">
                  <c:v>150240</c:v>
                </c:pt>
                <c:pt idx="29989">
                  <c:v>150245</c:v>
                </c:pt>
                <c:pt idx="29990">
                  <c:v>150250</c:v>
                </c:pt>
                <c:pt idx="29991">
                  <c:v>150255</c:v>
                </c:pt>
                <c:pt idx="29992">
                  <c:v>150260</c:v>
                </c:pt>
                <c:pt idx="29993">
                  <c:v>150265</c:v>
                </c:pt>
                <c:pt idx="29994">
                  <c:v>150270</c:v>
                </c:pt>
                <c:pt idx="29995">
                  <c:v>150275</c:v>
                </c:pt>
                <c:pt idx="29996">
                  <c:v>150280</c:v>
                </c:pt>
                <c:pt idx="29997">
                  <c:v>150285</c:v>
                </c:pt>
                <c:pt idx="29998">
                  <c:v>150290</c:v>
                </c:pt>
                <c:pt idx="29999">
                  <c:v>150295</c:v>
                </c:pt>
                <c:pt idx="30000">
                  <c:v>150300</c:v>
                </c:pt>
                <c:pt idx="30001">
                  <c:v>150305</c:v>
                </c:pt>
                <c:pt idx="30002">
                  <c:v>150310</c:v>
                </c:pt>
                <c:pt idx="30003">
                  <c:v>150315</c:v>
                </c:pt>
                <c:pt idx="30004">
                  <c:v>150320</c:v>
                </c:pt>
                <c:pt idx="30005">
                  <c:v>150325</c:v>
                </c:pt>
                <c:pt idx="30006">
                  <c:v>150330</c:v>
                </c:pt>
                <c:pt idx="30007">
                  <c:v>150335</c:v>
                </c:pt>
                <c:pt idx="30008">
                  <c:v>150340</c:v>
                </c:pt>
                <c:pt idx="30009">
                  <c:v>150345</c:v>
                </c:pt>
                <c:pt idx="30010">
                  <c:v>150350</c:v>
                </c:pt>
                <c:pt idx="30011">
                  <c:v>150355</c:v>
                </c:pt>
                <c:pt idx="30012">
                  <c:v>150360</c:v>
                </c:pt>
                <c:pt idx="30013">
                  <c:v>150365</c:v>
                </c:pt>
                <c:pt idx="30014">
                  <c:v>150370</c:v>
                </c:pt>
                <c:pt idx="30015">
                  <c:v>150375</c:v>
                </c:pt>
                <c:pt idx="30016">
                  <c:v>150380</c:v>
                </c:pt>
                <c:pt idx="30017">
                  <c:v>150385</c:v>
                </c:pt>
                <c:pt idx="30018">
                  <c:v>150390</c:v>
                </c:pt>
                <c:pt idx="30019">
                  <c:v>150395</c:v>
                </c:pt>
                <c:pt idx="30020">
                  <c:v>150400</c:v>
                </c:pt>
                <c:pt idx="30021">
                  <c:v>150405</c:v>
                </c:pt>
                <c:pt idx="30022">
                  <c:v>150410</c:v>
                </c:pt>
                <c:pt idx="30023">
                  <c:v>150415</c:v>
                </c:pt>
                <c:pt idx="30024">
                  <c:v>150420</c:v>
                </c:pt>
                <c:pt idx="30025">
                  <c:v>150425</c:v>
                </c:pt>
                <c:pt idx="30026">
                  <c:v>150430</c:v>
                </c:pt>
                <c:pt idx="30027">
                  <c:v>150435</c:v>
                </c:pt>
                <c:pt idx="30028">
                  <c:v>150440</c:v>
                </c:pt>
                <c:pt idx="30029">
                  <c:v>150445</c:v>
                </c:pt>
                <c:pt idx="30030">
                  <c:v>150450</c:v>
                </c:pt>
                <c:pt idx="30031">
                  <c:v>150455</c:v>
                </c:pt>
                <c:pt idx="30032">
                  <c:v>150460</c:v>
                </c:pt>
                <c:pt idx="30033">
                  <c:v>150465</c:v>
                </c:pt>
                <c:pt idx="30034">
                  <c:v>150470</c:v>
                </c:pt>
                <c:pt idx="30035">
                  <c:v>150475</c:v>
                </c:pt>
                <c:pt idx="30036">
                  <c:v>150480</c:v>
                </c:pt>
                <c:pt idx="30037">
                  <c:v>150485</c:v>
                </c:pt>
                <c:pt idx="30038">
                  <c:v>150490</c:v>
                </c:pt>
                <c:pt idx="30039">
                  <c:v>150495</c:v>
                </c:pt>
                <c:pt idx="30040">
                  <c:v>150500</c:v>
                </c:pt>
                <c:pt idx="30041">
                  <c:v>150505</c:v>
                </c:pt>
                <c:pt idx="30042">
                  <c:v>150510</c:v>
                </c:pt>
                <c:pt idx="30043">
                  <c:v>150515</c:v>
                </c:pt>
                <c:pt idx="30044">
                  <c:v>150520</c:v>
                </c:pt>
                <c:pt idx="30045">
                  <c:v>150525</c:v>
                </c:pt>
                <c:pt idx="30046">
                  <c:v>150530</c:v>
                </c:pt>
                <c:pt idx="30047">
                  <c:v>150535</c:v>
                </c:pt>
                <c:pt idx="30048">
                  <c:v>150540</c:v>
                </c:pt>
                <c:pt idx="30049">
                  <c:v>150545</c:v>
                </c:pt>
                <c:pt idx="30050">
                  <c:v>150550</c:v>
                </c:pt>
                <c:pt idx="30051">
                  <c:v>150555</c:v>
                </c:pt>
                <c:pt idx="30052">
                  <c:v>150560</c:v>
                </c:pt>
                <c:pt idx="30053">
                  <c:v>150565</c:v>
                </c:pt>
                <c:pt idx="30054">
                  <c:v>150570</c:v>
                </c:pt>
                <c:pt idx="30055">
                  <c:v>150575</c:v>
                </c:pt>
                <c:pt idx="30056">
                  <c:v>150580</c:v>
                </c:pt>
                <c:pt idx="30057">
                  <c:v>150585</c:v>
                </c:pt>
                <c:pt idx="30058">
                  <c:v>150590</c:v>
                </c:pt>
                <c:pt idx="30059">
                  <c:v>150595</c:v>
                </c:pt>
                <c:pt idx="30060">
                  <c:v>150600</c:v>
                </c:pt>
                <c:pt idx="30061">
                  <c:v>150605</c:v>
                </c:pt>
                <c:pt idx="30062">
                  <c:v>150610</c:v>
                </c:pt>
                <c:pt idx="30063">
                  <c:v>150615</c:v>
                </c:pt>
                <c:pt idx="30064">
                  <c:v>150620</c:v>
                </c:pt>
                <c:pt idx="30065">
                  <c:v>150625</c:v>
                </c:pt>
                <c:pt idx="30066">
                  <c:v>150630</c:v>
                </c:pt>
                <c:pt idx="30067">
                  <c:v>150635</c:v>
                </c:pt>
                <c:pt idx="30068">
                  <c:v>150640</c:v>
                </c:pt>
                <c:pt idx="30069">
                  <c:v>150645</c:v>
                </c:pt>
                <c:pt idx="30070">
                  <c:v>150650</c:v>
                </c:pt>
                <c:pt idx="30071">
                  <c:v>150655</c:v>
                </c:pt>
                <c:pt idx="30072">
                  <c:v>150660</c:v>
                </c:pt>
                <c:pt idx="30073">
                  <c:v>150665</c:v>
                </c:pt>
                <c:pt idx="30074">
                  <c:v>150670</c:v>
                </c:pt>
                <c:pt idx="30075">
                  <c:v>150675</c:v>
                </c:pt>
                <c:pt idx="30076">
                  <c:v>150680</c:v>
                </c:pt>
                <c:pt idx="30077">
                  <c:v>150685</c:v>
                </c:pt>
                <c:pt idx="30078">
                  <c:v>150690</c:v>
                </c:pt>
                <c:pt idx="30079">
                  <c:v>150695</c:v>
                </c:pt>
                <c:pt idx="30080">
                  <c:v>150700</c:v>
                </c:pt>
                <c:pt idx="30081">
                  <c:v>150705</c:v>
                </c:pt>
                <c:pt idx="30082">
                  <c:v>150710</c:v>
                </c:pt>
                <c:pt idx="30083">
                  <c:v>150715</c:v>
                </c:pt>
                <c:pt idx="30084">
                  <c:v>150720</c:v>
                </c:pt>
                <c:pt idx="30085">
                  <c:v>150725</c:v>
                </c:pt>
                <c:pt idx="30086">
                  <c:v>150730</c:v>
                </c:pt>
                <c:pt idx="30087">
                  <c:v>150735</c:v>
                </c:pt>
                <c:pt idx="30088">
                  <c:v>150740</c:v>
                </c:pt>
                <c:pt idx="30089">
                  <c:v>150745</c:v>
                </c:pt>
                <c:pt idx="30090">
                  <c:v>150750</c:v>
                </c:pt>
                <c:pt idx="30091">
                  <c:v>150755</c:v>
                </c:pt>
                <c:pt idx="30092">
                  <c:v>150760</c:v>
                </c:pt>
                <c:pt idx="30093">
                  <c:v>150765</c:v>
                </c:pt>
                <c:pt idx="30094">
                  <c:v>150770</c:v>
                </c:pt>
                <c:pt idx="30095">
                  <c:v>150775</c:v>
                </c:pt>
                <c:pt idx="30096">
                  <c:v>150780</c:v>
                </c:pt>
                <c:pt idx="30097">
                  <c:v>150785</c:v>
                </c:pt>
                <c:pt idx="30098">
                  <c:v>150790</c:v>
                </c:pt>
                <c:pt idx="30099">
                  <c:v>150795</c:v>
                </c:pt>
                <c:pt idx="30100">
                  <c:v>150800</c:v>
                </c:pt>
                <c:pt idx="30101">
                  <c:v>150805</c:v>
                </c:pt>
                <c:pt idx="30102">
                  <c:v>150810</c:v>
                </c:pt>
                <c:pt idx="30103">
                  <c:v>150815</c:v>
                </c:pt>
                <c:pt idx="30104">
                  <c:v>150820</c:v>
                </c:pt>
                <c:pt idx="30105">
                  <c:v>150825</c:v>
                </c:pt>
                <c:pt idx="30106">
                  <c:v>150830</c:v>
                </c:pt>
                <c:pt idx="30107">
                  <c:v>150835</c:v>
                </c:pt>
                <c:pt idx="30108">
                  <c:v>150840</c:v>
                </c:pt>
                <c:pt idx="30109">
                  <c:v>150845</c:v>
                </c:pt>
                <c:pt idx="30110">
                  <c:v>150850</c:v>
                </c:pt>
                <c:pt idx="30111">
                  <c:v>150855</c:v>
                </c:pt>
                <c:pt idx="30112">
                  <c:v>150860</c:v>
                </c:pt>
                <c:pt idx="30113">
                  <c:v>150865</c:v>
                </c:pt>
                <c:pt idx="30114">
                  <c:v>150870</c:v>
                </c:pt>
                <c:pt idx="30115">
                  <c:v>150875</c:v>
                </c:pt>
                <c:pt idx="30116">
                  <c:v>150880</c:v>
                </c:pt>
                <c:pt idx="30117">
                  <c:v>150885</c:v>
                </c:pt>
                <c:pt idx="30118">
                  <c:v>150890</c:v>
                </c:pt>
                <c:pt idx="30119">
                  <c:v>150895</c:v>
                </c:pt>
                <c:pt idx="30120">
                  <c:v>150900</c:v>
                </c:pt>
                <c:pt idx="30121">
                  <c:v>150905</c:v>
                </c:pt>
                <c:pt idx="30122">
                  <c:v>150910</c:v>
                </c:pt>
                <c:pt idx="30123">
                  <c:v>150915</c:v>
                </c:pt>
                <c:pt idx="30124">
                  <c:v>150920</c:v>
                </c:pt>
                <c:pt idx="30125">
                  <c:v>150925</c:v>
                </c:pt>
                <c:pt idx="30126">
                  <c:v>150930</c:v>
                </c:pt>
                <c:pt idx="30127">
                  <c:v>150935</c:v>
                </c:pt>
                <c:pt idx="30128">
                  <c:v>150940</c:v>
                </c:pt>
                <c:pt idx="30129">
                  <c:v>150945</c:v>
                </c:pt>
                <c:pt idx="30130">
                  <c:v>150950</c:v>
                </c:pt>
                <c:pt idx="30131">
                  <c:v>150955</c:v>
                </c:pt>
                <c:pt idx="30132">
                  <c:v>150960</c:v>
                </c:pt>
                <c:pt idx="30133">
                  <c:v>150965</c:v>
                </c:pt>
                <c:pt idx="30134">
                  <c:v>150970</c:v>
                </c:pt>
                <c:pt idx="30135">
                  <c:v>150975</c:v>
                </c:pt>
                <c:pt idx="30136">
                  <c:v>150980</c:v>
                </c:pt>
                <c:pt idx="30137">
                  <c:v>150985</c:v>
                </c:pt>
                <c:pt idx="30138">
                  <c:v>150990</c:v>
                </c:pt>
                <c:pt idx="30139">
                  <c:v>150995</c:v>
                </c:pt>
                <c:pt idx="30140">
                  <c:v>151000</c:v>
                </c:pt>
                <c:pt idx="30141">
                  <c:v>151005</c:v>
                </c:pt>
                <c:pt idx="30142">
                  <c:v>151010</c:v>
                </c:pt>
                <c:pt idx="30143">
                  <c:v>151015</c:v>
                </c:pt>
                <c:pt idx="30144">
                  <c:v>151020</c:v>
                </c:pt>
                <c:pt idx="30145">
                  <c:v>151025</c:v>
                </c:pt>
                <c:pt idx="30146">
                  <c:v>151030</c:v>
                </c:pt>
                <c:pt idx="30147">
                  <c:v>151035</c:v>
                </c:pt>
                <c:pt idx="30148">
                  <c:v>151040</c:v>
                </c:pt>
                <c:pt idx="30149">
                  <c:v>151045</c:v>
                </c:pt>
                <c:pt idx="30150">
                  <c:v>151050</c:v>
                </c:pt>
                <c:pt idx="30151">
                  <c:v>151055</c:v>
                </c:pt>
                <c:pt idx="30152">
                  <c:v>151060</c:v>
                </c:pt>
                <c:pt idx="30153">
                  <c:v>151065</c:v>
                </c:pt>
                <c:pt idx="30154">
                  <c:v>151070</c:v>
                </c:pt>
                <c:pt idx="30155">
                  <c:v>151075</c:v>
                </c:pt>
                <c:pt idx="30156">
                  <c:v>151080</c:v>
                </c:pt>
                <c:pt idx="30157">
                  <c:v>151085</c:v>
                </c:pt>
                <c:pt idx="30158">
                  <c:v>151090</c:v>
                </c:pt>
                <c:pt idx="30159">
                  <c:v>151095</c:v>
                </c:pt>
                <c:pt idx="30160">
                  <c:v>151100</c:v>
                </c:pt>
                <c:pt idx="30161">
                  <c:v>151105</c:v>
                </c:pt>
                <c:pt idx="30162">
                  <c:v>151110</c:v>
                </c:pt>
                <c:pt idx="30163">
                  <c:v>151115</c:v>
                </c:pt>
                <c:pt idx="30164">
                  <c:v>151120</c:v>
                </c:pt>
                <c:pt idx="30165">
                  <c:v>151125</c:v>
                </c:pt>
                <c:pt idx="30166">
                  <c:v>151130</c:v>
                </c:pt>
                <c:pt idx="30167">
                  <c:v>151135</c:v>
                </c:pt>
                <c:pt idx="30168">
                  <c:v>151140</c:v>
                </c:pt>
                <c:pt idx="30169">
                  <c:v>151145</c:v>
                </c:pt>
                <c:pt idx="30170">
                  <c:v>151150</c:v>
                </c:pt>
                <c:pt idx="30171">
                  <c:v>151155</c:v>
                </c:pt>
                <c:pt idx="30172">
                  <c:v>151160</c:v>
                </c:pt>
                <c:pt idx="30173">
                  <c:v>151165</c:v>
                </c:pt>
                <c:pt idx="30174">
                  <c:v>151170</c:v>
                </c:pt>
                <c:pt idx="30175">
                  <c:v>151175</c:v>
                </c:pt>
                <c:pt idx="30176">
                  <c:v>151180</c:v>
                </c:pt>
                <c:pt idx="30177">
                  <c:v>151185</c:v>
                </c:pt>
                <c:pt idx="30178">
                  <c:v>151190</c:v>
                </c:pt>
                <c:pt idx="30179">
                  <c:v>151195</c:v>
                </c:pt>
                <c:pt idx="30180">
                  <c:v>151200</c:v>
                </c:pt>
                <c:pt idx="30181">
                  <c:v>151205</c:v>
                </c:pt>
                <c:pt idx="30182">
                  <c:v>151210</c:v>
                </c:pt>
                <c:pt idx="30183">
                  <c:v>151215</c:v>
                </c:pt>
                <c:pt idx="30184">
                  <c:v>151220</c:v>
                </c:pt>
                <c:pt idx="30185">
                  <c:v>151225</c:v>
                </c:pt>
                <c:pt idx="30186">
                  <c:v>151230</c:v>
                </c:pt>
                <c:pt idx="30187">
                  <c:v>151235</c:v>
                </c:pt>
                <c:pt idx="30188">
                  <c:v>151240</c:v>
                </c:pt>
                <c:pt idx="30189">
                  <c:v>151245</c:v>
                </c:pt>
                <c:pt idx="30190">
                  <c:v>151250</c:v>
                </c:pt>
                <c:pt idx="30191">
                  <c:v>151255</c:v>
                </c:pt>
                <c:pt idx="30192">
                  <c:v>151260</c:v>
                </c:pt>
                <c:pt idx="30193">
                  <c:v>151265</c:v>
                </c:pt>
                <c:pt idx="30194">
                  <c:v>151270</c:v>
                </c:pt>
                <c:pt idx="30195">
                  <c:v>151275</c:v>
                </c:pt>
                <c:pt idx="30196">
                  <c:v>151280</c:v>
                </c:pt>
                <c:pt idx="30197">
                  <c:v>151285</c:v>
                </c:pt>
                <c:pt idx="30198">
                  <c:v>151290</c:v>
                </c:pt>
                <c:pt idx="30199">
                  <c:v>151295</c:v>
                </c:pt>
                <c:pt idx="30200">
                  <c:v>151300</c:v>
                </c:pt>
                <c:pt idx="30201">
                  <c:v>151305</c:v>
                </c:pt>
                <c:pt idx="30202">
                  <c:v>151310</c:v>
                </c:pt>
                <c:pt idx="30203">
                  <c:v>151315</c:v>
                </c:pt>
                <c:pt idx="30204">
                  <c:v>151320</c:v>
                </c:pt>
                <c:pt idx="30205">
                  <c:v>151325</c:v>
                </c:pt>
                <c:pt idx="30206">
                  <c:v>151330</c:v>
                </c:pt>
                <c:pt idx="30207">
                  <c:v>151335</c:v>
                </c:pt>
                <c:pt idx="30208">
                  <c:v>151340</c:v>
                </c:pt>
                <c:pt idx="30209">
                  <c:v>151345</c:v>
                </c:pt>
                <c:pt idx="30210">
                  <c:v>151350</c:v>
                </c:pt>
                <c:pt idx="30211">
                  <c:v>151355</c:v>
                </c:pt>
                <c:pt idx="30212">
                  <c:v>151360</c:v>
                </c:pt>
                <c:pt idx="30213">
                  <c:v>151365</c:v>
                </c:pt>
                <c:pt idx="30214">
                  <c:v>151370</c:v>
                </c:pt>
                <c:pt idx="30215">
                  <c:v>151375</c:v>
                </c:pt>
                <c:pt idx="30216">
                  <c:v>151380</c:v>
                </c:pt>
                <c:pt idx="30217">
                  <c:v>151385</c:v>
                </c:pt>
                <c:pt idx="30218">
                  <c:v>151390</c:v>
                </c:pt>
                <c:pt idx="30219">
                  <c:v>151395</c:v>
                </c:pt>
                <c:pt idx="30220">
                  <c:v>151400</c:v>
                </c:pt>
                <c:pt idx="30221">
                  <c:v>151405</c:v>
                </c:pt>
                <c:pt idx="30222">
                  <c:v>151410</c:v>
                </c:pt>
                <c:pt idx="30223">
                  <c:v>151415</c:v>
                </c:pt>
                <c:pt idx="30224">
                  <c:v>151420</c:v>
                </c:pt>
                <c:pt idx="30225">
                  <c:v>151425</c:v>
                </c:pt>
                <c:pt idx="30226">
                  <c:v>151430</c:v>
                </c:pt>
                <c:pt idx="30227">
                  <c:v>151435</c:v>
                </c:pt>
                <c:pt idx="30228">
                  <c:v>151440</c:v>
                </c:pt>
                <c:pt idx="30229">
                  <c:v>151445</c:v>
                </c:pt>
                <c:pt idx="30230">
                  <c:v>151450</c:v>
                </c:pt>
                <c:pt idx="30231">
                  <c:v>151455</c:v>
                </c:pt>
                <c:pt idx="30232">
                  <c:v>151460</c:v>
                </c:pt>
                <c:pt idx="30233">
                  <c:v>151465</c:v>
                </c:pt>
                <c:pt idx="30234">
                  <c:v>151470</c:v>
                </c:pt>
                <c:pt idx="30235">
                  <c:v>151475</c:v>
                </c:pt>
                <c:pt idx="30236">
                  <c:v>151480</c:v>
                </c:pt>
                <c:pt idx="30237">
                  <c:v>151485</c:v>
                </c:pt>
                <c:pt idx="30238">
                  <c:v>151490</c:v>
                </c:pt>
                <c:pt idx="30239">
                  <c:v>151495</c:v>
                </c:pt>
                <c:pt idx="30240">
                  <c:v>151500</c:v>
                </c:pt>
                <c:pt idx="30241">
                  <c:v>151505</c:v>
                </c:pt>
                <c:pt idx="30242">
                  <c:v>151510</c:v>
                </c:pt>
                <c:pt idx="30243">
                  <c:v>151515</c:v>
                </c:pt>
                <c:pt idx="30244">
                  <c:v>151520</c:v>
                </c:pt>
                <c:pt idx="30245">
                  <c:v>151525</c:v>
                </c:pt>
                <c:pt idx="30246">
                  <c:v>151530</c:v>
                </c:pt>
                <c:pt idx="30247">
                  <c:v>151535</c:v>
                </c:pt>
                <c:pt idx="30248">
                  <c:v>151540</c:v>
                </c:pt>
                <c:pt idx="30249">
                  <c:v>151545</c:v>
                </c:pt>
                <c:pt idx="30250">
                  <c:v>151550</c:v>
                </c:pt>
                <c:pt idx="30251">
                  <c:v>151555</c:v>
                </c:pt>
                <c:pt idx="30252">
                  <c:v>151560</c:v>
                </c:pt>
                <c:pt idx="30253">
                  <c:v>151565</c:v>
                </c:pt>
                <c:pt idx="30254">
                  <c:v>151570</c:v>
                </c:pt>
                <c:pt idx="30255">
                  <c:v>151575</c:v>
                </c:pt>
                <c:pt idx="30256">
                  <c:v>151580</c:v>
                </c:pt>
                <c:pt idx="30257">
                  <c:v>151585</c:v>
                </c:pt>
                <c:pt idx="30258">
                  <c:v>151590</c:v>
                </c:pt>
                <c:pt idx="30259">
                  <c:v>151595</c:v>
                </c:pt>
                <c:pt idx="30260">
                  <c:v>151600</c:v>
                </c:pt>
                <c:pt idx="30261">
                  <c:v>151605</c:v>
                </c:pt>
                <c:pt idx="30262">
                  <c:v>151610</c:v>
                </c:pt>
                <c:pt idx="30263">
                  <c:v>151615</c:v>
                </c:pt>
                <c:pt idx="30264">
                  <c:v>151620</c:v>
                </c:pt>
                <c:pt idx="30265">
                  <c:v>151625</c:v>
                </c:pt>
                <c:pt idx="30266">
                  <c:v>151630</c:v>
                </c:pt>
                <c:pt idx="30267">
                  <c:v>151635</c:v>
                </c:pt>
                <c:pt idx="30268">
                  <c:v>151640</c:v>
                </c:pt>
                <c:pt idx="30269">
                  <c:v>151645</c:v>
                </c:pt>
                <c:pt idx="30270">
                  <c:v>151650</c:v>
                </c:pt>
                <c:pt idx="30271">
                  <c:v>151655</c:v>
                </c:pt>
                <c:pt idx="30272">
                  <c:v>151660</c:v>
                </c:pt>
                <c:pt idx="30273">
                  <c:v>151665</c:v>
                </c:pt>
                <c:pt idx="30274">
                  <c:v>151670</c:v>
                </c:pt>
                <c:pt idx="30275">
                  <c:v>151675</c:v>
                </c:pt>
                <c:pt idx="30276">
                  <c:v>151680</c:v>
                </c:pt>
                <c:pt idx="30277">
                  <c:v>151685</c:v>
                </c:pt>
                <c:pt idx="30278">
                  <c:v>151690</c:v>
                </c:pt>
                <c:pt idx="30279">
                  <c:v>151695</c:v>
                </c:pt>
                <c:pt idx="30280">
                  <c:v>151700</c:v>
                </c:pt>
                <c:pt idx="30281">
                  <c:v>151705</c:v>
                </c:pt>
                <c:pt idx="30282">
                  <c:v>151710</c:v>
                </c:pt>
                <c:pt idx="30283">
                  <c:v>151715</c:v>
                </c:pt>
                <c:pt idx="30284">
                  <c:v>151720</c:v>
                </c:pt>
                <c:pt idx="30285">
                  <c:v>151725</c:v>
                </c:pt>
                <c:pt idx="30286">
                  <c:v>151730</c:v>
                </c:pt>
                <c:pt idx="30287">
                  <c:v>151735</c:v>
                </c:pt>
                <c:pt idx="30288">
                  <c:v>151740</c:v>
                </c:pt>
                <c:pt idx="30289">
                  <c:v>151745</c:v>
                </c:pt>
                <c:pt idx="30290">
                  <c:v>151750</c:v>
                </c:pt>
                <c:pt idx="30291">
                  <c:v>151755</c:v>
                </c:pt>
                <c:pt idx="30292">
                  <c:v>151760</c:v>
                </c:pt>
                <c:pt idx="30293">
                  <c:v>151765</c:v>
                </c:pt>
                <c:pt idx="30294">
                  <c:v>151770</c:v>
                </c:pt>
                <c:pt idx="30295">
                  <c:v>151775</c:v>
                </c:pt>
                <c:pt idx="30296">
                  <c:v>151780</c:v>
                </c:pt>
                <c:pt idx="30297">
                  <c:v>151785</c:v>
                </c:pt>
                <c:pt idx="30298">
                  <c:v>151790</c:v>
                </c:pt>
                <c:pt idx="30299">
                  <c:v>151795</c:v>
                </c:pt>
                <c:pt idx="30300">
                  <c:v>151800</c:v>
                </c:pt>
                <c:pt idx="30301">
                  <c:v>151805</c:v>
                </c:pt>
                <c:pt idx="30302">
                  <c:v>151810</c:v>
                </c:pt>
                <c:pt idx="30303">
                  <c:v>151815</c:v>
                </c:pt>
                <c:pt idx="30304">
                  <c:v>151820</c:v>
                </c:pt>
                <c:pt idx="30305">
                  <c:v>151825</c:v>
                </c:pt>
                <c:pt idx="30306">
                  <c:v>151830</c:v>
                </c:pt>
                <c:pt idx="30307">
                  <c:v>151835</c:v>
                </c:pt>
                <c:pt idx="30308">
                  <c:v>151840</c:v>
                </c:pt>
                <c:pt idx="30309">
                  <c:v>151845</c:v>
                </c:pt>
                <c:pt idx="30310">
                  <c:v>151850</c:v>
                </c:pt>
                <c:pt idx="30311">
                  <c:v>151855</c:v>
                </c:pt>
                <c:pt idx="30312">
                  <c:v>151860</c:v>
                </c:pt>
                <c:pt idx="30313">
                  <c:v>151865</c:v>
                </c:pt>
                <c:pt idx="30314">
                  <c:v>151870</c:v>
                </c:pt>
                <c:pt idx="30315">
                  <c:v>151875</c:v>
                </c:pt>
                <c:pt idx="30316">
                  <c:v>151880</c:v>
                </c:pt>
                <c:pt idx="30317">
                  <c:v>151885</c:v>
                </c:pt>
                <c:pt idx="30318">
                  <c:v>151890</c:v>
                </c:pt>
                <c:pt idx="30319">
                  <c:v>151895</c:v>
                </c:pt>
                <c:pt idx="30320">
                  <c:v>151900</c:v>
                </c:pt>
                <c:pt idx="30321">
                  <c:v>151905</c:v>
                </c:pt>
                <c:pt idx="30322">
                  <c:v>151910</c:v>
                </c:pt>
                <c:pt idx="30323">
                  <c:v>151915</c:v>
                </c:pt>
                <c:pt idx="30324">
                  <c:v>151920</c:v>
                </c:pt>
                <c:pt idx="30325">
                  <c:v>151925</c:v>
                </c:pt>
                <c:pt idx="30326">
                  <c:v>151930</c:v>
                </c:pt>
                <c:pt idx="30327">
                  <c:v>151935</c:v>
                </c:pt>
                <c:pt idx="30328">
                  <c:v>151940</c:v>
                </c:pt>
                <c:pt idx="30329">
                  <c:v>151945</c:v>
                </c:pt>
                <c:pt idx="30330">
                  <c:v>151950</c:v>
                </c:pt>
                <c:pt idx="30331">
                  <c:v>151955</c:v>
                </c:pt>
                <c:pt idx="30332">
                  <c:v>151960</c:v>
                </c:pt>
                <c:pt idx="30333">
                  <c:v>151965</c:v>
                </c:pt>
                <c:pt idx="30334">
                  <c:v>151970</c:v>
                </c:pt>
                <c:pt idx="30335">
                  <c:v>151975</c:v>
                </c:pt>
                <c:pt idx="30336">
                  <c:v>151980</c:v>
                </c:pt>
                <c:pt idx="30337">
                  <c:v>151985</c:v>
                </c:pt>
                <c:pt idx="30338">
                  <c:v>151990</c:v>
                </c:pt>
                <c:pt idx="30339">
                  <c:v>151995</c:v>
                </c:pt>
                <c:pt idx="30340">
                  <c:v>152000</c:v>
                </c:pt>
                <c:pt idx="30341">
                  <c:v>152005</c:v>
                </c:pt>
                <c:pt idx="30342">
                  <c:v>152010</c:v>
                </c:pt>
                <c:pt idx="30343">
                  <c:v>152015</c:v>
                </c:pt>
                <c:pt idx="30344">
                  <c:v>152020</c:v>
                </c:pt>
                <c:pt idx="30345">
                  <c:v>152025</c:v>
                </c:pt>
                <c:pt idx="30346">
                  <c:v>152030</c:v>
                </c:pt>
                <c:pt idx="30347">
                  <c:v>152035</c:v>
                </c:pt>
                <c:pt idx="30348">
                  <c:v>152040</c:v>
                </c:pt>
                <c:pt idx="30349">
                  <c:v>152045</c:v>
                </c:pt>
                <c:pt idx="30350">
                  <c:v>152050</c:v>
                </c:pt>
                <c:pt idx="30351">
                  <c:v>152055</c:v>
                </c:pt>
                <c:pt idx="30352">
                  <c:v>152060</c:v>
                </c:pt>
                <c:pt idx="30353">
                  <c:v>152065</c:v>
                </c:pt>
                <c:pt idx="30354">
                  <c:v>152070</c:v>
                </c:pt>
                <c:pt idx="30355">
                  <c:v>152075</c:v>
                </c:pt>
                <c:pt idx="30356">
                  <c:v>152080</c:v>
                </c:pt>
                <c:pt idx="30357">
                  <c:v>152085</c:v>
                </c:pt>
                <c:pt idx="30358">
                  <c:v>152090</c:v>
                </c:pt>
                <c:pt idx="30359">
                  <c:v>152095</c:v>
                </c:pt>
                <c:pt idx="30360">
                  <c:v>152100</c:v>
                </c:pt>
                <c:pt idx="30361">
                  <c:v>152105</c:v>
                </c:pt>
                <c:pt idx="30362">
                  <c:v>152110</c:v>
                </c:pt>
                <c:pt idx="30363">
                  <c:v>152115</c:v>
                </c:pt>
                <c:pt idx="30364">
                  <c:v>152120</c:v>
                </c:pt>
                <c:pt idx="30365">
                  <c:v>152125</c:v>
                </c:pt>
                <c:pt idx="30366">
                  <c:v>152130</c:v>
                </c:pt>
                <c:pt idx="30367">
                  <c:v>152135</c:v>
                </c:pt>
                <c:pt idx="30368">
                  <c:v>152140</c:v>
                </c:pt>
                <c:pt idx="30369">
                  <c:v>152145</c:v>
                </c:pt>
                <c:pt idx="30370">
                  <c:v>152150</c:v>
                </c:pt>
                <c:pt idx="30371">
                  <c:v>152155</c:v>
                </c:pt>
                <c:pt idx="30372">
                  <c:v>152160</c:v>
                </c:pt>
                <c:pt idx="30373">
                  <c:v>152165</c:v>
                </c:pt>
                <c:pt idx="30374">
                  <c:v>152170</c:v>
                </c:pt>
                <c:pt idx="30375">
                  <c:v>152175</c:v>
                </c:pt>
                <c:pt idx="30376">
                  <c:v>152180</c:v>
                </c:pt>
                <c:pt idx="30377">
                  <c:v>152185</c:v>
                </c:pt>
                <c:pt idx="30378">
                  <c:v>152190</c:v>
                </c:pt>
                <c:pt idx="30379">
                  <c:v>152195</c:v>
                </c:pt>
                <c:pt idx="30380">
                  <c:v>152200</c:v>
                </c:pt>
                <c:pt idx="30381">
                  <c:v>152205</c:v>
                </c:pt>
                <c:pt idx="30382">
                  <c:v>152210</c:v>
                </c:pt>
                <c:pt idx="30383">
                  <c:v>152215</c:v>
                </c:pt>
                <c:pt idx="30384">
                  <c:v>152220</c:v>
                </c:pt>
                <c:pt idx="30385">
                  <c:v>152225</c:v>
                </c:pt>
                <c:pt idx="30386">
                  <c:v>152230</c:v>
                </c:pt>
                <c:pt idx="30387">
                  <c:v>152235</c:v>
                </c:pt>
                <c:pt idx="30388">
                  <c:v>152240</c:v>
                </c:pt>
                <c:pt idx="30389">
                  <c:v>152245</c:v>
                </c:pt>
                <c:pt idx="30390">
                  <c:v>152250</c:v>
                </c:pt>
                <c:pt idx="30391">
                  <c:v>152255</c:v>
                </c:pt>
                <c:pt idx="30392">
                  <c:v>152260</c:v>
                </c:pt>
                <c:pt idx="30393">
                  <c:v>152265</c:v>
                </c:pt>
                <c:pt idx="30394">
                  <c:v>152270</c:v>
                </c:pt>
                <c:pt idx="30395">
                  <c:v>152275</c:v>
                </c:pt>
                <c:pt idx="30396">
                  <c:v>152280</c:v>
                </c:pt>
                <c:pt idx="30397">
                  <c:v>152285</c:v>
                </c:pt>
                <c:pt idx="30398">
                  <c:v>152290</c:v>
                </c:pt>
                <c:pt idx="30399">
                  <c:v>152295</c:v>
                </c:pt>
                <c:pt idx="30400">
                  <c:v>152300</c:v>
                </c:pt>
                <c:pt idx="30401">
                  <c:v>152305</c:v>
                </c:pt>
                <c:pt idx="30402">
                  <c:v>152310</c:v>
                </c:pt>
                <c:pt idx="30403">
                  <c:v>152315</c:v>
                </c:pt>
                <c:pt idx="30404">
                  <c:v>152320</c:v>
                </c:pt>
                <c:pt idx="30405">
                  <c:v>152325</c:v>
                </c:pt>
                <c:pt idx="30406">
                  <c:v>152330</c:v>
                </c:pt>
                <c:pt idx="30407">
                  <c:v>152335</c:v>
                </c:pt>
                <c:pt idx="30408">
                  <c:v>152340</c:v>
                </c:pt>
                <c:pt idx="30409">
                  <c:v>152345</c:v>
                </c:pt>
                <c:pt idx="30410">
                  <c:v>152350</c:v>
                </c:pt>
                <c:pt idx="30411">
                  <c:v>152355</c:v>
                </c:pt>
                <c:pt idx="30412">
                  <c:v>152360</c:v>
                </c:pt>
                <c:pt idx="30413">
                  <c:v>152365</c:v>
                </c:pt>
                <c:pt idx="30414">
                  <c:v>152370</c:v>
                </c:pt>
                <c:pt idx="30415">
                  <c:v>152375</c:v>
                </c:pt>
                <c:pt idx="30416">
                  <c:v>152380</c:v>
                </c:pt>
                <c:pt idx="30417">
                  <c:v>152385</c:v>
                </c:pt>
                <c:pt idx="30418">
                  <c:v>152390</c:v>
                </c:pt>
                <c:pt idx="30419">
                  <c:v>152395</c:v>
                </c:pt>
                <c:pt idx="30420">
                  <c:v>152400</c:v>
                </c:pt>
                <c:pt idx="30421">
                  <c:v>152405</c:v>
                </c:pt>
                <c:pt idx="30422">
                  <c:v>152410</c:v>
                </c:pt>
                <c:pt idx="30423">
                  <c:v>152415</c:v>
                </c:pt>
                <c:pt idx="30424">
                  <c:v>152420</c:v>
                </c:pt>
                <c:pt idx="30425">
                  <c:v>152425</c:v>
                </c:pt>
                <c:pt idx="30426">
                  <c:v>152430</c:v>
                </c:pt>
                <c:pt idx="30427">
                  <c:v>152435</c:v>
                </c:pt>
                <c:pt idx="30428">
                  <c:v>152440</c:v>
                </c:pt>
                <c:pt idx="30429">
                  <c:v>152445</c:v>
                </c:pt>
                <c:pt idx="30430">
                  <c:v>152450</c:v>
                </c:pt>
                <c:pt idx="30431">
                  <c:v>152455</c:v>
                </c:pt>
                <c:pt idx="30432">
                  <c:v>152460</c:v>
                </c:pt>
                <c:pt idx="30433">
                  <c:v>152465</c:v>
                </c:pt>
                <c:pt idx="30434">
                  <c:v>152470</c:v>
                </c:pt>
                <c:pt idx="30435">
                  <c:v>152475</c:v>
                </c:pt>
                <c:pt idx="30436">
                  <c:v>152480</c:v>
                </c:pt>
                <c:pt idx="30437">
                  <c:v>152485</c:v>
                </c:pt>
                <c:pt idx="30438">
                  <c:v>152490</c:v>
                </c:pt>
                <c:pt idx="30439">
                  <c:v>152495</c:v>
                </c:pt>
                <c:pt idx="30440">
                  <c:v>152500</c:v>
                </c:pt>
                <c:pt idx="30441">
                  <c:v>152505</c:v>
                </c:pt>
                <c:pt idx="30442">
                  <c:v>152510</c:v>
                </c:pt>
                <c:pt idx="30443">
                  <c:v>152515</c:v>
                </c:pt>
                <c:pt idx="30444">
                  <c:v>152520</c:v>
                </c:pt>
                <c:pt idx="30445">
                  <c:v>152525</c:v>
                </c:pt>
                <c:pt idx="30446">
                  <c:v>152530</c:v>
                </c:pt>
                <c:pt idx="30447">
                  <c:v>152535</c:v>
                </c:pt>
                <c:pt idx="30448">
                  <c:v>152540</c:v>
                </c:pt>
                <c:pt idx="30449">
                  <c:v>152545</c:v>
                </c:pt>
                <c:pt idx="30450">
                  <c:v>152550</c:v>
                </c:pt>
                <c:pt idx="30451">
                  <c:v>152555</c:v>
                </c:pt>
                <c:pt idx="30452">
                  <c:v>152560</c:v>
                </c:pt>
                <c:pt idx="30453">
                  <c:v>152565</c:v>
                </c:pt>
                <c:pt idx="30454">
                  <c:v>152570</c:v>
                </c:pt>
                <c:pt idx="30455">
                  <c:v>152575</c:v>
                </c:pt>
                <c:pt idx="30456">
                  <c:v>152580</c:v>
                </c:pt>
                <c:pt idx="30457">
                  <c:v>152585</c:v>
                </c:pt>
                <c:pt idx="30458">
                  <c:v>152590</c:v>
                </c:pt>
                <c:pt idx="30459">
                  <c:v>152595</c:v>
                </c:pt>
                <c:pt idx="30460">
                  <c:v>152600</c:v>
                </c:pt>
                <c:pt idx="30461">
                  <c:v>152605</c:v>
                </c:pt>
                <c:pt idx="30462">
                  <c:v>152610</c:v>
                </c:pt>
                <c:pt idx="30463">
                  <c:v>152615</c:v>
                </c:pt>
                <c:pt idx="30464">
                  <c:v>152620</c:v>
                </c:pt>
                <c:pt idx="30465">
                  <c:v>152625</c:v>
                </c:pt>
                <c:pt idx="30466">
                  <c:v>152630</c:v>
                </c:pt>
                <c:pt idx="30467">
                  <c:v>152635</c:v>
                </c:pt>
                <c:pt idx="30468">
                  <c:v>152640</c:v>
                </c:pt>
                <c:pt idx="30469">
                  <c:v>152645</c:v>
                </c:pt>
                <c:pt idx="30470">
                  <c:v>152650</c:v>
                </c:pt>
                <c:pt idx="30471">
                  <c:v>152655</c:v>
                </c:pt>
                <c:pt idx="30472">
                  <c:v>152660</c:v>
                </c:pt>
                <c:pt idx="30473">
                  <c:v>152665</c:v>
                </c:pt>
                <c:pt idx="30474">
                  <c:v>152670</c:v>
                </c:pt>
                <c:pt idx="30475">
                  <c:v>152675</c:v>
                </c:pt>
                <c:pt idx="30476">
                  <c:v>152680</c:v>
                </c:pt>
                <c:pt idx="30477">
                  <c:v>152685</c:v>
                </c:pt>
                <c:pt idx="30478">
                  <c:v>152690</c:v>
                </c:pt>
                <c:pt idx="30479">
                  <c:v>152695</c:v>
                </c:pt>
                <c:pt idx="30480">
                  <c:v>152700</c:v>
                </c:pt>
                <c:pt idx="30481">
                  <c:v>152705</c:v>
                </c:pt>
                <c:pt idx="30482">
                  <c:v>152710</c:v>
                </c:pt>
                <c:pt idx="30483">
                  <c:v>152715</c:v>
                </c:pt>
                <c:pt idx="30484">
                  <c:v>152720</c:v>
                </c:pt>
                <c:pt idx="30485">
                  <c:v>152725</c:v>
                </c:pt>
                <c:pt idx="30486">
                  <c:v>152730</c:v>
                </c:pt>
                <c:pt idx="30487">
                  <c:v>152735</c:v>
                </c:pt>
                <c:pt idx="30488">
                  <c:v>152740</c:v>
                </c:pt>
                <c:pt idx="30489">
                  <c:v>152745</c:v>
                </c:pt>
                <c:pt idx="30490">
                  <c:v>152750</c:v>
                </c:pt>
                <c:pt idx="30491">
                  <c:v>152755</c:v>
                </c:pt>
                <c:pt idx="30492">
                  <c:v>152760</c:v>
                </c:pt>
                <c:pt idx="30493">
                  <c:v>152765</c:v>
                </c:pt>
                <c:pt idx="30494">
                  <c:v>152770</c:v>
                </c:pt>
                <c:pt idx="30495">
                  <c:v>152775</c:v>
                </c:pt>
                <c:pt idx="30496">
                  <c:v>152780</c:v>
                </c:pt>
                <c:pt idx="30497">
                  <c:v>152785</c:v>
                </c:pt>
                <c:pt idx="30498">
                  <c:v>152790</c:v>
                </c:pt>
                <c:pt idx="30499">
                  <c:v>152795</c:v>
                </c:pt>
                <c:pt idx="30500">
                  <c:v>152800</c:v>
                </c:pt>
                <c:pt idx="30501">
                  <c:v>152805</c:v>
                </c:pt>
                <c:pt idx="30502">
                  <c:v>152810</c:v>
                </c:pt>
                <c:pt idx="30503">
                  <c:v>152815</c:v>
                </c:pt>
                <c:pt idx="30504">
                  <c:v>152820</c:v>
                </c:pt>
                <c:pt idx="30505">
                  <c:v>152825</c:v>
                </c:pt>
                <c:pt idx="30506">
                  <c:v>152830</c:v>
                </c:pt>
                <c:pt idx="30507">
                  <c:v>152835</c:v>
                </c:pt>
                <c:pt idx="30508">
                  <c:v>152840</c:v>
                </c:pt>
                <c:pt idx="30509">
                  <c:v>152845</c:v>
                </c:pt>
                <c:pt idx="30510">
                  <c:v>152850</c:v>
                </c:pt>
                <c:pt idx="30511">
                  <c:v>152855</c:v>
                </c:pt>
                <c:pt idx="30512">
                  <c:v>152860</c:v>
                </c:pt>
                <c:pt idx="30513">
                  <c:v>152865</c:v>
                </c:pt>
                <c:pt idx="30514">
                  <c:v>152870</c:v>
                </c:pt>
                <c:pt idx="30515">
                  <c:v>152875</c:v>
                </c:pt>
                <c:pt idx="30516">
                  <c:v>152880</c:v>
                </c:pt>
                <c:pt idx="30517">
                  <c:v>152885</c:v>
                </c:pt>
                <c:pt idx="30518">
                  <c:v>152890</c:v>
                </c:pt>
                <c:pt idx="30519">
                  <c:v>152895</c:v>
                </c:pt>
                <c:pt idx="30520">
                  <c:v>152900</c:v>
                </c:pt>
                <c:pt idx="30521">
                  <c:v>152905</c:v>
                </c:pt>
                <c:pt idx="30522">
                  <c:v>152910</c:v>
                </c:pt>
                <c:pt idx="30523">
                  <c:v>152915</c:v>
                </c:pt>
                <c:pt idx="30524">
                  <c:v>152920</c:v>
                </c:pt>
                <c:pt idx="30525">
                  <c:v>152925</c:v>
                </c:pt>
                <c:pt idx="30526">
                  <c:v>152930</c:v>
                </c:pt>
                <c:pt idx="30527">
                  <c:v>152935</c:v>
                </c:pt>
                <c:pt idx="30528">
                  <c:v>152940</c:v>
                </c:pt>
                <c:pt idx="30529">
                  <c:v>152945</c:v>
                </c:pt>
                <c:pt idx="30530">
                  <c:v>152950</c:v>
                </c:pt>
                <c:pt idx="30531">
                  <c:v>152955</c:v>
                </c:pt>
                <c:pt idx="30532">
                  <c:v>152960</c:v>
                </c:pt>
                <c:pt idx="30533">
                  <c:v>152965</c:v>
                </c:pt>
                <c:pt idx="30534">
                  <c:v>152970</c:v>
                </c:pt>
                <c:pt idx="30535">
                  <c:v>152975</c:v>
                </c:pt>
                <c:pt idx="30536">
                  <c:v>152980</c:v>
                </c:pt>
                <c:pt idx="30537">
                  <c:v>152985</c:v>
                </c:pt>
                <c:pt idx="30538">
                  <c:v>152990</c:v>
                </c:pt>
                <c:pt idx="30539">
                  <c:v>152995</c:v>
                </c:pt>
                <c:pt idx="30540">
                  <c:v>153000</c:v>
                </c:pt>
                <c:pt idx="30541">
                  <c:v>153005</c:v>
                </c:pt>
                <c:pt idx="30542">
                  <c:v>153010</c:v>
                </c:pt>
                <c:pt idx="30543">
                  <c:v>153015</c:v>
                </c:pt>
                <c:pt idx="30544">
                  <c:v>153020</c:v>
                </c:pt>
                <c:pt idx="30545">
                  <c:v>153025</c:v>
                </c:pt>
                <c:pt idx="30546">
                  <c:v>153030</c:v>
                </c:pt>
                <c:pt idx="30547">
                  <c:v>153035</c:v>
                </c:pt>
                <c:pt idx="30548">
                  <c:v>153040</c:v>
                </c:pt>
                <c:pt idx="30549">
                  <c:v>153045</c:v>
                </c:pt>
                <c:pt idx="30550">
                  <c:v>153050</c:v>
                </c:pt>
                <c:pt idx="30551">
                  <c:v>153055</c:v>
                </c:pt>
                <c:pt idx="30552">
                  <c:v>153060</c:v>
                </c:pt>
                <c:pt idx="30553">
                  <c:v>153065</c:v>
                </c:pt>
                <c:pt idx="30554">
                  <c:v>153070</c:v>
                </c:pt>
                <c:pt idx="30555">
                  <c:v>153075</c:v>
                </c:pt>
                <c:pt idx="30556">
                  <c:v>153080</c:v>
                </c:pt>
                <c:pt idx="30557">
                  <c:v>153085</c:v>
                </c:pt>
                <c:pt idx="30558">
                  <c:v>153090</c:v>
                </c:pt>
                <c:pt idx="30559">
                  <c:v>153095</c:v>
                </c:pt>
                <c:pt idx="30560">
                  <c:v>153100</c:v>
                </c:pt>
                <c:pt idx="30561">
                  <c:v>153105</c:v>
                </c:pt>
                <c:pt idx="30562">
                  <c:v>153110</c:v>
                </c:pt>
                <c:pt idx="30563">
                  <c:v>153115</c:v>
                </c:pt>
                <c:pt idx="30564">
                  <c:v>153120</c:v>
                </c:pt>
                <c:pt idx="30565">
                  <c:v>153125</c:v>
                </c:pt>
                <c:pt idx="30566">
                  <c:v>153130</c:v>
                </c:pt>
                <c:pt idx="30567">
                  <c:v>153135</c:v>
                </c:pt>
                <c:pt idx="30568">
                  <c:v>153140</c:v>
                </c:pt>
                <c:pt idx="30569">
                  <c:v>153145</c:v>
                </c:pt>
                <c:pt idx="30570">
                  <c:v>153150</c:v>
                </c:pt>
                <c:pt idx="30571">
                  <c:v>153155</c:v>
                </c:pt>
                <c:pt idx="30572">
                  <c:v>153160</c:v>
                </c:pt>
                <c:pt idx="30573">
                  <c:v>153165</c:v>
                </c:pt>
                <c:pt idx="30574">
                  <c:v>153170</c:v>
                </c:pt>
                <c:pt idx="30575">
                  <c:v>153175</c:v>
                </c:pt>
                <c:pt idx="30576">
                  <c:v>153180</c:v>
                </c:pt>
                <c:pt idx="30577">
                  <c:v>153185</c:v>
                </c:pt>
                <c:pt idx="30578">
                  <c:v>153190</c:v>
                </c:pt>
                <c:pt idx="30579">
                  <c:v>153195</c:v>
                </c:pt>
                <c:pt idx="30580">
                  <c:v>153200</c:v>
                </c:pt>
                <c:pt idx="30581">
                  <c:v>153205</c:v>
                </c:pt>
                <c:pt idx="30582">
                  <c:v>153210</c:v>
                </c:pt>
                <c:pt idx="30583">
                  <c:v>153215</c:v>
                </c:pt>
                <c:pt idx="30584">
                  <c:v>153220</c:v>
                </c:pt>
                <c:pt idx="30585">
                  <c:v>153225</c:v>
                </c:pt>
                <c:pt idx="30586">
                  <c:v>153230</c:v>
                </c:pt>
                <c:pt idx="30587">
                  <c:v>153235</c:v>
                </c:pt>
                <c:pt idx="30588">
                  <c:v>153240</c:v>
                </c:pt>
                <c:pt idx="30589">
                  <c:v>153245</c:v>
                </c:pt>
                <c:pt idx="30590">
                  <c:v>153250</c:v>
                </c:pt>
                <c:pt idx="30591">
                  <c:v>153255</c:v>
                </c:pt>
                <c:pt idx="30592">
                  <c:v>153260</c:v>
                </c:pt>
                <c:pt idx="30593">
                  <c:v>153265</c:v>
                </c:pt>
                <c:pt idx="30594">
                  <c:v>153270</c:v>
                </c:pt>
                <c:pt idx="30595">
                  <c:v>153275</c:v>
                </c:pt>
                <c:pt idx="30596">
                  <c:v>153280</c:v>
                </c:pt>
                <c:pt idx="30597">
                  <c:v>153285</c:v>
                </c:pt>
                <c:pt idx="30598">
                  <c:v>153290</c:v>
                </c:pt>
                <c:pt idx="30599">
                  <c:v>153295</c:v>
                </c:pt>
                <c:pt idx="30600">
                  <c:v>153300</c:v>
                </c:pt>
                <c:pt idx="30601">
                  <c:v>153305</c:v>
                </c:pt>
                <c:pt idx="30602">
                  <c:v>153310</c:v>
                </c:pt>
                <c:pt idx="30603">
                  <c:v>153315</c:v>
                </c:pt>
                <c:pt idx="30604">
                  <c:v>153320</c:v>
                </c:pt>
                <c:pt idx="30605">
                  <c:v>153325</c:v>
                </c:pt>
                <c:pt idx="30606">
                  <c:v>153330</c:v>
                </c:pt>
                <c:pt idx="30607">
                  <c:v>153335</c:v>
                </c:pt>
                <c:pt idx="30608">
                  <c:v>153340</c:v>
                </c:pt>
                <c:pt idx="30609">
                  <c:v>153345</c:v>
                </c:pt>
                <c:pt idx="30610">
                  <c:v>153350</c:v>
                </c:pt>
                <c:pt idx="30611">
                  <c:v>153355</c:v>
                </c:pt>
                <c:pt idx="30612">
                  <c:v>153360</c:v>
                </c:pt>
                <c:pt idx="30613">
                  <c:v>153365</c:v>
                </c:pt>
                <c:pt idx="30614">
                  <c:v>153370</c:v>
                </c:pt>
                <c:pt idx="30615">
                  <c:v>153375</c:v>
                </c:pt>
                <c:pt idx="30616">
                  <c:v>153380</c:v>
                </c:pt>
                <c:pt idx="30617">
                  <c:v>153385</c:v>
                </c:pt>
                <c:pt idx="30618">
                  <c:v>153390</c:v>
                </c:pt>
                <c:pt idx="30619">
                  <c:v>153395</c:v>
                </c:pt>
                <c:pt idx="30620">
                  <c:v>153400</c:v>
                </c:pt>
                <c:pt idx="30621">
                  <c:v>153405</c:v>
                </c:pt>
                <c:pt idx="30622">
                  <c:v>153410</c:v>
                </c:pt>
                <c:pt idx="30623">
                  <c:v>153415</c:v>
                </c:pt>
                <c:pt idx="30624">
                  <c:v>153420</c:v>
                </c:pt>
                <c:pt idx="30625">
                  <c:v>153425</c:v>
                </c:pt>
                <c:pt idx="30626">
                  <c:v>153430</c:v>
                </c:pt>
                <c:pt idx="30627">
                  <c:v>153435</c:v>
                </c:pt>
                <c:pt idx="30628">
                  <c:v>153440</c:v>
                </c:pt>
                <c:pt idx="30629">
                  <c:v>153445</c:v>
                </c:pt>
                <c:pt idx="30630">
                  <c:v>153450</c:v>
                </c:pt>
                <c:pt idx="30631">
                  <c:v>153455</c:v>
                </c:pt>
                <c:pt idx="30632">
                  <c:v>153460</c:v>
                </c:pt>
                <c:pt idx="30633">
                  <c:v>153465</c:v>
                </c:pt>
                <c:pt idx="30634">
                  <c:v>153470</c:v>
                </c:pt>
                <c:pt idx="30635">
                  <c:v>153475</c:v>
                </c:pt>
                <c:pt idx="30636">
                  <c:v>153480</c:v>
                </c:pt>
                <c:pt idx="30637">
                  <c:v>153485</c:v>
                </c:pt>
                <c:pt idx="30638">
                  <c:v>153490</c:v>
                </c:pt>
                <c:pt idx="30639">
                  <c:v>153495</c:v>
                </c:pt>
                <c:pt idx="30640">
                  <c:v>153500</c:v>
                </c:pt>
                <c:pt idx="30641">
                  <c:v>153505</c:v>
                </c:pt>
                <c:pt idx="30642">
                  <c:v>153510</c:v>
                </c:pt>
                <c:pt idx="30643">
                  <c:v>153515</c:v>
                </c:pt>
                <c:pt idx="30644">
                  <c:v>153520</c:v>
                </c:pt>
                <c:pt idx="30645">
                  <c:v>153525</c:v>
                </c:pt>
                <c:pt idx="30646">
                  <c:v>153530</c:v>
                </c:pt>
                <c:pt idx="30647">
                  <c:v>153535</c:v>
                </c:pt>
                <c:pt idx="30648">
                  <c:v>153540</c:v>
                </c:pt>
                <c:pt idx="30649">
                  <c:v>153545</c:v>
                </c:pt>
                <c:pt idx="30650">
                  <c:v>153550</c:v>
                </c:pt>
                <c:pt idx="30651">
                  <c:v>153555</c:v>
                </c:pt>
                <c:pt idx="30652">
                  <c:v>153560</c:v>
                </c:pt>
                <c:pt idx="30653">
                  <c:v>153565</c:v>
                </c:pt>
                <c:pt idx="30654">
                  <c:v>153570</c:v>
                </c:pt>
                <c:pt idx="30655">
                  <c:v>153575</c:v>
                </c:pt>
                <c:pt idx="30656">
                  <c:v>153580</c:v>
                </c:pt>
                <c:pt idx="30657">
                  <c:v>153585</c:v>
                </c:pt>
                <c:pt idx="30658">
                  <c:v>153590</c:v>
                </c:pt>
                <c:pt idx="30659">
                  <c:v>153595</c:v>
                </c:pt>
                <c:pt idx="30660">
                  <c:v>153600</c:v>
                </c:pt>
                <c:pt idx="30661">
                  <c:v>153605</c:v>
                </c:pt>
                <c:pt idx="30662">
                  <c:v>153610</c:v>
                </c:pt>
                <c:pt idx="30663">
                  <c:v>153615</c:v>
                </c:pt>
                <c:pt idx="30664">
                  <c:v>153620</c:v>
                </c:pt>
                <c:pt idx="30665">
                  <c:v>153625</c:v>
                </c:pt>
                <c:pt idx="30666">
                  <c:v>153630</c:v>
                </c:pt>
                <c:pt idx="30667">
                  <c:v>153635</c:v>
                </c:pt>
                <c:pt idx="30668">
                  <c:v>153640</c:v>
                </c:pt>
                <c:pt idx="30669">
                  <c:v>153645</c:v>
                </c:pt>
                <c:pt idx="30670">
                  <c:v>153650</c:v>
                </c:pt>
                <c:pt idx="30671">
                  <c:v>153655</c:v>
                </c:pt>
                <c:pt idx="30672">
                  <c:v>153660</c:v>
                </c:pt>
                <c:pt idx="30673">
                  <c:v>153665</c:v>
                </c:pt>
                <c:pt idx="30674">
                  <c:v>153670</c:v>
                </c:pt>
                <c:pt idx="30675">
                  <c:v>153675</c:v>
                </c:pt>
                <c:pt idx="30676">
                  <c:v>153680</c:v>
                </c:pt>
                <c:pt idx="30677">
                  <c:v>153685</c:v>
                </c:pt>
                <c:pt idx="30678">
                  <c:v>153690</c:v>
                </c:pt>
                <c:pt idx="30679">
                  <c:v>153695</c:v>
                </c:pt>
                <c:pt idx="30680">
                  <c:v>153700</c:v>
                </c:pt>
                <c:pt idx="30681">
                  <c:v>153705</c:v>
                </c:pt>
                <c:pt idx="30682">
                  <c:v>153710</c:v>
                </c:pt>
                <c:pt idx="30683">
                  <c:v>153715</c:v>
                </c:pt>
                <c:pt idx="30684">
                  <c:v>153720</c:v>
                </c:pt>
                <c:pt idx="30685">
                  <c:v>153725</c:v>
                </c:pt>
                <c:pt idx="30686">
                  <c:v>153730</c:v>
                </c:pt>
                <c:pt idx="30687">
                  <c:v>153735</c:v>
                </c:pt>
                <c:pt idx="30688">
                  <c:v>153740</c:v>
                </c:pt>
                <c:pt idx="30689">
                  <c:v>153745</c:v>
                </c:pt>
                <c:pt idx="30690">
                  <c:v>153750</c:v>
                </c:pt>
                <c:pt idx="30691">
                  <c:v>153755</c:v>
                </c:pt>
                <c:pt idx="30692">
                  <c:v>153760</c:v>
                </c:pt>
                <c:pt idx="30693">
                  <c:v>153765</c:v>
                </c:pt>
                <c:pt idx="30694">
                  <c:v>153770</c:v>
                </c:pt>
                <c:pt idx="30695">
                  <c:v>153775</c:v>
                </c:pt>
                <c:pt idx="30696">
                  <c:v>153780</c:v>
                </c:pt>
                <c:pt idx="30697">
                  <c:v>153785</c:v>
                </c:pt>
                <c:pt idx="30698">
                  <c:v>153790</c:v>
                </c:pt>
                <c:pt idx="30699">
                  <c:v>153795</c:v>
                </c:pt>
                <c:pt idx="30700">
                  <c:v>153800</c:v>
                </c:pt>
                <c:pt idx="30701">
                  <c:v>153805</c:v>
                </c:pt>
                <c:pt idx="30702">
                  <c:v>153810</c:v>
                </c:pt>
                <c:pt idx="30703">
                  <c:v>153815</c:v>
                </c:pt>
                <c:pt idx="30704">
                  <c:v>153820</c:v>
                </c:pt>
                <c:pt idx="30705">
                  <c:v>153825</c:v>
                </c:pt>
                <c:pt idx="30706">
                  <c:v>153830</c:v>
                </c:pt>
                <c:pt idx="30707">
                  <c:v>153835</c:v>
                </c:pt>
                <c:pt idx="30708">
                  <c:v>153840</c:v>
                </c:pt>
                <c:pt idx="30709">
                  <c:v>153845</c:v>
                </c:pt>
                <c:pt idx="30710">
                  <c:v>153850</c:v>
                </c:pt>
                <c:pt idx="30711">
                  <c:v>153855</c:v>
                </c:pt>
                <c:pt idx="30712">
                  <c:v>153860</c:v>
                </c:pt>
                <c:pt idx="30713">
                  <c:v>153865</c:v>
                </c:pt>
                <c:pt idx="30714">
                  <c:v>153870</c:v>
                </c:pt>
                <c:pt idx="30715">
                  <c:v>153875</c:v>
                </c:pt>
                <c:pt idx="30716">
                  <c:v>153880</c:v>
                </c:pt>
                <c:pt idx="30717">
                  <c:v>153885</c:v>
                </c:pt>
                <c:pt idx="30718">
                  <c:v>153890</c:v>
                </c:pt>
                <c:pt idx="30719">
                  <c:v>153895</c:v>
                </c:pt>
                <c:pt idx="30720">
                  <c:v>153900</c:v>
                </c:pt>
                <c:pt idx="30721">
                  <c:v>153905</c:v>
                </c:pt>
                <c:pt idx="30722">
                  <c:v>153910</c:v>
                </c:pt>
                <c:pt idx="30723">
                  <c:v>153915</c:v>
                </c:pt>
                <c:pt idx="30724">
                  <c:v>153920</c:v>
                </c:pt>
                <c:pt idx="30725">
                  <c:v>153925</c:v>
                </c:pt>
                <c:pt idx="30726">
                  <c:v>153930</c:v>
                </c:pt>
                <c:pt idx="30727">
                  <c:v>153935</c:v>
                </c:pt>
                <c:pt idx="30728">
                  <c:v>153940</c:v>
                </c:pt>
                <c:pt idx="30729">
                  <c:v>153945</c:v>
                </c:pt>
                <c:pt idx="30730">
                  <c:v>153950</c:v>
                </c:pt>
                <c:pt idx="30731">
                  <c:v>153955</c:v>
                </c:pt>
                <c:pt idx="30732">
                  <c:v>153960</c:v>
                </c:pt>
                <c:pt idx="30733">
                  <c:v>153965</c:v>
                </c:pt>
                <c:pt idx="30734">
                  <c:v>153970</c:v>
                </c:pt>
                <c:pt idx="30735">
                  <c:v>153975</c:v>
                </c:pt>
                <c:pt idx="30736">
                  <c:v>153980</c:v>
                </c:pt>
                <c:pt idx="30737">
                  <c:v>153985</c:v>
                </c:pt>
                <c:pt idx="30738">
                  <c:v>153990</c:v>
                </c:pt>
                <c:pt idx="30739">
                  <c:v>153995</c:v>
                </c:pt>
                <c:pt idx="30740">
                  <c:v>154000</c:v>
                </c:pt>
                <c:pt idx="30741">
                  <c:v>154005</c:v>
                </c:pt>
                <c:pt idx="30742">
                  <c:v>154010</c:v>
                </c:pt>
                <c:pt idx="30743">
                  <c:v>154015</c:v>
                </c:pt>
                <c:pt idx="30744">
                  <c:v>154020</c:v>
                </c:pt>
                <c:pt idx="30745">
                  <c:v>154025</c:v>
                </c:pt>
                <c:pt idx="30746">
                  <c:v>154030</c:v>
                </c:pt>
                <c:pt idx="30747">
                  <c:v>154035</c:v>
                </c:pt>
                <c:pt idx="30748">
                  <c:v>154040</c:v>
                </c:pt>
                <c:pt idx="30749">
                  <c:v>154045</c:v>
                </c:pt>
                <c:pt idx="30750">
                  <c:v>154050</c:v>
                </c:pt>
                <c:pt idx="30751">
                  <c:v>154055</c:v>
                </c:pt>
                <c:pt idx="30752">
                  <c:v>154060</c:v>
                </c:pt>
                <c:pt idx="30753">
                  <c:v>154065</c:v>
                </c:pt>
                <c:pt idx="30754">
                  <c:v>154070</c:v>
                </c:pt>
                <c:pt idx="30755">
                  <c:v>154075</c:v>
                </c:pt>
                <c:pt idx="30756">
                  <c:v>154080</c:v>
                </c:pt>
                <c:pt idx="30757">
                  <c:v>154085</c:v>
                </c:pt>
                <c:pt idx="30758">
                  <c:v>154090</c:v>
                </c:pt>
                <c:pt idx="30759">
                  <c:v>154095</c:v>
                </c:pt>
                <c:pt idx="30760">
                  <c:v>154100</c:v>
                </c:pt>
                <c:pt idx="30761">
                  <c:v>154105</c:v>
                </c:pt>
                <c:pt idx="30762">
                  <c:v>154110</c:v>
                </c:pt>
                <c:pt idx="30763">
                  <c:v>154115</c:v>
                </c:pt>
                <c:pt idx="30764">
                  <c:v>154120</c:v>
                </c:pt>
                <c:pt idx="30765">
                  <c:v>154125</c:v>
                </c:pt>
                <c:pt idx="30766">
                  <c:v>154130</c:v>
                </c:pt>
                <c:pt idx="30767">
                  <c:v>154135</c:v>
                </c:pt>
                <c:pt idx="30768">
                  <c:v>154140</c:v>
                </c:pt>
                <c:pt idx="30769">
                  <c:v>154145</c:v>
                </c:pt>
                <c:pt idx="30770">
                  <c:v>154150</c:v>
                </c:pt>
                <c:pt idx="30771">
                  <c:v>154155</c:v>
                </c:pt>
                <c:pt idx="30772">
                  <c:v>154160</c:v>
                </c:pt>
                <c:pt idx="30773">
                  <c:v>154165</c:v>
                </c:pt>
                <c:pt idx="30774">
                  <c:v>154170</c:v>
                </c:pt>
                <c:pt idx="30775">
                  <c:v>154175</c:v>
                </c:pt>
                <c:pt idx="30776">
                  <c:v>154180</c:v>
                </c:pt>
                <c:pt idx="30777">
                  <c:v>154185</c:v>
                </c:pt>
                <c:pt idx="30778">
                  <c:v>154190</c:v>
                </c:pt>
                <c:pt idx="30779">
                  <c:v>154195</c:v>
                </c:pt>
                <c:pt idx="30780">
                  <c:v>154200</c:v>
                </c:pt>
                <c:pt idx="30781">
                  <c:v>154205</c:v>
                </c:pt>
                <c:pt idx="30782">
                  <c:v>154210</c:v>
                </c:pt>
                <c:pt idx="30783">
                  <c:v>154215</c:v>
                </c:pt>
                <c:pt idx="30784">
                  <c:v>154220</c:v>
                </c:pt>
                <c:pt idx="30785">
                  <c:v>154225</c:v>
                </c:pt>
                <c:pt idx="30786">
                  <c:v>154230</c:v>
                </c:pt>
                <c:pt idx="30787">
                  <c:v>154235</c:v>
                </c:pt>
                <c:pt idx="30788">
                  <c:v>154240</c:v>
                </c:pt>
                <c:pt idx="30789">
                  <c:v>154245</c:v>
                </c:pt>
                <c:pt idx="30790">
                  <c:v>154250</c:v>
                </c:pt>
                <c:pt idx="30791">
                  <c:v>154255</c:v>
                </c:pt>
                <c:pt idx="30792">
                  <c:v>154260</c:v>
                </c:pt>
                <c:pt idx="30793">
                  <c:v>154265</c:v>
                </c:pt>
                <c:pt idx="30794">
                  <c:v>154270</c:v>
                </c:pt>
                <c:pt idx="30795">
                  <c:v>154275</c:v>
                </c:pt>
                <c:pt idx="30796">
                  <c:v>154280</c:v>
                </c:pt>
                <c:pt idx="30797">
                  <c:v>154285</c:v>
                </c:pt>
                <c:pt idx="30798">
                  <c:v>154290</c:v>
                </c:pt>
                <c:pt idx="30799">
                  <c:v>154295</c:v>
                </c:pt>
                <c:pt idx="30800">
                  <c:v>154300</c:v>
                </c:pt>
                <c:pt idx="30801">
                  <c:v>154305</c:v>
                </c:pt>
                <c:pt idx="30802">
                  <c:v>154310</c:v>
                </c:pt>
                <c:pt idx="30803">
                  <c:v>154315</c:v>
                </c:pt>
                <c:pt idx="30804">
                  <c:v>154320</c:v>
                </c:pt>
                <c:pt idx="30805">
                  <c:v>154325</c:v>
                </c:pt>
                <c:pt idx="30806">
                  <c:v>154330</c:v>
                </c:pt>
                <c:pt idx="30807">
                  <c:v>154335</c:v>
                </c:pt>
                <c:pt idx="30808">
                  <c:v>154340</c:v>
                </c:pt>
                <c:pt idx="30809">
                  <c:v>154345</c:v>
                </c:pt>
                <c:pt idx="30810">
                  <c:v>154350</c:v>
                </c:pt>
                <c:pt idx="30811">
                  <c:v>154355</c:v>
                </c:pt>
                <c:pt idx="30812">
                  <c:v>154360</c:v>
                </c:pt>
                <c:pt idx="30813">
                  <c:v>154365</c:v>
                </c:pt>
                <c:pt idx="30814">
                  <c:v>154370</c:v>
                </c:pt>
                <c:pt idx="30815">
                  <c:v>154375</c:v>
                </c:pt>
                <c:pt idx="30816">
                  <c:v>154380</c:v>
                </c:pt>
                <c:pt idx="30817">
                  <c:v>154385</c:v>
                </c:pt>
                <c:pt idx="30818">
                  <c:v>154390</c:v>
                </c:pt>
                <c:pt idx="30819">
                  <c:v>154395</c:v>
                </c:pt>
                <c:pt idx="30820">
                  <c:v>154400</c:v>
                </c:pt>
                <c:pt idx="30821">
                  <c:v>154405</c:v>
                </c:pt>
                <c:pt idx="30822">
                  <c:v>154410</c:v>
                </c:pt>
                <c:pt idx="30823">
                  <c:v>154415</c:v>
                </c:pt>
                <c:pt idx="30824">
                  <c:v>154420</c:v>
                </c:pt>
                <c:pt idx="30825">
                  <c:v>154425</c:v>
                </c:pt>
                <c:pt idx="30826">
                  <c:v>154430</c:v>
                </c:pt>
                <c:pt idx="30827">
                  <c:v>154435</c:v>
                </c:pt>
                <c:pt idx="30828">
                  <c:v>154440</c:v>
                </c:pt>
                <c:pt idx="30829">
                  <c:v>154445</c:v>
                </c:pt>
                <c:pt idx="30830">
                  <c:v>154450</c:v>
                </c:pt>
                <c:pt idx="30831">
                  <c:v>154455</c:v>
                </c:pt>
                <c:pt idx="30832">
                  <c:v>154460</c:v>
                </c:pt>
                <c:pt idx="30833">
                  <c:v>154465</c:v>
                </c:pt>
                <c:pt idx="30834">
                  <c:v>154470</c:v>
                </c:pt>
                <c:pt idx="30835">
                  <c:v>154475</c:v>
                </c:pt>
                <c:pt idx="30836">
                  <c:v>154480</c:v>
                </c:pt>
                <c:pt idx="30837">
                  <c:v>154485</c:v>
                </c:pt>
                <c:pt idx="30838">
                  <c:v>154490</c:v>
                </c:pt>
                <c:pt idx="30839">
                  <c:v>154495</c:v>
                </c:pt>
                <c:pt idx="30840">
                  <c:v>154500</c:v>
                </c:pt>
                <c:pt idx="30841">
                  <c:v>154505</c:v>
                </c:pt>
                <c:pt idx="30842">
                  <c:v>154510</c:v>
                </c:pt>
                <c:pt idx="30843">
                  <c:v>154515</c:v>
                </c:pt>
                <c:pt idx="30844">
                  <c:v>154520</c:v>
                </c:pt>
                <c:pt idx="30845">
                  <c:v>154525</c:v>
                </c:pt>
                <c:pt idx="30846">
                  <c:v>154530</c:v>
                </c:pt>
                <c:pt idx="30847">
                  <c:v>154535</c:v>
                </c:pt>
                <c:pt idx="30848">
                  <c:v>154540</c:v>
                </c:pt>
                <c:pt idx="30849">
                  <c:v>154545</c:v>
                </c:pt>
                <c:pt idx="30850">
                  <c:v>154550</c:v>
                </c:pt>
                <c:pt idx="30851">
                  <c:v>154555</c:v>
                </c:pt>
                <c:pt idx="30852">
                  <c:v>154560</c:v>
                </c:pt>
                <c:pt idx="30853">
                  <c:v>154565</c:v>
                </c:pt>
                <c:pt idx="30854">
                  <c:v>154570</c:v>
                </c:pt>
                <c:pt idx="30855">
                  <c:v>154575</c:v>
                </c:pt>
                <c:pt idx="30856">
                  <c:v>154580</c:v>
                </c:pt>
                <c:pt idx="30857">
                  <c:v>154585</c:v>
                </c:pt>
                <c:pt idx="30858">
                  <c:v>154590</c:v>
                </c:pt>
                <c:pt idx="30859">
                  <c:v>154595</c:v>
                </c:pt>
                <c:pt idx="30860">
                  <c:v>154600</c:v>
                </c:pt>
                <c:pt idx="30861">
                  <c:v>154605</c:v>
                </c:pt>
                <c:pt idx="30862">
                  <c:v>154610</c:v>
                </c:pt>
                <c:pt idx="30863">
                  <c:v>154615</c:v>
                </c:pt>
                <c:pt idx="30864">
                  <c:v>154620</c:v>
                </c:pt>
                <c:pt idx="30865">
                  <c:v>154625</c:v>
                </c:pt>
                <c:pt idx="30866">
                  <c:v>154630</c:v>
                </c:pt>
                <c:pt idx="30867">
                  <c:v>154635</c:v>
                </c:pt>
                <c:pt idx="30868">
                  <c:v>154640</c:v>
                </c:pt>
                <c:pt idx="30869">
                  <c:v>154645</c:v>
                </c:pt>
                <c:pt idx="30870">
                  <c:v>154650</c:v>
                </c:pt>
                <c:pt idx="30871">
                  <c:v>154655</c:v>
                </c:pt>
                <c:pt idx="30872">
                  <c:v>154660</c:v>
                </c:pt>
                <c:pt idx="30873">
                  <c:v>154665</c:v>
                </c:pt>
                <c:pt idx="30874">
                  <c:v>154670</c:v>
                </c:pt>
                <c:pt idx="30875">
                  <c:v>154675</c:v>
                </c:pt>
                <c:pt idx="30876">
                  <c:v>154680</c:v>
                </c:pt>
                <c:pt idx="30877">
                  <c:v>154685</c:v>
                </c:pt>
                <c:pt idx="30878">
                  <c:v>154690</c:v>
                </c:pt>
                <c:pt idx="30879">
                  <c:v>154695</c:v>
                </c:pt>
                <c:pt idx="30880">
                  <c:v>154700</c:v>
                </c:pt>
                <c:pt idx="30881">
                  <c:v>154705</c:v>
                </c:pt>
                <c:pt idx="30882">
                  <c:v>154710</c:v>
                </c:pt>
                <c:pt idx="30883">
                  <c:v>154715</c:v>
                </c:pt>
                <c:pt idx="30884">
                  <c:v>154720</c:v>
                </c:pt>
                <c:pt idx="30885">
                  <c:v>154725</c:v>
                </c:pt>
                <c:pt idx="30886">
                  <c:v>154730</c:v>
                </c:pt>
                <c:pt idx="30887">
                  <c:v>154735</c:v>
                </c:pt>
                <c:pt idx="30888">
                  <c:v>154740</c:v>
                </c:pt>
                <c:pt idx="30889">
                  <c:v>154745</c:v>
                </c:pt>
                <c:pt idx="30890">
                  <c:v>154750</c:v>
                </c:pt>
                <c:pt idx="30891">
                  <c:v>154755</c:v>
                </c:pt>
                <c:pt idx="30892">
                  <c:v>154760</c:v>
                </c:pt>
                <c:pt idx="30893">
                  <c:v>154765</c:v>
                </c:pt>
                <c:pt idx="30894">
                  <c:v>154770</c:v>
                </c:pt>
                <c:pt idx="30895">
                  <c:v>154775</c:v>
                </c:pt>
                <c:pt idx="30896">
                  <c:v>154780</c:v>
                </c:pt>
                <c:pt idx="30897">
                  <c:v>154785</c:v>
                </c:pt>
                <c:pt idx="30898">
                  <c:v>154790</c:v>
                </c:pt>
                <c:pt idx="30899">
                  <c:v>154795</c:v>
                </c:pt>
                <c:pt idx="30900">
                  <c:v>154800</c:v>
                </c:pt>
                <c:pt idx="30901">
                  <c:v>154805</c:v>
                </c:pt>
                <c:pt idx="30902">
                  <c:v>154810</c:v>
                </c:pt>
                <c:pt idx="30903">
                  <c:v>154815</c:v>
                </c:pt>
                <c:pt idx="30904">
                  <c:v>154820</c:v>
                </c:pt>
                <c:pt idx="30905">
                  <c:v>154825</c:v>
                </c:pt>
                <c:pt idx="30906">
                  <c:v>154830</c:v>
                </c:pt>
                <c:pt idx="30907">
                  <c:v>154835</c:v>
                </c:pt>
                <c:pt idx="30908">
                  <c:v>154840</c:v>
                </c:pt>
                <c:pt idx="30909">
                  <c:v>154845</c:v>
                </c:pt>
                <c:pt idx="30910">
                  <c:v>154850</c:v>
                </c:pt>
                <c:pt idx="30911">
                  <c:v>154855</c:v>
                </c:pt>
                <c:pt idx="30912">
                  <c:v>154860</c:v>
                </c:pt>
                <c:pt idx="30913">
                  <c:v>154865</c:v>
                </c:pt>
                <c:pt idx="30914">
                  <c:v>154870</c:v>
                </c:pt>
                <c:pt idx="30915">
                  <c:v>154875</c:v>
                </c:pt>
                <c:pt idx="30916">
                  <c:v>154880</c:v>
                </c:pt>
                <c:pt idx="30917">
                  <c:v>154885</c:v>
                </c:pt>
                <c:pt idx="30918">
                  <c:v>154890</c:v>
                </c:pt>
                <c:pt idx="30919">
                  <c:v>154895</c:v>
                </c:pt>
                <c:pt idx="30920">
                  <c:v>154900</c:v>
                </c:pt>
                <c:pt idx="30921">
                  <c:v>154905</c:v>
                </c:pt>
                <c:pt idx="30922">
                  <c:v>154910</c:v>
                </c:pt>
                <c:pt idx="30923">
                  <c:v>154915</c:v>
                </c:pt>
                <c:pt idx="30924">
                  <c:v>154920</c:v>
                </c:pt>
                <c:pt idx="30925">
                  <c:v>154925</c:v>
                </c:pt>
                <c:pt idx="30926">
                  <c:v>154930</c:v>
                </c:pt>
                <c:pt idx="30927">
                  <c:v>154935</c:v>
                </c:pt>
                <c:pt idx="30928">
                  <c:v>154940</c:v>
                </c:pt>
                <c:pt idx="30929">
                  <c:v>154945</c:v>
                </c:pt>
                <c:pt idx="30930">
                  <c:v>154950</c:v>
                </c:pt>
                <c:pt idx="30931">
                  <c:v>154955</c:v>
                </c:pt>
                <c:pt idx="30932">
                  <c:v>154960</c:v>
                </c:pt>
                <c:pt idx="30933">
                  <c:v>154965</c:v>
                </c:pt>
                <c:pt idx="30934">
                  <c:v>154970</c:v>
                </c:pt>
                <c:pt idx="30935">
                  <c:v>154975</c:v>
                </c:pt>
                <c:pt idx="30936">
                  <c:v>154980</c:v>
                </c:pt>
                <c:pt idx="30937">
                  <c:v>154985</c:v>
                </c:pt>
                <c:pt idx="30938">
                  <c:v>154990</c:v>
                </c:pt>
                <c:pt idx="30939">
                  <c:v>154995</c:v>
                </c:pt>
                <c:pt idx="30940">
                  <c:v>155000</c:v>
                </c:pt>
                <c:pt idx="30941">
                  <c:v>155005</c:v>
                </c:pt>
                <c:pt idx="30942">
                  <c:v>155010</c:v>
                </c:pt>
                <c:pt idx="30943">
                  <c:v>155015</c:v>
                </c:pt>
                <c:pt idx="30944">
                  <c:v>155020</c:v>
                </c:pt>
                <c:pt idx="30945">
                  <c:v>155025</c:v>
                </c:pt>
                <c:pt idx="30946">
                  <c:v>155030</c:v>
                </c:pt>
                <c:pt idx="30947">
                  <c:v>155035</c:v>
                </c:pt>
                <c:pt idx="30948">
                  <c:v>155040</c:v>
                </c:pt>
                <c:pt idx="30949">
                  <c:v>155045</c:v>
                </c:pt>
                <c:pt idx="30950">
                  <c:v>155050</c:v>
                </c:pt>
                <c:pt idx="30951">
                  <c:v>155055</c:v>
                </c:pt>
                <c:pt idx="30952">
                  <c:v>155060</c:v>
                </c:pt>
                <c:pt idx="30953">
                  <c:v>155065</c:v>
                </c:pt>
                <c:pt idx="30954">
                  <c:v>155070</c:v>
                </c:pt>
                <c:pt idx="30955">
                  <c:v>155075</c:v>
                </c:pt>
                <c:pt idx="30956">
                  <c:v>155080</c:v>
                </c:pt>
                <c:pt idx="30957">
                  <c:v>155085</c:v>
                </c:pt>
                <c:pt idx="30958">
                  <c:v>155090</c:v>
                </c:pt>
                <c:pt idx="30959">
                  <c:v>155095</c:v>
                </c:pt>
                <c:pt idx="30960">
                  <c:v>155100</c:v>
                </c:pt>
                <c:pt idx="30961">
                  <c:v>155105</c:v>
                </c:pt>
                <c:pt idx="30962">
                  <c:v>155110</c:v>
                </c:pt>
                <c:pt idx="30963">
                  <c:v>155115</c:v>
                </c:pt>
                <c:pt idx="30964">
                  <c:v>155120</c:v>
                </c:pt>
                <c:pt idx="30965">
                  <c:v>155125</c:v>
                </c:pt>
                <c:pt idx="30966">
                  <c:v>155130</c:v>
                </c:pt>
                <c:pt idx="30967">
                  <c:v>155135</c:v>
                </c:pt>
                <c:pt idx="30968">
                  <c:v>155140</c:v>
                </c:pt>
                <c:pt idx="30969">
                  <c:v>155145</c:v>
                </c:pt>
                <c:pt idx="30970">
                  <c:v>155150</c:v>
                </c:pt>
                <c:pt idx="30971">
                  <c:v>155155</c:v>
                </c:pt>
                <c:pt idx="30972">
                  <c:v>155160</c:v>
                </c:pt>
                <c:pt idx="30973">
                  <c:v>155165</c:v>
                </c:pt>
                <c:pt idx="30974">
                  <c:v>155170</c:v>
                </c:pt>
                <c:pt idx="30975">
                  <c:v>155175</c:v>
                </c:pt>
                <c:pt idx="30976">
                  <c:v>155180</c:v>
                </c:pt>
                <c:pt idx="30977">
                  <c:v>155185</c:v>
                </c:pt>
                <c:pt idx="30978">
                  <c:v>155190</c:v>
                </c:pt>
                <c:pt idx="30979">
                  <c:v>155195</c:v>
                </c:pt>
                <c:pt idx="30980">
                  <c:v>155200</c:v>
                </c:pt>
                <c:pt idx="30981">
                  <c:v>155205</c:v>
                </c:pt>
                <c:pt idx="30982">
                  <c:v>155210</c:v>
                </c:pt>
                <c:pt idx="30983">
                  <c:v>155215</c:v>
                </c:pt>
                <c:pt idx="30984">
                  <c:v>155220</c:v>
                </c:pt>
                <c:pt idx="30985">
                  <c:v>155225</c:v>
                </c:pt>
                <c:pt idx="30986">
                  <c:v>155230</c:v>
                </c:pt>
                <c:pt idx="30987">
                  <c:v>155235</c:v>
                </c:pt>
                <c:pt idx="30988">
                  <c:v>155240</c:v>
                </c:pt>
                <c:pt idx="30989">
                  <c:v>155245</c:v>
                </c:pt>
                <c:pt idx="30990">
                  <c:v>155250</c:v>
                </c:pt>
                <c:pt idx="30991">
                  <c:v>155255</c:v>
                </c:pt>
                <c:pt idx="30992">
                  <c:v>155260</c:v>
                </c:pt>
                <c:pt idx="30993">
                  <c:v>155265</c:v>
                </c:pt>
                <c:pt idx="30994">
                  <c:v>155270</c:v>
                </c:pt>
                <c:pt idx="30995">
                  <c:v>155275</c:v>
                </c:pt>
                <c:pt idx="30996">
                  <c:v>155280</c:v>
                </c:pt>
                <c:pt idx="30997">
                  <c:v>155285</c:v>
                </c:pt>
                <c:pt idx="30998">
                  <c:v>155290</c:v>
                </c:pt>
                <c:pt idx="30999">
                  <c:v>155295</c:v>
                </c:pt>
                <c:pt idx="31000">
                  <c:v>155300</c:v>
                </c:pt>
                <c:pt idx="31001">
                  <c:v>155305</c:v>
                </c:pt>
                <c:pt idx="31002">
                  <c:v>155310</c:v>
                </c:pt>
                <c:pt idx="31003">
                  <c:v>155315</c:v>
                </c:pt>
                <c:pt idx="31004">
                  <c:v>155320</c:v>
                </c:pt>
                <c:pt idx="31005">
                  <c:v>155325</c:v>
                </c:pt>
                <c:pt idx="31006">
                  <c:v>155330</c:v>
                </c:pt>
                <c:pt idx="31007">
                  <c:v>155335</c:v>
                </c:pt>
                <c:pt idx="31008">
                  <c:v>155340</c:v>
                </c:pt>
                <c:pt idx="31009">
                  <c:v>155345</c:v>
                </c:pt>
                <c:pt idx="31010">
                  <c:v>155350</c:v>
                </c:pt>
                <c:pt idx="31011">
                  <c:v>155355</c:v>
                </c:pt>
                <c:pt idx="31012">
                  <c:v>155360</c:v>
                </c:pt>
                <c:pt idx="31013">
                  <c:v>155365</c:v>
                </c:pt>
                <c:pt idx="31014">
                  <c:v>155370</c:v>
                </c:pt>
                <c:pt idx="31015">
                  <c:v>155375</c:v>
                </c:pt>
                <c:pt idx="31016">
                  <c:v>155380</c:v>
                </c:pt>
                <c:pt idx="31017">
                  <c:v>155385</c:v>
                </c:pt>
                <c:pt idx="31018">
                  <c:v>155390</c:v>
                </c:pt>
                <c:pt idx="31019">
                  <c:v>155395</c:v>
                </c:pt>
                <c:pt idx="31020">
                  <c:v>155400</c:v>
                </c:pt>
                <c:pt idx="31021">
                  <c:v>155405</c:v>
                </c:pt>
                <c:pt idx="31022">
                  <c:v>155410</c:v>
                </c:pt>
                <c:pt idx="31023">
                  <c:v>155415</c:v>
                </c:pt>
                <c:pt idx="31024">
                  <c:v>155420</c:v>
                </c:pt>
                <c:pt idx="31025">
                  <c:v>155425</c:v>
                </c:pt>
                <c:pt idx="31026">
                  <c:v>155430</c:v>
                </c:pt>
                <c:pt idx="31027">
                  <c:v>155435</c:v>
                </c:pt>
                <c:pt idx="31028">
                  <c:v>155440</c:v>
                </c:pt>
                <c:pt idx="31029">
                  <c:v>155445</c:v>
                </c:pt>
                <c:pt idx="31030">
                  <c:v>155450</c:v>
                </c:pt>
                <c:pt idx="31031">
                  <c:v>155455</c:v>
                </c:pt>
                <c:pt idx="31032">
                  <c:v>155460</c:v>
                </c:pt>
                <c:pt idx="31033">
                  <c:v>155465</c:v>
                </c:pt>
                <c:pt idx="31034">
                  <c:v>155470</c:v>
                </c:pt>
                <c:pt idx="31035">
                  <c:v>155475</c:v>
                </c:pt>
                <c:pt idx="31036">
                  <c:v>155480</c:v>
                </c:pt>
                <c:pt idx="31037">
                  <c:v>155485</c:v>
                </c:pt>
                <c:pt idx="31038">
                  <c:v>155490</c:v>
                </c:pt>
                <c:pt idx="31039">
                  <c:v>155495</c:v>
                </c:pt>
                <c:pt idx="31040">
                  <c:v>155500</c:v>
                </c:pt>
                <c:pt idx="31041">
                  <c:v>155505</c:v>
                </c:pt>
                <c:pt idx="31042">
                  <c:v>155510</c:v>
                </c:pt>
                <c:pt idx="31043">
                  <c:v>155515</c:v>
                </c:pt>
                <c:pt idx="31044">
                  <c:v>155520</c:v>
                </c:pt>
                <c:pt idx="31045">
                  <c:v>155525</c:v>
                </c:pt>
                <c:pt idx="31046">
                  <c:v>155530</c:v>
                </c:pt>
                <c:pt idx="31047">
                  <c:v>155535</c:v>
                </c:pt>
                <c:pt idx="31048">
                  <c:v>155540</c:v>
                </c:pt>
                <c:pt idx="31049">
                  <c:v>155545</c:v>
                </c:pt>
                <c:pt idx="31050">
                  <c:v>155550</c:v>
                </c:pt>
                <c:pt idx="31051">
                  <c:v>155555</c:v>
                </c:pt>
                <c:pt idx="31052">
                  <c:v>155560</c:v>
                </c:pt>
                <c:pt idx="31053">
                  <c:v>155565</c:v>
                </c:pt>
                <c:pt idx="31054">
                  <c:v>155570</c:v>
                </c:pt>
                <c:pt idx="31055">
                  <c:v>155575</c:v>
                </c:pt>
                <c:pt idx="31056">
                  <c:v>155580</c:v>
                </c:pt>
                <c:pt idx="31057">
                  <c:v>155585</c:v>
                </c:pt>
                <c:pt idx="31058">
                  <c:v>155590</c:v>
                </c:pt>
                <c:pt idx="31059">
                  <c:v>155595</c:v>
                </c:pt>
                <c:pt idx="31060">
                  <c:v>155600</c:v>
                </c:pt>
                <c:pt idx="31061">
                  <c:v>155605</c:v>
                </c:pt>
                <c:pt idx="31062">
                  <c:v>155610</c:v>
                </c:pt>
                <c:pt idx="31063">
                  <c:v>155615</c:v>
                </c:pt>
                <c:pt idx="31064">
                  <c:v>155620</c:v>
                </c:pt>
                <c:pt idx="31065">
                  <c:v>155625</c:v>
                </c:pt>
                <c:pt idx="31066">
                  <c:v>155630</c:v>
                </c:pt>
                <c:pt idx="31067">
                  <c:v>155635</c:v>
                </c:pt>
                <c:pt idx="31068">
                  <c:v>155640</c:v>
                </c:pt>
                <c:pt idx="31069">
                  <c:v>155645</c:v>
                </c:pt>
                <c:pt idx="31070">
                  <c:v>155650</c:v>
                </c:pt>
                <c:pt idx="31071">
                  <c:v>155655</c:v>
                </c:pt>
                <c:pt idx="31072">
                  <c:v>155660</c:v>
                </c:pt>
                <c:pt idx="31073">
                  <c:v>155665</c:v>
                </c:pt>
                <c:pt idx="31074">
                  <c:v>155670</c:v>
                </c:pt>
                <c:pt idx="31075">
                  <c:v>155675</c:v>
                </c:pt>
                <c:pt idx="31076">
                  <c:v>155680</c:v>
                </c:pt>
                <c:pt idx="31077">
                  <c:v>155685</c:v>
                </c:pt>
                <c:pt idx="31078">
                  <c:v>155690</c:v>
                </c:pt>
                <c:pt idx="31079">
                  <c:v>155695</c:v>
                </c:pt>
                <c:pt idx="31080">
                  <c:v>155700</c:v>
                </c:pt>
                <c:pt idx="31081">
                  <c:v>155705</c:v>
                </c:pt>
                <c:pt idx="31082">
                  <c:v>155710</c:v>
                </c:pt>
                <c:pt idx="31083">
                  <c:v>155715</c:v>
                </c:pt>
                <c:pt idx="31084">
                  <c:v>155720</c:v>
                </c:pt>
                <c:pt idx="31085">
                  <c:v>155725</c:v>
                </c:pt>
                <c:pt idx="31086">
                  <c:v>155730</c:v>
                </c:pt>
                <c:pt idx="31087">
                  <c:v>155735</c:v>
                </c:pt>
                <c:pt idx="31088">
                  <c:v>155740</c:v>
                </c:pt>
                <c:pt idx="31089">
                  <c:v>155745</c:v>
                </c:pt>
                <c:pt idx="31090">
                  <c:v>155750</c:v>
                </c:pt>
                <c:pt idx="31091">
                  <c:v>155755</c:v>
                </c:pt>
                <c:pt idx="31092">
                  <c:v>155760</c:v>
                </c:pt>
                <c:pt idx="31093">
                  <c:v>155765</c:v>
                </c:pt>
                <c:pt idx="31094">
                  <c:v>155770</c:v>
                </c:pt>
                <c:pt idx="31095">
                  <c:v>155775</c:v>
                </c:pt>
                <c:pt idx="31096">
                  <c:v>155780</c:v>
                </c:pt>
                <c:pt idx="31097">
                  <c:v>155785</c:v>
                </c:pt>
                <c:pt idx="31098">
                  <c:v>155790</c:v>
                </c:pt>
                <c:pt idx="31099">
                  <c:v>155795</c:v>
                </c:pt>
                <c:pt idx="31100">
                  <c:v>155800</c:v>
                </c:pt>
                <c:pt idx="31101">
                  <c:v>155805</c:v>
                </c:pt>
                <c:pt idx="31102">
                  <c:v>155810</c:v>
                </c:pt>
                <c:pt idx="31103">
                  <c:v>155815</c:v>
                </c:pt>
                <c:pt idx="31104">
                  <c:v>155820</c:v>
                </c:pt>
                <c:pt idx="31105">
                  <c:v>155825</c:v>
                </c:pt>
                <c:pt idx="31106">
                  <c:v>155830</c:v>
                </c:pt>
                <c:pt idx="31107">
                  <c:v>155835</c:v>
                </c:pt>
                <c:pt idx="31108">
                  <c:v>155840</c:v>
                </c:pt>
                <c:pt idx="31109">
                  <c:v>155845</c:v>
                </c:pt>
                <c:pt idx="31110">
                  <c:v>155850</c:v>
                </c:pt>
                <c:pt idx="31111">
                  <c:v>155855</c:v>
                </c:pt>
                <c:pt idx="31112">
                  <c:v>155860</c:v>
                </c:pt>
                <c:pt idx="31113">
                  <c:v>155865</c:v>
                </c:pt>
                <c:pt idx="31114">
                  <c:v>155870</c:v>
                </c:pt>
                <c:pt idx="31115">
                  <c:v>155875</c:v>
                </c:pt>
                <c:pt idx="31116">
                  <c:v>155880</c:v>
                </c:pt>
                <c:pt idx="31117">
                  <c:v>155885</c:v>
                </c:pt>
                <c:pt idx="31118">
                  <c:v>155890</c:v>
                </c:pt>
                <c:pt idx="31119">
                  <c:v>155895</c:v>
                </c:pt>
                <c:pt idx="31120">
                  <c:v>155900</c:v>
                </c:pt>
                <c:pt idx="31121">
                  <c:v>155905</c:v>
                </c:pt>
                <c:pt idx="31122">
                  <c:v>155910</c:v>
                </c:pt>
                <c:pt idx="31123">
                  <c:v>155915</c:v>
                </c:pt>
                <c:pt idx="31124">
                  <c:v>155920</c:v>
                </c:pt>
                <c:pt idx="31125">
                  <c:v>155925</c:v>
                </c:pt>
                <c:pt idx="31126">
                  <c:v>155930</c:v>
                </c:pt>
                <c:pt idx="31127">
                  <c:v>155935</c:v>
                </c:pt>
                <c:pt idx="31128">
                  <c:v>155940</c:v>
                </c:pt>
                <c:pt idx="31129">
                  <c:v>155945</c:v>
                </c:pt>
                <c:pt idx="31130">
                  <c:v>155950</c:v>
                </c:pt>
                <c:pt idx="31131">
                  <c:v>155955</c:v>
                </c:pt>
                <c:pt idx="31132">
                  <c:v>155960</c:v>
                </c:pt>
                <c:pt idx="31133">
                  <c:v>155965</c:v>
                </c:pt>
                <c:pt idx="31134">
                  <c:v>155970</c:v>
                </c:pt>
                <c:pt idx="31135">
                  <c:v>155975</c:v>
                </c:pt>
                <c:pt idx="31136">
                  <c:v>155980</c:v>
                </c:pt>
                <c:pt idx="31137">
                  <c:v>155985</c:v>
                </c:pt>
                <c:pt idx="31138">
                  <c:v>155990</c:v>
                </c:pt>
                <c:pt idx="31139">
                  <c:v>155995</c:v>
                </c:pt>
                <c:pt idx="31140">
                  <c:v>156000</c:v>
                </c:pt>
                <c:pt idx="31141">
                  <c:v>156005</c:v>
                </c:pt>
                <c:pt idx="31142">
                  <c:v>156010</c:v>
                </c:pt>
                <c:pt idx="31143">
                  <c:v>156015</c:v>
                </c:pt>
                <c:pt idx="31144">
                  <c:v>156020</c:v>
                </c:pt>
                <c:pt idx="31145">
                  <c:v>156025</c:v>
                </c:pt>
                <c:pt idx="31146">
                  <c:v>156030</c:v>
                </c:pt>
                <c:pt idx="31147">
                  <c:v>156035</c:v>
                </c:pt>
                <c:pt idx="31148">
                  <c:v>156040</c:v>
                </c:pt>
                <c:pt idx="31149">
                  <c:v>156045</c:v>
                </c:pt>
                <c:pt idx="31150">
                  <c:v>156050</c:v>
                </c:pt>
                <c:pt idx="31151">
                  <c:v>156055</c:v>
                </c:pt>
                <c:pt idx="31152">
                  <c:v>156060</c:v>
                </c:pt>
                <c:pt idx="31153">
                  <c:v>156065</c:v>
                </c:pt>
                <c:pt idx="31154">
                  <c:v>156070</c:v>
                </c:pt>
                <c:pt idx="31155">
                  <c:v>156075</c:v>
                </c:pt>
                <c:pt idx="31156">
                  <c:v>156080</c:v>
                </c:pt>
                <c:pt idx="31157">
                  <c:v>156085</c:v>
                </c:pt>
                <c:pt idx="31158">
                  <c:v>156090</c:v>
                </c:pt>
                <c:pt idx="31159">
                  <c:v>156095</c:v>
                </c:pt>
                <c:pt idx="31160">
                  <c:v>156100</c:v>
                </c:pt>
                <c:pt idx="31161">
                  <c:v>156105</c:v>
                </c:pt>
                <c:pt idx="31162">
                  <c:v>156110</c:v>
                </c:pt>
                <c:pt idx="31163">
                  <c:v>156115</c:v>
                </c:pt>
                <c:pt idx="31164">
                  <c:v>156120</c:v>
                </c:pt>
                <c:pt idx="31165">
                  <c:v>156125</c:v>
                </c:pt>
                <c:pt idx="31166">
                  <c:v>156130</c:v>
                </c:pt>
                <c:pt idx="31167">
                  <c:v>156135</c:v>
                </c:pt>
                <c:pt idx="31168">
                  <c:v>156140</c:v>
                </c:pt>
                <c:pt idx="31169">
                  <c:v>156145</c:v>
                </c:pt>
                <c:pt idx="31170">
                  <c:v>156150</c:v>
                </c:pt>
                <c:pt idx="31171">
                  <c:v>156155</c:v>
                </c:pt>
                <c:pt idx="31172">
                  <c:v>156160</c:v>
                </c:pt>
                <c:pt idx="31173">
                  <c:v>156165</c:v>
                </c:pt>
                <c:pt idx="31174">
                  <c:v>156170</c:v>
                </c:pt>
                <c:pt idx="31175">
                  <c:v>156175</c:v>
                </c:pt>
                <c:pt idx="31176">
                  <c:v>156180</c:v>
                </c:pt>
                <c:pt idx="31177">
                  <c:v>156185</c:v>
                </c:pt>
                <c:pt idx="31178">
                  <c:v>156190</c:v>
                </c:pt>
                <c:pt idx="31179">
                  <c:v>156195</c:v>
                </c:pt>
                <c:pt idx="31180">
                  <c:v>156200</c:v>
                </c:pt>
                <c:pt idx="31181">
                  <c:v>156205</c:v>
                </c:pt>
                <c:pt idx="31182">
                  <c:v>156210</c:v>
                </c:pt>
                <c:pt idx="31183">
                  <c:v>156215</c:v>
                </c:pt>
                <c:pt idx="31184">
                  <c:v>156220</c:v>
                </c:pt>
                <c:pt idx="31185">
                  <c:v>156225</c:v>
                </c:pt>
                <c:pt idx="31186">
                  <c:v>156230</c:v>
                </c:pt>
                <c:pt idx="31187">
                  <c:v>156235</c:v>
                </c:pt>
                <c:pt idx="31188">
                  <c:v>156240</c:v>
                </c:pt>
                <c:pt idx="31189">
                  <c:v>156245</c:v>
                </c:pt>
                <c:pt idx="31190">
                  <c:v>156250</c:v>
                </c:pt>
                <c:pt idx="31191">
                  <c:v>156255</c:v>
                </c:pt>
                <c:pt idx="31192">
                  <c:v>156260</c:v>
                </c:pt>
                <c:pt idx="31193">
                  <c:v>156265</c:v>
                </c:pt>
                <c:pt idx="31194">
                  <c:v>156270</c:v>
                </c:pt>
                <c:pt idx="31195">
                  <c:v>156275</c:v>
                </c:pt>
                <c:pt idx="31196">
                  <c:v>156280</c:v>
                </c:pt>
                <c:pt idx="31197">
                  <c:v>156285</c:v>
                </c:pt>
                <c:pt idx="31198">
                  <c:v>156290</c:v>
                </c:pt>
                <c:pt idx="31199">
                  <c:v>156295</c:v>
                </c:pt>
                <c:pt idx="31200">
                  <c:v>156300</c:v>
                </c:pt>
                <c:pt idx="31201">
                  <c:v>156305</c:v>
                </c:pt>
                <c:pt idx="31202">
                  <c:v>156310</c:v>
                </c:pt>
                <c:pt idx="31203">
                  <c:v>156315</c:v>
                </c:pt>
                <c:pt idx="31204">
                  <c:v>156320</c:v>
                </c:pt>
                <c:pt idx="31205">
                  <c:v>156325</c:v>
                </c:pt>
                <c:pt idx="31206">
                  <c:v>156330</c:v>
                </c:pt>
                <c:pt idx="31207">
                  <c:v>156335</c:v>
                </c:pt>
                <c:pt idx="31208">
                  <c:v>156340</c:v>
                </c:pt>
                <c:pt idx="31209">
                  <c:v>156345</c:v>
                </c:pt>
                <c:pt idx="31210">
                  <c:v>156350</c:v>
                </c:pt>
                <c:pt idx="31211">
                  <c:v>156355</c:v>
                </c:pt>
                <c:pt idx="31212">
                  <c:v>156360</c:v>
                </c:pt>
                <c:pt idx="31213">
                  <c:v>156365</c:v>
                </c:pt>
                <c:pt idx="31214">
                  <c:v>156370</c:v>
                </c:pt>
                <c:pt idx="31215">
                  <c:v>156375</c:v>
                </c:pt>
                <c:pt idx="31216">
                  <c:v>156380</c:v>
                </c:pt>
                <c:pt idx="31217">
                  <c:v>156385</c:v>
                </c:pt>
                <c:pt idx="31218">
                  <c:v>156390</c:v>
                </c:pt>
                <c:pt idx="31219">
                  <c:v>156395</c:v>
                </c:pt>
                <c:pt idx="31220">
                  <c:v>156400</c:v>
                </c:pt>
                <c:pt idx="31221">
                  <c:v>156405</c:v>
                </c:pt>
                <c:pt idx="31222">
                  <c:v>156410</c:v>
                </c:pt>
                <c:pt idx="31223">
                  <c:v>156415</c:v>
                </c:pt>
                <c:pt idx="31224">
                  <c:v>156420</c:v>
                </c:pt>
                <c:pt idx="31225">
                  <c:v>156425</c:v>
                </c:pt>
                <c:pt idx="31226">
                  <c:v>156430</c:v>
                </c:pt>
                <c:pt idx="31227">
                  <c:v>156435</c:v>
                </c:pt>
                <c:pt idx="31228">
                  <c:v>156440</c:v>
                </c:pt>
                <c:pt idx="31229">
                  <c:v>156445</c:v>
                </c:pt>
                <c:pt idx="31230">
                  <c:v>156450</c:v>
                </c:pt>
                <c:pt idx="31231">
                  <c:v>156455</c:v>
                </c:pt>
                <c:pt idx="31232">
                  <c:v>156460</c:v>
                </c:pt>
                <c:pt idx="31233">
                  <c:v>156465</c:v>
                </c:pt>
                <c:pt idx="31234">
                  <c:v>156470</c:v>
                </c:pt>
                <c:pt idx="31235">
                  <c:v>156475</c:v>
                </c:pt>
                <c:pt idx="31236">
                  <c:v>156480</c:v>
                </c:pt>
                <c:pt idx="31237">
                  <c:v>156485</c:v>
                </c:pt>
                <c:pt idx="31238">
                  <c:v>156490</c:v>
                </c:pt>
                <c:pt idx="31239">
                  <c:v>156495</c:v>
                </c:pt>
                <c:pt idx="31240">
                  <c:v>156500</c:v>
                </c:pt>
                <c:pt idx="31241">
                  <c:v>156505</c:v>
                </c:pt>
                <c:pt idx="31242">
                  <c:v>156510</c:v>
                </c:pt>
                <c:pt idx="31243">
                  <c:v>156515</c:v>
                </c:pt>
                <c:pt idx="31244">
                  <c:v>156520</c:v>
                </c:pt>
                <c:pt idx="31245">
                  <c:v>156525</c:v>
                </c:pt>
                <c:pt idx="31246">
                  <c:v>156530</c:v>
                </c:pt>
                <c:pt idx="31247">
                  <c:v>156535</c:v>
                </c:pt>
                <c:pt idx="31248">
                  <c:v>156540</c:v>
                </c:pt>
                <c:pt idx="31249">
                  <c:v>156545</c:v>
                </c:pt>
                <c:pt idx="31250">
                  <c:v>156550</c:v>
                </c:pt>
                <c:pt idx="31251">
                  <c:v>156555</c:v>
                </c:pt>
                <c:pt idx="31252">
                  <c:v>156560</c:v>
                </c:pt>
                <c:pt idx="31253">
                  <c:v>156565</c:v>
                </c:pt>
                <c:pt idx="31254">
                  <c:v>156570</c:v>
                </c:pt>
                <c:pt idx="31255">
                  <c:v>156575</c:v>
                </c:pt>
                <c:pt idx="31256">
                  <c:v>156580</c:v>
                </c:pt>
                <c:pt idx="31257">
                  <c:v>156585</c:v>
                </c:pt>
                <c:pt idx="31258">
                  <c:v>156590</c:v>
                </c:pt>
                <c:pt idx="31259">
                  <c:v>156595</c:v>
                </c:pt>
                <c:pt idx="31260">
                  <c:v>156600</c:v>
                </c:pt>
                <c:pt idx="31261">
                  <c:v>156605</c:v>
                </c:pt>
                <c:pt idx="31262">
                  <c:v>156610</c:v>
                </c:pt>
                <c:pt idx="31263">
                  <c:v>156615</c:v>
                </c:pt>
                <c:pt idx="31264">
                  <c:v>156620</c:v>
                </c:pt>
                <c:pt idx="31265">
                  <c:v>156625</c:v>
                </c:pt>
                <c:pt idx="31266">
                  <c:v>156630</c:v>
                </c:pt>
                <c:pt idx="31267">
                  <c:v>156635</c:v>
                </c:pt>
                <c:pt idx="31268">
                  <c:v>156640</c:v>
                </c:pt>
                <c:pt idx="31269">
                  <c:v>156645</c:v>
                </c:pt>
                <c:pt idx="31270">
                  <c:v>156650</c:v>
                </c:pt>
                <c:pt idx="31271">
                  <c:v>156655</c:v>
                </c:pt>
                <c:pt idx="31272">
                  <c:v>156660</c:v>
                </c:pt>
                <c:pt idx="31273">
                  <c:v>156665</c:v>
                </c:pt>
                <c:pt idx="31274">
                  <c:v>156670</c:v>
                </c:pt>
                <c:pt idx="31275">
                  <c:v>156675</c:v>
                </c:pt>
                <c:pt idx="31276">
                  <c:v>156680</c:v>
                </c:pt>
                <c:pt idx="31277">
                  <c:v>156685</c:v>
                </c:pt>
                <c:pt idx="31278">
                  <c:v>156690</c:v>
                </c:pt>
                <c:pt idx="31279">
                  <c:v>156695</c:v>
                </c:pt>
                <c:pt idx="31280">
                  <c:v>156700</c:v>
                </c:pt>
                <c:pt idx="31281">
                  <c:v>156705</c:v>
                </c:pt>
                <c:pt idx="31282">
                  <c:v>156710</c:v>
                </c:pt>
                <c:pt idx="31283">
                  <c:v>156715</c:v>
                </c:pt>
                <c:pt idx="31284">
                  <c:v>156720</c:v>
                </c:pt>
                <c:pt idx="31285">
                  <c:v>156725</c:v>
                </c:pt>
                <c:pt idx="31286">
                  <c:v>156730</c:v>
                </c:pt>
                <c:pt idx="31287">
                  <c:v>156735</c:v>
                </c:pt>
                <c:pt idx="31288">
                  <c:v>156740</c:v>
                </c:pt>
                <c:pt idx="31289">
                  <c:v>156745</c:v>
                </c:pt>
                <c:pt idx="31290">
                  <c:v>156750</c:v>
                </c:pt>
                <c:pt idx="31291">
                  <c:v>156755</c:v>
                </c:pt>
                <c:pt idx="31292">
                  <c:v>156760</c:v>
                </c:pt>
                <c:pt idx="31293">
                  <c:v>156765</c:v>
                </c:pt>
                <c:pt idx="31294">
                  <c:v>156770</c:v>
                </c:pt>
                <c:pt idx="31295">
                  <c:v>156775</c:v>
                </c:pt>
                <c:pt idx="31296">
                  <c:v>156780</c:v>
                </c:pt>
                <c:pt idx="31297">
                  <c:v>156785</c:v>
                </c:pt>
                <c:pt idx="31298">
                  <c:v>156790</c:v>
                </c:pt>
                <c:pt idx="31299">
                  <c:v>156795</c:v>
                </c:pt>
                <c:pt idx="31300">
                  <c:v>156800</c:v>
                </c:pt>
                <c:pt idx="31301">
                  <c:v>156805</c:v>
                </c:pt>
                <c:pt idx="31302">
                  <c:v>156810</c:v>
                </c:pt>
                <c:pt idx="31303">
                  <c:v>156815</c:v>
                </c:pt>
                <c:pt idx="31304">
                  <c:v>156820</c:v>
                </c:pt>
                <c:pt idx="31305">
                  <c:v>156825</c:v>
                </c:pt>
                <c:pt idx="31306">
                  <c:v>156830</c:v>
                </c:pt>
                <c:pt idx="31307">
                  <c:v>156835</c:v>
                </c:pt>
                <c:pt idx="31308">
                  <c:v>156840</c:v>
                </c:pt>
                <c:pt idx="31309">
                  <c:v>156845</c:v>
                </c:pt>
                <c:pt idx="31310">
                  <c:v>156850</c:v>
                </c:pt>
                <c:pt idx="31311">
                  <c:v>156855</c:v>
                </c:pt>
                <c:pt idx="31312">
                  <c:v>156860</c:v>
                </c:pt>
                <c:pt idx="31313">
                  <c:v>156865</c:v>
                </c:pt>
                <c:pt idx="31314">
                  <c:v>156870</c:v>
                </c:pt>
                <c:pt idx="31315">
                  <c:v>156875</c:v>
                </c:pt>
                <c:pt idx="31316">
                  <c:v>156880</c:v>
                </c:pt>
                <c:pt idx="31317">
                  <c:v>156885</c:v>
                </c:pt>
                <c:pt idx="31318">
                  <c:v>156890</c:v>
                </c:pt>
                <c:pt idx="31319">
                  <c:v>156895</c:v>
                </c:pt>
                <c:pt idx="31320">
                  <c:v>156900</c:v>
                </c:pt>
                <c:pt idx="31321">
                  <c:v>156905</c:v>
                </c:pt>
                <c:pt idx="31322">
                  <c:v>156910</c:v>
                </c:pt>
                <c:pt idx="31323">
                  <c:v>156915</c:v>
                </c:pt>
                <c:pt idx="31324">
                  <c:v>156920</c:v>
                </c:pt>
                <c:pt idx="31325">
                  <c:v>156925</c:v>
                </c:pt>
                <c:pt idx="31326">
                  <c:v>156930</c:v>
                </c:pt>
                <c:pt idx="31327">
                  <c:v>156935</c:v>
                </c:pt>
                <c:pt idx="31328">
                  <c:v>156940</c:v>
                </c:pt>
                <c:pt idx="31329">
                  <c:v>156945</c:v>
                </c:pt>
                <c:pt idx="31330">
                  <c:v>156950</c:v>
                </c:pt>
                <c:pt idx="31331">
                  <c:v>156955</c:v>
                </c:pt>
                <c:pt idx="31332">
                  <c:v>156960</c:v>
                </c:pt>
                <c:pt idx="31333">
                  <c:v>156965</c:v>
                </c:pt>
                <c:pt idx="31334">
                  <c:v>156970</c:v>
                </c:pt>
                <c:pt idx="31335">
                  <c:v>156975</c:v>
                </c:pt>
                <c:pt idx="31336">
                  <c:v>156980</c:v>
                </c:pt>
                <c:pt idx="31337">
                  <c:v>156985</c:v>
                </c:pt>
                <c:pt idx="31338">
                  <c:v>156990</c:v>
                </c:pt>
                <c:pt idx="31339">
                  <c:v>156995</c:v>
                </c:pt>
                <c:pt idx="31340">
                  <c:v>157000</c:v>
                </c:pt>
                <c:pt idx="31341">
                  <c:v>157005</c:v>
                </c:pt>
                <c:pt idx="31342">
                  <c:v>157010</c:v>
                </c:pt>
                <c:pt idx="31343">
                  <c:v>157015</c:v>
                </c:pt>
                <c:pt idx="31344">
                  <c:v>157020</c:v>
                </c:pt>
                <c:pt idx="31345">
                  <c:v>157025</c:v>
                </c:pt>
                <c:pt idx="31346">
                  <c:v>157030</c:v>
                </c:pt>
                <c:pt idx="31347">
                  <c:v>157035</c:v>
                </c:pt>
                <c:pt idx="31348">
                  <c:v>157040</c:v>
                </c:pt>
                <c:pt idx="31349">
                  <c:v>157045</c:v>
                </c:pt>
                <c:pt idx="31350">
                  <c:v>157050</c:v>
                </c:pt>
                <c:pt idx="31351">
                  <c:v>157055</c:v>
                </c:pt>
                <c:pt idx="31352">
                  <c:v>157060</c:v>
                </c:pt>
                <c:pt idx="31353">
                  <c:v>157065</c:v>
                </c:pt>
                <c:pt idx="31354">
                  <c:v>157070</c:v>
                </c:pt>
                <c:pt idx="31355">
                  <c:v>157075</c:v>
                </c:pt>
                <c:pt idx="31356">
                  <c:v>157080</c:v>
                </c:pt>
                <c:pt idx="31357">
                  <c:v>157085</c:v>
                </c:pt>
                <c:pt idx="31358">
                  <c:v>157090</c:v>
                </c:pt>
                <c:pt idx="31359">
                  <c:v>157095</c:v>
                </c:pt>
                <c:pt idx="31360">
                  <c:v>157100</c:v>
                </c:pt>
                <c:pt idx="31361">
                  <c:v>157105</c:v>
                </c:pt>
                <c:pt idx="31362">
                  <c:v>157110</c:v>
                </c:pt>
                <c:pt idx="31363">
                  <c:v>157115</c:v>
                </c:pt>
                <c:pt idx="31364">
                  <c:v>157120</c:v>
                </c:pt>
                <c:pt idx="31365">
                  <c:v>157125</c:v>
                </c:pt>
                <c:pt idx="31366">
                  <c:v>157130</c:v>
                </c:pt>
                <c:pt idx="31367">
                  <c:v>157135</c:v>
                </c:pt>
                <c:pt idx="31368">
                  <c:v>157140</c:v>
                </c:pt>
                <c:pt idx="31369">
                  <c:v>157145</c:v>
                </c:pt>
                <c:pt idx="31370">
                  <c:v>157150</c:v>
                </c:pt>
                <c:pt idx="31371">
                  <c:v>157155</c:v>
                </c:pt>
                <c:pt idx="31372">
                  <c:v>157160</c:v>
                </c:pt>
                <c:pt idx="31373">
                  <c:v>157165</c:v>
                </c:pt>
                <c:pt idx="31374">
                  <c:v>157170</c:v>
                </c:pt>
                <c:pt idx="31375">
                  <c:v>157175</c:v>
                </c:pt>
                <c:pt idx="31376">
                  <c:v>157180</c:v>
                </c:pt>
                <c:pt idx="31377">
                  <c:v>157185</c:v>
                </c:pt>
                <c:pt idx="31378">
                  <c:v>157190</c:v>
                </c:pt>
                <c:pt idx="31379">
                  <c:v>157195</c:v>
                </c:pt>
                <c:pt idx="31380">
                  <c:v>157200</c:v>
                </c:pt>
                <c:pt idx="31381">
                  <c:v>157205</c:v>
                </c:pt>
                <c:pt idx="31382">
                  <c:v>157210</c:v>
                </c:pt>
                <c:pt idx="31383">
                  <c:v>157215</c:v>
                </c:pt>
                <c:pt idx="31384">
                  <c:v>157220</c:v>
                </c:pt>
                <c:pt idx="31385">
                  <c:v>157225</c:v>
                </c:pt>
                <c:pt idx="31386">
                  <c:v>157230</c:v>
                </c:pt>
                <c:pt idx="31387">
                  <c:v>157235</c:v>
                </c:pt>
                <c:pt idx="31388">
                  <c:v>157240</c:v>
                </c:pt>
                <c:pt idx="31389">
                  <c:v>157245</c:v>
                </c:pt>
                <c:pt idx="31390">
                  <c:v>157250</c:v>
                </c:pt>
                <c:pt idx="31391">
                  <c:v>157255</c:v>
                </c:pt>
                <c:pt idx="31392">
                  <c:v>157260</c:v>
                </c:pt>
                <c:pt idx="31393">
                  <c:v>157265</c:v>
                </c:pt>
                <c:pt idx="31394">
                  <c:v>157270</c:v>
                </c:pt>
                <c:pt idx="31395">
                  <c:v>157275</c:v>
                </c:pt>
                <c:pt idx="31396">
                  <c:v>157280</c:v>
                </c:pt>
                <c:pt idx="31397">
                  <c:v>157285</c:v>
                </c:pt>
                <c:pt idx="31398">
                  <c:v>157290</c:v>
                </c:pt>
                <c:pt idx="31399">
                  <c:v>157295</c:v>
                </c:pt>
                <c:pt idx="31400">
                  <c:v>157300</c:v>
                </c:pt>
                <c:pt idx="31401">
                  <c:v>157305</c:v>
                </c:pt>
                <c:pt idx="31402">
                  <c:v>157310</c:v>
                </c:pt>
                <c:pt idx="31403">
                  <c:v>157315</c:v>
                </c:pt>
                <c:pt idx="31404">
                  <c:v>157320</c:v>
                </c:pt>
                <c:pt idx="31405">
                  <c:v>157325</c:v>
                </c:pt>
                <c:pt idx="31406">
                  <c:v>157330</c:v>
                </c:pt>
                <c:pt idx="31407">
                  <c:v>157335</c:v>
                </c:pt>
                <c:pt idx="31408">
                  <c:v>157340</c:v>
                </c:pt>
                <c:pt idx="31409">
                  <c:v>157345</c:v>
                </c:pt>
                <c:pt idx="31410">
                  <c:v>157350</c:v>
                </c:pt>
                <c:pt idx="31411">
                  <c:v>157355</c:v>
                </c:pt>
                <c:pt idx="31412">
                  <c:v>157360</c:v>
                </c:pt>
                <c:pt idx="31413">
                  <c:v>157365</c:v>
                </c:pt>
                <c:pt idx="31414">
                  <c:v>157370</c:v>
                </c:pt>
                <c:pt idx="31415">
                  <c:v>157375</c:v>
                </c:pt>
                <c:pt idx="31416">
                  <c:v>157380</c:v>
                </c:pt>
                <c:pt idx="31417">
                  <c:v>157385</c:v>
                </c:pt>
                <c:pt idx="31418">
                  <c:v>157390</c:v>
                </c:pt>
                <c:pt idx="31419">
                  <c:v>157395</c:v>
                </c:pt>
                <c:pt idx="31420">
                  <c:v>157400</c:v>
                </c:pt>
                <c:pt idx="31421">
                  <c:v>157405</c:v>
                </c:pt>
                <c:pt idx="31422">
                  <c:v>157410</c:v>
                </c:pt>
                <c:pt idx="31423">
                  <c:v>157415</c:v>
                </c:pt>
                <c:pt idx="31424">
                  <c:v>157420</c:v>
                </c:pt>
                <c:pt idx="31425">
                  <c:v>157425</c:v>
                </c:pt>
                <c:pt idx="31426">
                  <c:v>157430</c:v>
                </c:pt>
                <c:pt idx="31427">
                  <c:v>157435</c:v>
                </c:pt>
                <c:pt idx="31428">
                  <c:v>157440</c:v>
                </c:pt>
                <c:pt idx="31429">
                  <c:v>157445</c:v>
                </c:pt>
                <c:pt idx="31430">
                  <c:v>157450</c:v>
                </c:pt>
                <c:pt idx="31431">
                  <c:v>157455</c:v>
                </c:pt>
                <c:pt idx="31432">
                  <c:v>157460</c:v>
                </c:pt>
                <c:pt idx="31433">
                  <c:v>157465</c:v>
                </c:pt>
                <c:pt idx="31434">
                  <c:v>157470</c:v>
                </c:pt>
                <c:pt idx="31435">
                  <c:v>157475</c:v>
                </c:pt>
                <c:pt idx="31436">
                  <c:v>157480</c:v>
                </c:pt>
                <c:pt idx="31437">
                  <c:v>157485</c:v>
                </c:pt>
                <c:pt idx="31438">
                  <c:v>157490</c:v>
                </c:pt>
                <c:pt idx="31439">
                  <c:v>157495</c:v>
                </c:pt>
                <c:pt idx="31440">
                  <c:v>157500</c:v>
                </c:pt>
                <c:pt idx="31441">
                  <c:v>157505</c:v>
                </c:pt>
                <c:pt idx="31442">
                  <c:v>157510</c:v>
                </c:pt>
                <c:pt idx="31443">
                  <c:v>157515</c:v>
                </c:pt>
                <c:pt idx="31444">
                  <c:v>157520</c:v>
                </c:pt>
                <c:pt idx="31445">
                  <c:v>157525</c:v>
                </c:pt>
                <c:pt idx="31446">
                  <c:v>157530</c:v>
                </c:pt>
                <c:pt idx="31447">
                  <c:v>157535</c:v>
                </c:pt>
                <c:pt idx="31448">
                  <c:v>157540</c:v>
                </c:pt>
                <c:pt idx="31449">
                  <c:v>157545</c:v>
                </c:pt>
                <c:pt idx="31450">
                  <c:v>157550</c:v>
                </c:pt>
                <c:pt idx="31451">
                  <c:v>157555</c:v>
                </c:pt>
                <c:pt idx="31452">
                  <c:v>157560</c:v>
                </c:pt>
                <c:pt idx="31453">
                  <c:v>157565</c:v>
                </c:pt>
                <c:pt idx="31454">
                  <c:v>157570</c:v>
                </c:pt>
                <c:pt idx="31455">
                  <c:v>157575</c:v>
                </c:pt>
                <c:pt idx="31456">
                  <c:v>157580</c:v>
                </c:pt>
                <c:pt idx="31457">
                  <c:v>157585</c:v>
                </c:pt>
                <c:pt idx="31458">
                  <c:v>157590</c:v>
                </c:pt>
                <c:pt idx="31459">
                  <c:v>157595</c:v>
                </c:pt>
                <c:pt idx="31460">
                  <c:v>157600</c:v>
                </c:pt>
                <c:pt idx="31461">
                  <c:v>157605</c:v>
                </c:pt>
                <c:pt idx="31462">
                  <c:v>157610</c:v>
                </c:pt>
                <c:pt idx="31463">
                  <c:v>157615</c:v>
                </c:pt>
                <c:pt idx="31464">
                  <c:v>157620</c:v>
                </c:pt>
                <c:pt idx="31465">
                  <c:v>157625</c:v>
                </c:pt>
                <c:pt idx="31466">
                  <c:v>157630</c:v>
                </c:pt>
                <c:pt idx="31467">
                  <c:v>157635</c:v>
                </c:pt>
                <c:pt idx="31468">
                  <c:v>157640</c:v>
                </c:pt>
                <c:pt idx="31469">
                  <c:v>157645</c:v>
                </c:pt>
                <c:pt idx="31470">
                  <c:v>157650</c:v>
                </c:pt>
                <c:pt idx="31471">
                  <c:v>157655</c:v>
                </c:pt>
                <c:pt idx="31472">
                  <c:v>157660</c:v>
                </c:pt>
                <c:pt idx="31473">
                  <c:v>157665</c:v>
                </c:pt>
                <c:pt idx="31474">
                  <c:v>157670</c:v>
                </c:pt>
                <c:pt idx="31475">
                  <c:v>157675</c:v>
                </c:pt>
                <c:pt idx="31476">
                  <c:v>157680</c:v>
                </c:pt>
                <c:pt idx="31477">
                  <c:v>157685</c:v>
                </c:pt>
                <c:pt idx="31478">
                  <c:v>157690</c:v>
                </c:pt>
                <c:pt idx="31479">
                  <c:v>157695</c:v>
                </c:pt>
                <c:pt idx="31480">
                  <c:v>157700</c:v>
                </c:pt>
                <c:pt idx="31481">
                  <c:v>157705</c:v>
                </c:pt>
                <c:pt idx="31482">
                  <c:v>157710</c:v>
                </c:pt>
                <c:pt idx="31483">
                  <c:v>157715</c:v>
                </c:pt>
                <c:pt idx="31484">
                  <c:v>157720</c:v>
                </c:pt>
                <c:pt idx="31485">
                  <c:v>157725</c:v>
                </c:pt>
                <c:pt idx="31486">
                  <c:v>157730</c:v>
                </c:pt>
                <c:pt idx="31487">
                  <c:v>157735</c:v>
                </c:pt>
                <c:pt idx="31488">
                  <c:v>157740</c:v>
                </c:pt>
                <c:pt idx="31489">
                  <c:v>157745</c:v>
                </c:pt>
                <c:pt idx="31490">
                  <c:v>157750</c:v>
                </c:pt>
                <c:pt idx="31491">
                  <c:v>157755</c:v>
                </c:pt>
                <c:pt idx="31492">
                  <c:v>157760</c:v>
                </c:pt>
                <c:pt idx="31493">
                  <c:v>157765</c:v>
                </c:pt>
                <c:pt idx="31494">
                  <c:v>157770</c:v>
                </c:pt>
                <c:pt idx="31495">
                  <c:v>157775</c:v>
                </c:pt>
                <c:pt idx="31496">
                  <c:v>157780</c:v>
                </c:pt>
                <c:pt idx="31497">
                  <c:v>157785</c:v>
                </c:pt>
                <c:pt idx="31498">
                  <c:v>157790</c:v>
                </c:pt>
                <c:pt idx="31499">
                  <c:v>157795</c:v>
                </c:pt>
                <c:pt idx="31500">
                  <c:v>157800</c:v>
                </c:pt>
                <c:pt idx="31501">
                  <c:v>157805</c:v>
                </c:pt>
                <c:pt idx="31502">
                  <c:v>157810</c:v>
                </c:pt>
                <c:pt idx="31503">
                  <c:v>157815</c:v>
                </c:pt>
                <c:pt idx="31504">
                  <c:v>157820</c:v>
                </c:pt>
                <c:pt idx="31505">
                  <c:v>157825</c:v>
                </c:pt>
                <c:pt idx="31506">
                  <c:v>157830</c:v>
                </c:pt>
                <c:pt idx="31507">
                  <c:v>157835</c:v>
                </c:pt>
                <c:pt idx="31508">
                  <c:v>157840</c:v>
                </c:pt>
                <c:pt idx="31509">
                  <c:v>157845</c:v>
                </c:pt>
                <c:pt idx="31510">
                  <c:v>157850</c:v>
                </c:pt>
                <c:pt idx="31511">
                  <c:v>157855</c:v>
                </c:pt>
                <c:pt idx="31512">
                  <c:v>157860</c:v>
                </c:pt>
                <c:pt idx="31513">
                  <c:v>157865</c:v>
                </c:pt>
                <c:pt idx="31514">
                  <c:v>157870</c:v>
                </c:pt>
                <c:pt idx="31515">
                  <c:v>157875</c:v>
                </c:pt>
                <c:pt idx="31516">
                  <c:v>157880</c:v>
                </c:pt>
                <c:pt idx="31517">
                  <c:v>157885</c:v>
                </c:pt>
                <c:pt idx="31518">
                  <c:v>157890</c:v>
                </c:pt>
                <c:pt idx="31519">
                  <c:v>157895</c:v>
                </c:pt>
                <c:pt idx="31520">
                  <c:v>157900</c:v>
                </c:pt>
                <c:pt idx="31521">
                  <c:v>157905</c:v>
                </c:pt>
                <c:pt idx="31522">
                  <c:v>157910</c:v>
                </c:pt>
                <c:pt idx="31523">
                  <c:v>157915</c:v>
                </c:pt>
                <c:pt idx="31524">
                  <c:v>157920</c:v>
                </c:pt>
                <c:pt idx="31525">
                  <c:v>157925</c:v>
                </c:pt>
                <c:pt idx="31526">
                  <c:v>157930</c:v>
                </c:pt>
                <c:pt idx="31527">
                  <c:v>157935</c:v>
                </c:pt>
                <c:pt idx="31528">
                  <c:v>157940</c:v>
                </c:pt>
                <c:pt idx="31529">
                  <c:v>157945</c:v>
                </c:pt>
                <c:pt idx="31530">
                  <c:v>157950</c:v>
                </c:pt>
                <c:pt idx="31531">
                  <c:v>157955</c:v>
                </c:pt>
                <c:pt idx="31532">
                  <c:v>157960</c:v>
                </c:pt>
                <c:pt idx="31533">
                  <c:v>157965</c:v>
                </c:pt>
                <c:pt idx="31534">
                  <c:v>157970</c:v>
                </c:pt>
                <c:pt idx="31535">
                  <c:v>157975</c:v>
                </c:pt>
                <c:pt idx="31536">
                  <c:v>157980</c:v>
                </c:pt>
                <c:pt idx="31537">
                  <c:v>157985</c:v>
                </c:pt>
                <c:pt idx="31538">
                  <c:v>157990</c:v>
                </c:pt>
                <c:pt idx="31539">
                  <c:v>157995</c:v>
                </c:pt>
                <c:pt idx="31540">
                  <c:v>158000</c:v>
                </c:pt>
                <c:pt idx="31541">
                  <c:v>158005</c:v>
                </c:pt>
                <c:pt idx="31542">
                  <c:v>158010</c:v>
                </c:pt>
                <c:pt idx="31543">
                  <c:v>158015</c:v>
                </c:pt>
                <c:pt idx="31544">
                  <c:v>158020</c:v>
                </c:pt>
                <c:pt idx="31545">
                  <c:v>158025</c:v>
                </c:pt>
                <c:pt idx="31546">
                  <c:v>158030</c:v>
                </c:pt>
                <c:pt idx="31547">
                  <c:v>158035</c:v>
                </c:pt>
                <c:pt idx="31548">
                  <c:v>158040</c:v>
                </c:pt>
                <c:pt idx="31549">
                  <c:v>158045</c:v>
                </c:pt>
                <c:pt idx="31550">
                  <c:v>158050</c:v>
                </c:pt>
                <c:pt idx="31551">
                  <c:v>158055</c:v>
                </c:pt>
                <c:pt idx="31552">
                  <c:v>158060</c:v>
                </c:pt>
                <c:pt idx="31553">
                  <c:v>158065</c:v>
                </c:pt>
                <c:pt idx="31554">
                  <c:v>158070</c:v>
                </c:pt>
                <c:pt idx="31555">
                  <c:v>158075</c:v>
                </c:pt>
                <c:pt idx="31556">
                  <c:v>158080</c:v>
                </c:pt>
                <c:pt idx="31557">
                  <c:v>158085</c:v>
                </c:pt>
                <c:pt idx="31558">
                  <c:v>158090</c:v>
                </c:pt>
                <c:pt idx="31559">
                  <c:v>158095</c:v>
                </c:pt>
                <c:pt idx="31560">
                  <c:v>158100</c:v>
                </c:pt>
                <c:pt idx="31561">
                  <c:v>158105</c:v>
                </c:pt>
                <c:pt idx="31562">
                  <c:v>158110</c:v>
                </c:pt>
                <c:pt idx="31563">
                  <c:v>158115</c:v>
                </c:pt>
                <c:pt idx="31564">
                  <c:v>158120</c:v>
                </c:pt>
                <c:pt idx="31565">
                  <c:v>158125</c:v>
                </c:pt>
                <c:pt idx="31566">
                  <c:v>158130</c:v>
                </c:pt>
                <c:pt idx="31567">
                  <c:v>158135</c:v>
                </c:pt>
                <c:pt idx="31568">
                  <c:v>158140</c:v>
                </c:pt>
                <c:pt idx="31569">
                  <c:v>158145</c:v>
                </c:pt>
                <c:pt idx="31570">
                  <c:v>158150</c:v>
                </c:pt>
                <c:pt idx="31571">
                  <c:v>158155</c:v>
                </c:pt>
                <c:pt idx="31572">
                  <c:v>158160</c:v>
                </c:pt>
                <c:pt idx="31573">
                  <c:v>158165</c:v>
                </c:pt>
                <c:pt idx="31574">
                  <c:v>158170</c:v>
                </c:pt>
                <c:pt idx="31575">
                  <c:v>158175</c:v>
                </c:pt>
                <c:pt idx="31576">
                  <c:v>158180</c:v>
                </c:pt>
                <c:pt idx="31577">
                  <c:v>158185</c:v>
                </c:pt>
                <c:pt idx="31578">
                  <c:v>158190</c:v>
                </c:pt>
                <c:pt idx="31579">
                  <c:v>158195</c:v>
                </c:pt>
                <c:pt idx="31580">
                  <c:v>158200</c:v>
                </c:pt>
                <c:pt idx="31581">
                  <c:v>158205</c:v>
                </c:pt>
                <c:pt idx="31582">
                  <c:v>158210</c:v>
                </c:pt>
                <c:pt idx="31583">
                  <c:v>158215</c:v>
                </c:pt>
                <c:pt idx="31584">
                  <c:v>158220</c:v>
                </c:pt>
                <c:pt idx="31585">
                  <c:v>158225</c:v>
                </c:pt>
                <c:pt idx="31586">
                  <c:v>158230</c:v>
                </c:pt>
                <c:pt idx="31587">
                  <c:v>158235</c:v>
                </c:pt>
                <c:pt idx="31588">
                  <c:v>158240</c:v>
                </c:pt>
                <c:pt idx="31589">
                  <c:v>158245</c:v>
                </c:pt>
                <c:pt idx="31590">
                  <c:v>158250</c:v>
                </c:pt>
                <c:pt idx="31591">
                  <c:v>158255</c:v>
                </c:pt>
                <c:pt idx="31592">
                  <c:v>158260</c:v>
                </c:pt>
                <c:pt idx="31593">
                  <c:v>158265</c:v>
                </c:pt>
                <c:pt idx="31594">
                  <c:v>158270</c:v>
                </c:pt>
                <c:pt idx="31595">
                  <c:v>158275</c:v>
                </c:pt>
                <c:pt idx="31596">
                  <c:v>158280</c:v>
                </c:pt>
                <c:pt idx="31597">
                  <c:v>158285</c:v>
                </c:pt>
                <c:pt idx="31598">
                  <c:v>158290</c:v>
                </c:pt>
                <c:pt idx="31599">
                  <c:v>158295</c:v>
                </c:pt>
                <c:pt idx="31600">
                  <c:v>158300</c:v>
                </c:pt>
                <c:pt idx="31601">
                  <c:v>158305</c:v>
                </c:pt>
                <c:pt idx="31602">
                  <c:v>158310</c:v>
                </c:pt>
                <c:pt idx="31603">
                  <c:v>158315</c:v>
                </c:pt>
                <c:pt idx="31604">
                  <c:v>158320</c:v>
                </c:pt>
                <c:pt idx="31605">
                  <c:v>158325</c:v>
                </c:pt>
                <c:pt idx="31606">
                  <c:v>158330</c:v>
                </c:pt>
                <c:pt idx="31607">
                  <c:v>158335</c:v>
                </c:pt>
                <c:pt idx="31608">
                  <c:v>158340</c:v>
                </c:pt>
                <c:pt idx="31609">
                  <c:v>158345</c:v>
                </c:pt>
                <c:pt idx="31610">
                  <c:v>158350</c:v>
                </c:pt>
                <c:pt idx="31611">
                  <c:v>158355</c:v>
                </c:pt>
                <c:pt idx="31612">
                  <c:v>158360</c:v>
                </c:pt>
                <c:pt idx="31613">
                  <c:v>158365</c:v>
                </c:pt>
                <c:pt idx="31614">
                  <c:v>158370</c:v>
                </c:pt>
                <c:pt idx="31615">
                  <c:v>158375</c:v>
                </c:pt>
                <c:pt idx="31616">
                  <c:v>158380</c:v>
                </c:pt>
                <c:pt idx="31617">
                  <c:v>158385</c:v>
                </c:pt>
                <c:pt idx="31618">
                  <c:v>158390</c:v>
                </c:pt>
                <c:pt idx="31619">
                  <c:v>158395</c:v>
                </c:pt>
                <c:pt idx="31620">
                  <c:v>158400</c:v>
                </c:pt>
                <c:pt idx="31621">
                  <c:v>158405</c:v>
                </c:pt>
                <c:pt idx="31622">
                  <c:v>158410</c:v>
                </c:pt>
                <c:pt idx="31623">
                  <c:v>158415</c:v>
                </c:pt>
                <c:pt idx="31624">
                  <c:v>158420</c:v>
                </c:pt>
                <c:pt idx="31625">
                  <c:v>158425</c:v>
                </c:pt>
                <c:pt idx="31626">
                  <c:v>158430</c:v>
                </c:pt>
                <c:pt idx="31627">
                  <c:v>158435</c:v>
                </c:pt>
                <c:pt idx="31628">
                  <c:v>158440</c:v>
                </c:pt>
                <c:pt idx="31629">
                  <c:v>158445</c:v>
                </c:pt>
                <c:pt idx="31630">
                  <c:v>158450</c:v>
                </c:pt>
                <c:pt idx="31631">
                  <c:v>158455</c:v>
                </c:pt>
                <c:pt idx="31632">
                  <c:v>158460</c:v>
                </c:pt>
                <c:pt idx="31633">
                  <c:v>158465</c:v>
                </c:pt>
                <c:pt idx="31634">
                  <c:v>158470</c:v>
                </c:pt>
                <c:pt idx="31635">
                  <c:v>158475</c:v>
                </c:pt>
                <c:pt idx="31636">
                  <c:v>158480</c:v>
                </c:pt>
                <c:pt idx="31637">
                  <c:v>158485</c:v>
                </c:pt>
                <c:pt idx="31638">
                  <c:v>158490</c:v>
                </c:pt>
                <c:pt idx="31639">
                  <c:v>158495</c:v>
                </c:pt>
                <c:pt idx="31640">
                  <c:v>158500</c:v>
                </c:pt>
                <c:pt idx="31641">
                  <c:v>158505</c:v>
                </c:pt>
                <c:pt idx="31642">
                  <c:v>158510</c:v>
                </c:pt>
                <c:pt idx="31643">
                  <c:v>158515</c:v>
                </c:pt>
                <c:pt idx="31644">
                  <c:v>158520</c:v>
                </c:pt>
                <c:pt idx="31645">
                  <c:v>158525</c:v>
                </c:pt>
                <c:pt idx="31646">
                  <c:v>158530</c:v>
                </c:pt>
                <c:pt idx="31647">
                  <c:v>158535</c:v>
                </c:pt>
                <c:pt idx="31648">
                  <c:v>158540</c:v>
                </c:pt>
                <c:pt idx="31649">
                  <c:v>158545</c:v>
                </c:pt>
                <c:pt idx="31650">
                  <c:v>158550</c:v>
                </c:pt>
                <c:pt idx="31651">
                  <c:v>158555</c:v>
                </c:pt>
                <c:pt idx="31652">
                  <c:v>158560</c:v>
                </c:pt>
                <c:pt idx="31653">
                  <c:v>158565</c:v>
                </c:pt>
                <c:pt idx="31654">
                  <c:v>158570</c:v>
                </c:pt>
                <c:pt idx="31655">
                  <c:v>158575</c:v>
                </c:pt>
                <c:pt idx="31656">
                  <c:v>158580</c:v>
                </c:pt>
                <c:pt idx="31657">
                  <c:v>158585</c:v>
                </c:pt>
                <c:pt idx="31658">
                  <c:v>158590</c:v>
                </c:pt>
                <c:pt idx="31659">
                  <c:v>158595</c:v>
                </c:pt>
                <c:pt idx="31660">
                  <c:v>158600</c:v>
                </c:pt>
                <c:pt idx="31661">
                  <c:v>158605</c:v>
                </c:pt>
                <c:pt idx="31662">
                  <c:v>158610</c:v>
                </c:pt>
                <c:pt idx="31663">
                  <c:v>158615</c:v>
                </c:pt>
                <c:pt idx="31664">
                  <c:v>158620</c:v>
                </c:pt>
                <c:pt idx="31665">
                  <c:v>158625</c:v>
                </c:pt>
                <c:pt idx="31666">
                  <c:v>158630</c:v>
                </c:pt>
                <c:pt idx="31667">
                  <c:v>158635</c:v>
                </c:pt>
                <c:pt idx="31668">
                  <c:v>158640</c:v>
                </c:pt>
                <c:pt idx="31669">
                  <c:v>158645</c:v>
                </c:pt>
                <c:pt idx="31670">
                  <c:v>158650</c:v>
                </c:pt>
                <c:pt idx="31671">
                  <c:v>158655</c:v>
                </c:pt>
                <c:pt idx="31672">
                  <c:v>158660</c:v>
                </c:pt>
                <c:pt idx="31673">
                  <c:v>158665</c:v>
                </c:pt>
                <c:pt idx="31674">
                  <c:v>158670</c:v>
                </c:pt>
                <c:pt idx="31675">
                  <c:v>158675</c:v>
                </c:pt>
                <c:pt idx="31676">
                  <c:v>158680</c:v>
                </c:pt>
                <c:pt idx="31677">
                  <c:v>158685</c:v>
                </c:pt>
                <c:pt idx="31678">
                  <c:v>158690</c:v>
                </c:pt>
                <c:pt idx="31679">
                  <c:v>158695</c:v>
                </c:pt>
                <c:pt idx="31680">
                  <c:v>158700</c:v>
                </c:pt>
                <c:pt idx="31681">
                  <c:v>158705</c:v>
                </c:pt>
                <c:pt idx="31682">
                  <c:v>158710</c:v>
                </c:pt>
                <c:pt idx="31683">
                  <c:v>158715</c:v>
                </c:pt>
                <c:pt idx="31684">
                  <c:v>158720</c:v>
                </c:pt>
                <c:pt idx="31685">
                  <c:v>158725</c:v>
                </c:pt>
                <c:pt idx="31686">
                  <c:v>158730</c:v>
                </c:pt>
                <c:pt idx="31687">
                  <c:v>158735</c:v>
                </c:pt>
                <c:pt idx="31688">
                  <c:v>158740</c:v>
                </c:pt>
                <c:pt idx="31689">
                  <c:v>158745</c:v>
                </c:pt>
                <c:pt idx="31690">
                  <c:v>158750</c:v>
                </c:pt>
                <c:pt idx="31691">
                  <c:v>158755</c:v>
                </c:pt>
                <c:pt idx="31692">
                  <c:v>158760</c:v>
                </c:pt>
                <c:pt idx="31693">
                  <c:v>158765</c:v>
                </c:pt>
                <c:pt idx="31694">
                  <c:v>158770</c:v>
                </c:pt>
                <c:pt idx="31695">
                  <c:v>158775</c:v>
                </c:pt>
                <c:pt idx="31696">
                  <c:v>158780</c:v>
                </c:pt>
                <c:pt idx="31697">
                  <c:v>158785</c:v>
                </c:pt>
                <c:pt idx="31698">
                  <c:v>158790</c:v>
                </c:pt>
                <c:pt idx="31699">
                  <c:v>158795</c:v>
                </c:pt>
                <c:pt idx="31700">
                  <c:v>158800</c:v>
                </c:pt>
                <c:pt idx="31701">
                  <c:v>158805</c:v>
                </c:pt>
                <c:pt idx="31702">
                  <c:v>158810</c:v>
                </c:pt>
                <c:pt idx="31703">
                  <c:v>158815</c:v>
                </c:pt>
                <c:pt idx="31704">
                  <c:v>158820</c:v>
                </c:pt>
                <c:pt idx="31705">
                  <c:v>158825</c:v>
                </c:pt>
                <c:pt idx="31706">
                  <c:v>158830</c:v>
                </c:pt>
                <c:pt idx="31707">
                  <c:v>158835</c:v>
                </c:pt>
                <c:pt idx="31708">
                  <c:v>158840</c:v>
                </c:pt>
                <c:pt idx="31709">
                  <c:v>158845</c:v>
                </c:pt>
                <c:pt idx="31710">
                  <c:v>158850</c:v>
                </c:pt>
                <c:pt idx="31711">
                  <c:v>158855</c:v>
                </c:pt>
                <c:pt idx="31712">
                  <c:v>158860</c:v>
                </c:pt>
                <c:pt idx="31713">
                  <c:v>158865</c:v>
                </c:pt>
                <c:pt idx="31714">
                  <c:v>158870</c:v>
                </c:pt>
                <c:pt idx="31715">
                  <c:v>158875</c:v>
                </c:pt>
                <c:pt idx="31716">
                  <c:v>158880</c:v>
                </c:pt>
                <c:pt idx="31717">
                  <c:v>158885</c:v>
                </c:pt>
                <c:pt idx="31718">
                  <c:v>158890</c:v>
                </c:pt>
                <c:pt idx="31719">
                  <c:v>158895</c:v>
                </c:pt>
                <c:pt idx="31720">
                  <c:v>158900</c:v>
                </c:pt>
                <c:pt idx="31721">
                  <c:v>158905</c:v>
                </c:pt>
                <c:pt idx="31722">
                  <c:v>158910</c:v>
                </c:pt>
                <c:pt idx="31723">
                  <c:v>158915</c:v>
                </c:pt>
                <c:pt idx="31724">
                  <c:v>158920</c:v>
                </c:pt>
                <c:pt idx="31725">
                  <c:v>158925</c:v>
                </c:pt>
                <c:pt idx="31726">
                  <c:v>158930</c:v>
                </c:pt>
                <c:pt idx="31727">
                  <c:v>158935</c:v>
                </c:pt>
                <c:pt idx="31728">
                  <c:v>158940</c:v>
                </c:pt>
                <c:pt idx="31729">
                  <c:v>158945</c:v>
                </c:pt>
                <c:pt idx="31730">
                  <c:v>158950</c:v>
                </c:pt>
                <c:pt idx="31731">
                  <c:v>158955</c:v>
                </c:pt>
                <c:pt idx="31732">
                  <c:v>158960</c:v>
                </c:pt>
                <c:pt idx="31733">
                  <c:v>158965</c:v>
                </c:pt>
                <c:pt idx="31734">
                  <c:v>158970</c:v>
                </c:pt>
                <c:pt idx="31735">
                  <c:v>158975</c:v>
                </c:pt>
                <c:pt idx="31736">
                  <c:v>158980</c:v>
                </c:pt>
                <c:pt idx="31737">
                  <c:v>158985</c:v>
                </c:pt>
                <c:pt idx="31738">
                  <c:v>158990</c:v>
                </c:pt>
                <c:pt idx="31739">
                  <c:v>158995</c:v>
                </c:pt>
                <c:pt idx="31740">
                  <c:v>159000</c:v>
                </c:pt>
                <c:pt idx="31741">
                  <c:v>159005</c:v>
                </c:pt>
                <c:pt idx="31742">
                  <c:v>159010</c:v>
                </c:pt>
                <c:pt idx="31743">
                  <c:v>159015</c:v>
                </c:pt>
                <c:pt idx="31744">
                  <c:v>159020</c:v>
                </c:pt>
                <c:pt idx="31745">
                  <c:v>159025</c:v>
                </c:pt>
                <c:pt idx="31746">
                  <c:v>159030</c:v>
                </c:pt>
                <c:pt idx="31747">
                  <c:v>159035</c:v>
                </c:pt>
                <c:pt idx="31748">
                  <c:v>159040</c:v>
                </c:pt>
                <c:pt idx="31749">
                  <c:v>159045</c:v>
                </c:pt>
                <c:pt idx="31750">
                  <c:v>159050</c:v>
                </c:pt>
                <c:pt idx="31751">
                  <c:v>159055</c:v>
                </c:pt>
                <c:pt idx="31752">
                  <c:v>159060</c:v>
                </c:pt>
                <c:pt idx="31753">
                  <c:v>159065</c:v>
                </c:pt>
                <c:pt idx="31754">
                  <c:v>159070</c:v>
                </c:pt>
                <c:pt idx="31755">
                  <c:v>159075</c:v>
                </c:pt>
                <c:pt idx="31756">
                  <c:v>159080</c:v>
                </c:pt>
                <c:pt idx="31757">
                  <c:v>159085</c:v>
                </c:pt>
                <c:pt idx="31758">
                  <c:v>159090</c:v>
                </c:pt>
                <c:pt idx="31759">
                  <c:v>159095</c:v>
                </c:pt>
                <c:pt idx="31760">
                  <c:v>159100</c:v>
                </c:pt>
                <c:pt idx="31761">
                  <c:v>159105</c:v>
                </c:pt>
                <c:pt idx="31762">
                  <c:v>159110</c:v>
                </c:pt>
                <c:pt idx="31763">
                  <c:v>159115</c:v>
                </c:pt>
                <c:pt idx="31764">
                  <c:v>159120</c:v>
                </c:pt>
                <c:pt idx="31765">
                  <c:v>159125</c:v>
                </c:pt>
                <c:pt idx="31766">
                  <c:v>159130</c:v>
                </c:pt>
                <c:pt idx="31767">
                  <c:v>159135</c:v>
                </c:pt>
                <c:pt idx="31768">
                  <c:v>159140</c:v>
                </c:pt>
                <c:pt idx="31769">
                  <c:v>159145</c:v>
                </c:pt>
                <c:pt idx="31770">
                  <c:v>159150</c:v>
                </c:pt>
                <c:pt idx="31771">
                  <c:v>159155</c:v>
                </c:pt>
                <c:pt idx="31772">
                  <c:v>159160</c:v>
                </c:pt>
                <c:pt idx="31773">
                  <c:v>159165</c:v>
                </c:pt>
                <c:pt idx="31774">
                  <c:v>159170</c:v>
                </c:pt>
                <c:pt idx="31775">
                  <c:v>159175</c:v>
                </c:pt>
                <c:pt idx="31776">
                  <c:v>159180</c:v>
                </c:pt>
                <c:pt idx="31777">
                  <c:v>159185</c:v>
                </c:pt>
                <c:pt idx="31778">
                  <c:v>159190</c:v>
                </c:pt>
                <c:pt idx="31779">
                  <c:v>159195</c:v>
                </c:pt>
                <c:pt idx="31780">
                  <c:v>159200</c:v>
                </c:pt>
                <c:pt idx="31781">
                  <c:v>159205</c:v>
                </c:pt>
                <c:pt idx="31782">
                  <c:v>159210</c:v>
                </c:pt>
                <c:pt idx="31783">
                  <c:v>159215</c:v>
                </c:pt>
                <c:pt idx="31784">
                  <c:v>159220</c:v>
                </c:pt>
                <c:pt idx="31785">
                  <c:v>159225</c:v>
                </c:pt>
                <c:pt idx="31786">
                  <c:v>159230</c:v>
                </c:pt>
                <c:pt idx="31787">
                  <c:v>159235</c:v>
                </c:pt>
                <c:pt idx="31788">
                  <c:v>159240</c:v>
                </c:pt>
                <c:pt idx="31789">
                  <c:v>159245</c:v>
                </c:pt>
                <c:pt idx="31790">
                  <c:v>159250</c:v>
                </c:pt>
                <c:pt idx="31791">
                  <c:v>159255</c:v>
                </c:pt>
                <c:pt idx="31792">
                  <c:v>159260</c:v>
                </c:pt>
                <c:pt idx="31793">
                  <c:v>159265</c:v>
                </c:pt>
                <c:pt idx="31794">
                  <c:v>159270</c:v>
                </c:pt>
                <c:pt idx="31795">
                  <c:v>159275</c:v>
                </c:pt>
                <c:pt idx="31796">
                  <c:v>159280</c:v>
                </c:pt>
                <c:pt idx="31797">
                  <c:v>159285</c:v>
                </c:pt>
                <c:pt idx="31798">
                  <c:v>159290</c:v>
                </c:pt>
                <c:pt idx="31799">
                  <c:v>159295</c:v>
                </c:pt>
                <c:pt idx="31800">
                  <c:v>159300</c:v>
                </c:pt>
                <c:pt idx="31801">
                  <c:v>159305</c:v>
                </c:pt>
                <c:pt idx="31802">
                  <c:v>159310</c:v>
                </c:pt>
                <c:pt idx="31803">
                  <c:v>159315</c:v>
                </c:pt>
                <c:pt idx="31804">
                  <c:v>159320</c:v>
                </c:pt>
                <c:pt idx="31805">
                  <c:v>159325</c:v>
                </c:pt>
                <c:pt idx="31806">
                  <c:v>159330</c:v>
                </c:pt>
                <c:pt idx="31807">
                  <c:v>159335</c:v>
                </c:pt>
                <c:pt idx="31808">
                  <c:v>159340</c:v>
                </c:pt>
                <c:pt idx="31809">
                  <c:v>159345</c:v>
                </c:pt>
                <c:pt idx="31810">
                  <c:v>159350</c:v>
                </c:pt>
                <c:pt idx="31811">
                  <c:v>159355</c:v>
                </c:pt>
                <c:pt idx="31812">
                  <c:v>159360</c:v>
                </c:pt>
                <c:pt idx="31813">
                  <c:v>159365</c:v>
                </c:pt>
                <c:pt idx="31814">
                  <c:v>159370</c:v>
                </c:pt>
                <c:pt idx="31815">
                  <c:v>159375</c:v>
                </c:pt>
                <c:pt idx="31816">
                  <c:v>159380</c:v>
                </c:pt>
                <c:pt idx="31817">
                  <c:v>159385</c:v>
                </c:pt>
                <c:pt idx="31818">
                  <c:v>159390</c:v>
                </c:pt>
                <c:pt idx="31819">
                  <c:v>159395</c:v>
                </c:pt>
                <c:pt idx="31820">
                  <c:v>159400</c:v>
                </c:pt>
              </c:numCache>
            </c:numRef>
          </c:xVal>
          <c:yVal>
            <c:numRef>
              <c:f>Plan1!$B$2:$B$31822</c:f>
              <c:numCache>
                <c:formatCode>General</c:formatCode>
                <c:ptCount val="31821"/>
                <c:pt idx="0">
                  <c:v>0</c:v>
                </c:pt>
                <c:pt idx="1">
                  <c:v>0.26339881795441145</c:v>
                </c:pt>
                <c:pt idx="2">
                  <c:v>0.52251453800066539</c:v>
                </c:pt>
                <c:pt idx="3">
                  <c:v>0.77748422818839147</c:v>
                </c:pt>
                <c:pt idx="4">
                  <c:v>1.028438480362847</c:v>
                </c:pt>
                <c:pt idx="5">
                  <c:v>1.2755018118315291</c:v>
                </c:pt>
                <c:pt idx="6">
                  <c:v>1.5187930363654829</c:v>
                </c:pt>
                <c:pt idx="7">
                  <c:v>1.7584256073025268</c:v>
                </c:pt>
                <c:pt idx="8">
                  <c:v>1.9945079352325048</c:v>
                </c:pt>
                <c:pt idx="9">
                  <c:v>2.2271436824912372</c:v>
                </c:pt>
                <c:pt idx="10">
                  <c:v>2.4564320364656491</c:v>
                </c:pt>
                <c:pt idx="11">
                  <c:v>2.6824679635135262</c:v>
                </c:pt>
                <c:pt idx="12">
                  <c:v>2.9053424451247087</c:v>
                </c:pt>
                <c:pt idx="13">
                  <c:v>3.125142697793907</c:v>
                </c:pt>
                <c:pt idx="14">
                  <c:v>3.3419523779346032</c:v>
                </c:pt>
                <c:pt idx="15">
                  <c:v>3.5558517730391195</c:v>
                </c:pt>
                <c:pt idx="16">
                  <c:v>3.7669179801778951</c:v>
                </c:pt>
                <c:pt idx="17">
                  <c:v>3.9752250728311456</c:v>
                </c:pt>
                <c:pt idx="18">
                  <c:v>4.1808442569562381</c:v>
                </c:pt>
                <c:pt idx="19">
                  <c:v>4.3838440171136819</c:v>
                </c:pt>
                <c:pt idx="20">
                  <c:v>4.5842902534019663</c:v>
                </c:pt>
                <c:pt idx="21">
                  <c:v>4.7822464098865574</c:v>
                </c:pt>
                <c:pt idx="22">
                  <c:v>4.9777735951491211</c:v>
                </c:pt>
                <c:pt idx="23">
                  <c:v>5.170930695530167</c:v>
                </c:pt>
                <c:pt idx="24">
                  <c:v>5.3617744815903574</c:v>
                </c:pt>
                <c:pt idx="25">
                  <c:v>5.5503597082716247</c:v>
                </c:pt>
                <c:pt idx="26">
                  <c:v>5.736739209200671</c:v>
                </c:pt>
                <c:pt idx="27">
                  <c:v>5.9209639855410483</c:v>
                </c:pt>
                <c:pt idx="28">
                  <c:v>6.103083289767449</c:v>
                </c:pt>
                <c:pt idx="29">
                  <c:v>6.2831447047069142</c:v>
                </c:pt>
                <c:pt idx="30">
                  <c:v>6.4611942181638282</c:v>
                </c:pt>
                <c:pt idx="31">
                  <c:v>6.6372762934218867</c:v>
                </c:pt>
                <c:pt idx="32">
                  <c:v>6.811433935893203</c:v>
                </c:pt>
                <c:pt idx="33">
                  <c:v>6.9837087561644795</c:v>
                </c:pt>
                <c:pt idx="34">
                  <c:v>7.1541410296716998</c:v>
                </c:pt>
                <c:pt idx="35">
                  <c:v>7.3227697532170151</c:v>
                </c:pt>
                <c:pt idx="36">
                  <c:v>7.4896326985266759</c:v>
                </c:pt>
                <c:pt idx="37">
                  <c:v>7.6547664630336714</c:v>
                </c:pt>
                <c:pt idx="38">
                  <c:v>7.8182065180560061</c:v>
                </c:pt>
                <c:pt idx="39">
                  <c:v>7.9799872545293109</c:v>
                </c:pt>
                <c:pt idx="40">
                  <c:v>8.1401420264410849</c:v>
                </c:pt>
                <c:pt idx="41">
                  <c:v>8.2987031921041012</c:v>
                </c:pt>
                <c:pt idx="42">
                  <c:v>8.4557021533963184</c:v>
                </c:pt>
                <c:pt idx="43">
                  <c:v>8.6111693930868238</c:v>
                </c:pt>
                <c:pt idx="44">
                  <c:v>8.7651345103582052</c:v>
                </c:pt>
                <c:pt idx="45">
                  <c:v>8.9176262546294769</c:v>
                </c:pt>
                <c:pt idx="46">
                  <c:v>9.0686725577757787</c:v>
                </c:pt>
                <c:pt idx="47">
                  <c:v>9.2183005648354008</c:v>
                </c:pt>
                <c:pt idx="48">
                  <c:v>9.366536663288537</c:v>
                </c:pt>
                <c:pt idx="49">
                  <c:v>9.513406510986643</c:v>
                </c:pt>
                <c:pt idx="50">
                  <c:v>9.6589350628065684</c:v>
                </c:pt>
                <c:pt idx="51">
                  <c:v>9.803146596098431</c:v>
                </c:pt>
                <c:pt idx="52">
                  <c:v>9.9460647349923246</c:v>
                </c:pt>
                <c:pt idx="53">
                  <c:v>10.087712473624757</c:v>
                </c:pt>
                <c:pt idx="54">
                  <c:v>10.228112198341725</c:v>
                </c:pt>
                <c:pt idx="55">
                  <c:v>10.367285708932322</c:v>
                </c:pt>
                <c:pt idx="56">
                  <c:v>10.505254238943015</c:v>
                </c:pt>
                <c:pt idx="57">
                  <c:v>10.642038475120067</c:v>
                </c:pt>
                <c:pt idx="58">
                  <c:v>10.777658576024542</c:v>
                </c:pt>
                <c:pt idx="59">
                  <c:v>10.912134189861982</c:v>
                </c:pt>
                <c:pt idx="60">
                  <c:v>11.045484471565794</c:v>
                </c:pt>
                <c:pt idx="61">
                  <c:v>11.177728099172066</c:v>
                </c:pt>
                <c:pt idx="62">
                  <c:v>11.308883289520207</c:v>
                </c:pt>
                <c:pt idx="63">
                  <c:v>11.438967813312935</c:v>
                </c:pt>
                <c:pt idx="64">
                  <c:v>11.56799900956646</c:v>
                </c:pt>
                <c:pt idx="65">
                  <c:v>11.695993799480204</c:v>
                </c:pt>
                <c:pt idx="66">
                  <c:v>11.822968699754187</c:v>
                </c:pt>
                <c:pt idx="67">
                  <c:v>11.948939835379701</c:v>
                </c:pt>
                <c:pt idx="68">
                  <c:v>12.073922951928642</c:v>
                </c:pt>
                <c:pt idx="69">
                  <c:v>12.1979334273645</c:v>
                </c:pt>
                <c:pt idx="70">
                  <c:v>12.320986283397325</c:v>
                </c:pt>
                <c:pt idx="71">
                  <c:v>12.443096196403667</c:v>
                </c:pt>
                <c:pt idx="72">
                  <c:v>12.56427750793128</c:v>
                </c:pt>
                <c:pt idx="73">
                  <c:v>12.684544234807374</c:v>
                </c:pt>
                <c:pt idx="74">
                  <c:v>12.803910078868322</c:v>
                </c:pt>
                <c:pt idx="75">
                  <c:v>12.922388436327656</c:v>
                </c:pt>
                <c:pt idx="76">
                  <c:v>13.039992406798287</c:v>
                </c:pt>
                <c:pt idx="77">
                  <c:v>13.156734801984395</c:v>
                </c:pt>
                <c:pt idx="78">
                  <c:v>13.272628154057017</c:v>
                </c:pt>
                <c:pt idx="79">
                  <c:v>13.387684723727522</c:v>
                </c:pt>
                <c:pt idx="80">
                  <c:v>13.501916508031444</c:v>
                </c:pt>
                <c:pt idx="81">
                  <c:v>13.615335247835528</c:v>
                </c:pt>
                <c:pt idx="82">
                  <c:v>13.727952435079322</c:v>
                </c:pt>
                <c:pt idx="83">
                  <c:v>13.839779319762807</c:v>
                </c:pt>
                <c:pt idx="84">
                  <c:v>13.950826916690504</c:v>
                </c:pt>
                <c:pt idx="85">
                  <c:v>14.061106011982133</c:v>
                </c:pt>
                <c:pt idx="86">
                  <c:v>14.170627169359701</c:v>
                </c:pt>
                <c:pt idx="87">
                  <c:v>14.279400736219836</c:v>
                </c:pt>
                <c:pt idx="88">
                  <c:v>14.387436849500398</c:v>
                </c:pt>
                <c:pt idx="89">
                  <c:v>14.494745441349503</c:v>
                </c:pt>
                <c:pt idx="90">
                  <c:v>14.601336244604916</c:v>
                </c:pt>
                <c:pt idx="91">
                  <c:v>14.707218798091496</c:v>
                </c:pt>
                <c:pt idx="92">
                  <c:v>14.81240245174369</c:v>
                </c:pt>
                <c:pt idx="93">
                  <c:v>14.916896371560147</c:v>
                </c:pt>
                <c:pt idx="94">
                  <c:v>15.020709544396926</c:v>
                </c:pt>
                <c:pt idx="95">
                  <c:v>15.123850782605579</c:v>
                </c:pt>
                <c:pt idx="96">
                  <c:v>15.226328728522031</c:v>
                </c:pt>
                <c:pt idx="97">
                  <c:v>15.328151858812191</c:v>
                </c:pt>
                <c:pt idx="98">
                  <c:v>15.429328488679477</c:v>
                </c:pt>
                <c:pt idx="99">
                  <c:v>15.529866775939608</c:v>
                </c:pt>
                <c:pt idx="100">
                  <c:v>15.62977472496776</c:v>
                </c:pt>
                <c:pt idx="101">
                  <c:v>15.729060190522681</c:v>
                </c:pt>
                <c:pt idx="102">
                  <c:v>15.82773088145235</c:v>
                </c:pt>
                <c:pt idx="103">
                  <c:v>15.925794364285814</c:v>
                </c:pt>
                <c:pt idx="104">
                  <c:v>16.023258066714902</c:v>
                </c:pt>
                <c:pt idx="105">
                  <c:v>16.120129280970396</c:v>
                </c:pt>
                <c:pt idx="106">
                  <c:v>16.216415167095963</c:v>
                </c:pt>
                <c:pt idx="107">
                  <c:v>16.312122756123919</c:v>
                </c:pt>
                <c:pt idx="108">
                  <c:v>16.407258953156152</c:v>
                </c:pt>
                <c:pt idx="109">
                  <c:v>16.501830540353563</c:v>
                </c:pt>
                <c:pt idx="110">
                  <c:v>16.595844179837417</c:v>
                </c:pt>
                <c:pt idx="111">
                  <c:v>16.689306416505538</c:v>
                </c:pt>
                <c:pt idx="112">
                  <c:v>16.782223680766467</c:v>
                </c:pt>
                <c:pt idx="113">
                  <c:v>16.874602291194243</c:v>
                </c:pt>
                <c:pt idx="114">
                  <c:v>16.966448457106846</c:v>
                </c:pt>
                <c:pt idx="115">
                  <c:v>17.057768281070562</c:v>
                </c:pt>
                <c:pt idx="116">
                  <c:v>17.148567761333243</c:v>
                </c:pt>
                <c:pt idx="117">
                  <c:v>17.238852794188368</c:v>
                </c:pt>
                <c:pt idx="118">
                  <c:v>17.32862917627271</c:v>
                </c:pt>
                <c:pt idx="119">
                  <c:v>17.417902606799522</c:v>
                </c:pt>
                <c:pt idx="120">
                  <c:v>17.506678689729625</c:v>
                </c:pt>
                <c:pt idx="121">
                  <c:v>17.594962935882211</c:v>
                </c:pt>
                <c:pt idx="122">
                  <c:v>17.68276076498768</c:v>
                </c:pt>
                <c:pt idx="123">
                  <c:v>17.770077507684022</c:v>
                </c:pt>
                <c:pt idx="124">
                  <c:v>17.856918407458998</c:v>
                </c:pt>
                <c:pt idx="125">
                  <c:v>17.943288622539516</c:v>
                </c:pt>
                <c:pt idx="126">
                  <c:v>18.029193227730275</c:v>
                </c:pt>
                <c:pt idx="127">
                  <c:v>18.114637216202905</c:v>
                </c:pt>
                <c:pt idx="128">
                  <c:v>18.199625501237495</c:v>
                </c:pt>
                <c:pt idx="129">
                  <c:v>18.284162917918014</c:v>
                </c:pt>
                <c:pt idx="130">
                  <c:v>18.36825422478281</c:v>
                </c:pt>
                <c:pt idx="131">
                  <c:v>18.451904105431943</c:v>
                </c:pt>
                <c:pt idx="132">
                  <c:v>18.535117170092473</c:v>
                </c:pt>
                <c:pt idx="133">
                  <c:v>18.617897957143107</c:v>
                </c:pt>
                <c:pt idx="134">
                  <c:v>18.700250934599467</c:v>
                </c:pt>
                <c:pt idx="135">
                  <c:v>18.78218050156115</c:v>
                </c:pt>
                <c:pt idx="136">
                  <c:v>18.863690989621801</c:v>
                </c:pt>
                <c:pt idx="137">
                  <c:v>18.944786664243299</c:v>
                </c:pt>
                <c:pt idx="138">
                  <c:v>19.025471726095105</c:v>
                </c:pt>
                <c:pt idx="139">
                  <c:v>19.105750312359984</c:v>
                </c:pt>
                <c:pt idx="140">
                  <c:v>19.185626498006879</c:v>
                </c:pt>
                <c:pt idx="141">
                  <c:v>19.265104297032153</c:v>
                </c:pt>
                <c:pt idx="142">
                  <c:v>19.344187663669882</c:v>
                </c:pt>
                <c:pt idx="143">
                  <c:v>19.422880493572492</c:v>
                </c:pt>
                <c:pt idx="144">
                  <c:v>19.501186624962113</c:v>
                </c:pt>
                <c:pt idx="145">
                  <c:v>19.579109839754036</c:v>
                </c:pt>
                <c:pt idx="146">
                  <c:v>19.656653864652618</c:v>
                </c:pt>
                <c:pt idx="147">
                  <c:v>19.733822372220846</c:v>
                </c:pt>
                <c:pt idx="148">
                  <c:v>19.810618981924002</c:v>
                </c:pt>
                <c:pt idx="149">
                  <c:v>19.88704726114829</c:v>
                </c:pt>
                <c:pt idx="150">
                  <c:v>19.963110726195271</c:v>
                </c:pt>
                <c:pt idx="151">
                  <c:v>20.038812843252554</c:v>
                </c:pt>
                <c:pt idx="152">
                  <c:v>20.114157029341577</c:v>
                </c:pt>
                <c:pt idx="153">
                  <c:v>20.189146653243135</c:v>
                </c:pt>
                <c:pt idx="154">
                  <c:v>20.263785036401195</c:v>
                </c:pt>
                <c:pt idx="155">
                  <c:v>20.338075453805583</c:v>
                </c:pt>
                <c:pt idx="156">
                  <c:v>20.412021134854331</c:v>
                </c:pt>
                <c:pt idx="157">
                  <c:v>20.485625264195935</c:v>
                </c:pt>
                <c:pt idx="158">
                  <c:v>20.558890982552438</c:v>
                </c:pt>
                <c:pt idx="159">
                  <c:v>20.63182138752353</c:v>
                </c:pt>
                <c:pt idx="160">
                  <c:v>20.704419534372363</c:v>
                </c:pt>
                <c:pt idx="161">
                  <c:v>20.776688436793645</c:v>
                </c:pt>
                <c:pt idx="162">
                  <c:v>20.848631067664225</c:v>
                </c:pt>
                <c:pt idx="163">
                  <c:v>20.920250359776972</c:v>
                </c:pt>
                <c:pt idx="164">
                  <c:v>20.991549206558119</c:v>
                </c:pt>
                <c:pt idx="165">
                  <c:v>21.062530462768741</c:v>
                </c:pt>
                <c:pt idx="166">
                  <c:v>21.133196945190537</c:v>
                </c:pt>
                <c:pt idx="167">
                  <c:v>21.203551433296649</c:v>
                </c:pt>
                <c:pt idx="168">
                  <c:v>21.273596669907519</c:v>
                </c:pt>
                <c:pt idx="169">
                  <c:v>21.343335361832636</c:v>
                </c:pt>
                <c:pt idx="170">
                  <c:v>21.412770180498118</c:v>
                </c:pt>
                <c:pt idx="171">
                  <c:v>21.481903762560755</c:v>
                </c:pt>
                <c:pt idx="172">
                  <c:v>21.55073871050881</c:v>
                </c:pt>
                <c:pt idx="173">
                  <c:v>21.619277593249802</c:v>
                </c:pt>
                <c:pt idx="174">
                  <c:v>21.68752294668586</c:v>
                </c:pt>
                <c:pt idx="175">
                  <c:v>21.755477274276615</c:v>
                </c:pt>
                <c:pt idx="176">
                  <c:v>21.823143047590339</c:v>
                </c:pt>
                <c:pt idx="177">
                  <c:v>21.890522706843292</c:v>
                </c:pt>
                <c:pt idx="178">
                  <c:v>21.957618661427762</c:v>
                </c:pt>
                <c:pt idx="179">
                  <c:v>22.024433290429037</c:v>
                </c:pt>
                <c:pt idx="180">
                  <c:v>22.090968943131589</c:v>
                </c:pt>
                <c:pt idx="181">
                  <c:v>22.157227939514687</c:v>
                </c:pt>
                <c:pt idx="182">
                  <c:v>22.223212570737847</c:v>
                </c:pt>
                <c:pt idx="183">
                  <c:v>22.288925099616179</c:v>
                </c:pt>
                <c:pt idx="184">
                  <c:v>22.354367761085999</c:v>
                </c:pt>
                <c:pt idx="185">
                  <c:v>22.419542762660921</c:v>
                </c:pt>
                <c:pt idx="186">
                  <c:v>22.484452284878731</c:v>
                </c:pt>
                <c:pt idx="187">
                  <c:v>22.549098481739048</c:v>
                </c:pt>
                <c:pt idx="188">
                  <c:v>22.613483481132253</c:v>
                </c:pt>
                <c:pt idx="189">
                  <c:v>22.677609385259789</c:v>
                </c:pt>
                <c:pt idx="190">
                  <c:v>22.741478271045999</c:v>
                </c:pt>
                <c:pt idx="191">
                  <c:v>22.805092190541735</c:v>
                </c:pt>
                <c:pt idx="192">
                  <c:v>22.868453171319981</c:v>
                </c:pt>
                <c:pt idx="193">
                  <c:v>22.931563216863601</c:v>
                </c:pt>
                <c:pt idx="194">
                  <c:v>22.994424306945493</c:v>
                </c:pt>
                <c:pt idx="195">
                  <c:v>23.057038398001232</c:v>
                </c:pt>
                <c:pt idx="196">
                  <c:v>23.119407423494437</c:v>
                </c:pt>
                <c:pt idx="197">
                  <c:v>23.181533294274985</c:v>
                </c:pt>
                <c:pt idx="198">
                  <c:v>23.243417898930293</c:v>
                </c:pt>
                <c:pt idx="199">
                  <c:v>23.305063104129875</c:v>
                </c:pt>
                <c:pt idx="200">
                  <c:v>23.366470754963121</c:v>
                </c:pt>
                <c:pt idx="201">
                  <c:v>23.427642675270672</c:v>
                </c:pt>
                <c:pt idx="202">
                  <c:v>23.488580667969462</c:v>
                </c:pt>
                <c:pt idx="203">
                  <c:v>23.549286515371605</c:v>
                </c:pt>
                <c:pt idx="204">
                  <c:v>23.609761979497073</c:v>
                </c:pt>
                <c:pt idx="205">
                  <c:v>23.670008802380693</c:v>
                </c:pt>
                <c:pt idx="206">
                  <c:v>23.730028706373169</c:v>
                </c:pt>
                <c:pt idx="207">
                  <c:v>23.789823394436539</c:v>
                </c:pt>
                <c:pt idx="208">
                  <c:v>23.849394550434116</c:v>
                </c:pt>
                <c:pt idx="209">
                  <c:v>23.908743839415038</c:v>
                </c:pt>
                <c:pt idx="210">
                  <c:v>23.967872907893451</c:v>
                </c:pt>
                <c:pt idx="211">
                  <c:v>24.026783384122645</c:v>
                </c:pt>
                <c:pt idx="212">
                  <c:v>24.08547687836408</c:v>
                </c:pt>
                <c:pt idx="213">
                  <c:v>24.143954983151509</c:v>
                </c:pt>
                <c:pt idx="214">
                  <c:v>24.202219273550192</c:v>
                </c:pt>
                <c:pt idx="215">
                  <c:v>24.260271307411482</c:v>
                </c:pt>
                <c:pt idx="216">
                  <c:v>24.318112625622813</c:v>
                </c:pt>
                <c:pt idx="217">
                  <c:v>24.375744752353008</c:v>
                </c:pt>
                <c:pt idx="218">
                  <c:v>24.433169195293317</c:v>
                </c:pt>
                <c:pt idx="219">
                  <c:v>24.4903874458941</c:v>
                </c:pt>
                <c:pt idx="220">
                  <c:v>24.547400979597239</c:v>
                </c:pt>
                <c:pt idx="221">
                  <c:v>24.604211256064403</c:v>
                </c:pt>
                <c:pt idx="222">
                  <c:v>24.660819719401321</c:v>
                </c:pt>
                <c:pt idx="223">
                  <c:v>24.717227798377991</c:v>
                </c:pt>
                <c:pt idx="224">
                  <c:v>24.773436906645117</c:v>
                </c:pt>
                <c:pt idx="225">
                  <c:v>24.829448442946639</c:v>
                </c:pt>
                <c:pt idx="226">
                  <c:v>24.885263791328601</c:v>
                </c:pt>
                <c:pt idx="227">
                  <c:v>24.940884321344392</c:v>
                </c:pt>
                <c:pt idx="228">
                  <c:v>24.996311388256299</c:v>
                </c:pt>
                <c:pt idx="229">
                  <c:v>25.051546333233738</c:v>
                </c:pt>
                <c:pt idx="230">
                  <c:v>25.106590483547929</c:v>
                </c:pt>
                <c:pt idx="231">
                  <c:v>25.161445152763296</c:v>
                </c:pt>
                <c:pt idx="232">
                  <c:v>25.216111640925497</c:v>
                </c:pt>
                <c:pt idx="233">
                  <c:v>25.270591234746369</c:v>
                </c:pt>
                <c:pt idx="234">
                  <c:v>25.324885207785631</c:v>
                </c:pt>
                <c:pt idx="235">
                  <c:v>25.378994820629458</c:v>
                </c:pt>
                <c:pt idx="236">
                  <c:v>25.432921321066193</c:v>
                </c:pt>
                <c:pt idx="237">
                  <c:v>25.486665944258935</c:v>
                </c:pt>
                <c:pt idx="238">
                  <c:v>25.540229912915297</c:v>
                </c:pt>
                <c:pt idx="239">
                  <c:v>25.593614437454342</c:v>
                </c:pt>
                <c:pt idx="240">
                  <c:v>25.646820716170708</c:v>
                </c:pt>
                <c:pt idx="241">
                  <c:v>25.699849935395942</c:v>
                </c:pt>
                <c:pt idx="242">
                  <c:v>25.752703269657289</c:v>
                </c:pt>
                <c:pt idx="243">
                  <c:v>25.805381881833711</c:v>
                </c:pt>
                <c:pt idx="244">
                  <c:v>25.857886923309486</c:v>
                </c:pt>
                <c:pt idx="245">
                  <c:v>25.910219534125122</c:v>
                </c:pt>
                <c:pt idx="246">
                  <c:v>25.962380843125942</c:v>
                </c:pt>
                <c:pt idx="247">
                  <c:v>26.01437196810819</c:v>
                </c:pt>
                <c:pt idx="248">
                  <c:v>26.066194015962722</c:v>
                </c:pt>
                <c:pt idx="249">
                  <c:v>26.11784808281643</c:v>
                </c:pt>
                <c:pt idx="250">
                  <c:v>26.169335254171372</c:v>
                </c:pt>
                <c:pt idx="251">
                  <c:v>26.220656605041576</c:v>
                </c:pt>
                <c:pt idx="252">
                  <c:v>26.271813200087831</c:v>
                </c:pt>
                <c:pt idx="253">
                  <c:v>26.322806093750089</c:v>
                </c:pt>
                <c:pt idx="254">
                  <c:v>26.373636330377987</c:v>
                </c:pt>
                <c:pt idx="255">
                  <c:v>26.4243049443591</c:v>
                </c:pt>
                <c:pt idx="256">
                  <c:v>26.47481296024527</c:v>
                </c:pt>
                <c:pt idx="257">
                  <c:v>26.525161392876917</c:v>
                </c:pt>
                <c:pt idx="258">
                  <c:v>26.575351247505402</c:v>
                </c:pt>
                <c:pt idx="259">
                  <c:v>26.625383519913409</c:v>
                </c:pt>
                <c:pt idx="260">
                  <c:v>26.675259196533556</c:v>
                </c:pt>
                <c:pt idx="261">
                  <c:v>26.724979254565024</c:v>
                </c:pt>
                <c:pt idx="262">
                  <c:v>26.774544662088474</c:v>
                </c:pt>
                <c:pt idx="263">
                  <c:v>26.82395637817913</c:v>
                </c:pt>
                <c:pt idx="264">
                  <c:v>26.87321535301815</c:v>
                </c:pt>
                <c:pt idx="265">
                  <c:v>26.92232252800224</c:v>
                </c:pt>
                <c:pt idx="266">
                  <c:v>26.97127883585161</c:v>
                </c:pt>
                <c:pt idx="267">
                  <c:v>27.020085200716267</c:v>
                </c:pt>
                <c:pt idx="268">
                  <c:v>27.068742538280699</c:v>
                </c:pt>
                <c:pt idx="269">
                  <c:v>27.117251755866974</c:v>
                </c:pt>
                <c:pt idx="270">
                  <c:v>27.165613752536196</c:v>
                </c:pt>
                <c:pt idx="271">
                  <c:v>27.213829419188556</c:v>
                </c:pt>
                <c:pt idx="272">
                  <c:v>27.261899638661756</c:v>
                </c:pt>
                <c:pt idx="273">
                  <c:v>27.309825285828055</c:v>
                </c:pt>
                <c:pt idx="274">
                  <c:v>27.357607227689719</c:v>
                </c:pt>
                <c:pt idx="275">
                  <c:v>27.405246323473236</c:v>
                </c:pt>
                <c:pt idx="276">
                  <c:v>27.452743424721948</c:v>
                </c:pt>
                <c:pt idx="277">
                  <c:v>27.500099375387403</c:v>
                </c:pt>
                <c:pt idx="278">
                  <c:v>27.547315011919355</c:v>
                </c:pt>
                <c:pt idx="279">
                  <c:v>27.594391163354366</c:v>
                </c:pt>
                <c:pt idx="280">
                  <c:v>27.641328651403203</c:v>
                </c:pt>
                <c:pt idx="281">
                  <c:v>27.688128290536856</c:v>
                </c:pt>
                <c:pt idx="282">
                  <c:v>27.734790888071331</c:v>
                </c:pt>
                <c:pt idx="283">
                  <c:v>27.78131724425128</c:v>
                </c:pt>
                <c:pt idx="284">
                  <c:v>27.82770815233226</c:v>
                </c:pt>
                <c:pt idx="285">
                  <c:v>27.873964398661933</c:v>
                </c:pt>
                <c:pt idx="286">
                  <c:v>27.92008676276004</c:v>
                </c:pt>
                <c:pt idx="287">
                  <c:v>27.966076017397206</c:v>
                </c:pt>
                <c:pt idx="288">
                  <c:v>28.011932928672639</c:v>
                </c:pt>
                <c:pt idx="289">
                  <c:v>28.05765825609069</c:v>
                </c:pt>
                <c:pt idx="290">
                  <c:v>28.103252752636358</c:v>
                </c:pt>
                <c:pt idx="291">
                  <c:v>28.148717164849675</c:v>
                </c:pt>
                <c:pt idx="292">
                  <c:v>28.194052232899036</c:v>
                </c:pt>
                <c:pt idx="293">
                  <c:v>28.239258690653525</c:v>
                </c:pt>
                <c:pt idx="294">
                  <c:v>28.284337265754168</c:v>
                </c:pt>
                <c:pt idx="295">
                  <c:v>28.329288679684232</c:v>
                </c:pt>
                <c:pt idx="296">
                  <c:v>28.374113647838506</c:v>
                </c:pt>
                <c:pt idx="297">
                  <c:v>28.418812879591592</c:v>
                </c:pt>
                <c:pt idx="298">
                  <c:v>28.463387078365322</c:v>
                </c:pt>
                <c:pt idx="299">
                  <c:v>28.507836941695082</c:v>
                </c:pt>
                <c:pt idx="300">
                  <c:v>28.552163161295418</c:v>
                </c:pt>
                <c:pt idx="301">
                  <c:v>28.596366423124518</c:v>
                </c:pt>
                <c:pt idx="302">
                  <c:v>28.640447407448004</c:v>
                </c:pt>
                <c:pt idx="303">
                  <c:v>28.684406788901672</c:v>
                </c:pt>
                <c:pt idx="304">
                  <c:v>28.72824523655348</c:v>
                </c:pt>
                <c:pt idx="305">
                  <c:v>28.77196341396462</c:v>
                </c:pt>
                <c:pt idx="306">
                  <c:v>28.815561979249814</c:v>
                </c:pt>
                <c:pt idx="307">
                  <c:v>28.859041585136776</c:v>
                </c:pt>
                <c:pt idx="308">
                  <c:v>28.90240287902478</c:v>
                </c:pt>
                <c:pt idx="309">
                  <c:v>28.94564650304256</c:v>
                </c:pt>
                <c:pt idx="310">
                  <c:v>28.988773094105312</c:v>
                </c:pt>
                <c:pt idx="311">
                  <c:v>29.031783283971052</c:v>
                </c:pt>
                <c:pt idx="312">
                  <c:v>29.074677699296071</c:v>
                </c:pt>
                <c:pt idx="313">
                  <c:v>29.117456961689768</c:v>
                </c:pt>
                <c:pt idx="314">
                  <c:v>29.160121687768697</c:v>
                </c:pt>
                <c:pt idx="315">
                  <c:v>29.202672489209831</c:v>
                </c:pt>
                <c:pt idx="316">
                  <c:v>29.245109972803291</c:v>
                </c:pt>
                <c:pt idx="317">
                  <c:v>29.287434740504164</c:v>
                </c:pt>
                <c:pt idx="318">
                  <c:v>29.32964738948381</c:v>
                </c:pt>
                <c:pt idx="319">
                  <c:v>29.371748512180346</c:v>
                </c:pt>
                <c:pt idx="320">
                  <c:v>29.413738696348606</c:v>
                </c:pt>
                <c:pt idx="321">
                  <c:v>29.455618525109323</c:v>
                </c:pt>
                <c:pt idx="322">
                  <c:v>29.497388576997739</c:v>
                </c:pt>
                <c:pt idx="323">
                  <c:v>29.539049426011548</c:v>
                </c:pt>
                <c:pt idx="324">
                  <c:v>29.580601641658266</c:v>
                </c:pt>
                <c:pt idx="325">
                  <c:v>29.622045789001838</c:v>
                </c:pt>
                <c:pt idx="326">
                  <c:v>29.6633824287089</c:v>
                </c:pt>
                <c:pt idx="327">
                  <c:v>29.704612117094126</c:v>
                </c:pt>
                <c:pt idx="328">
                  <c:v>29.745735406165263</c:v>
                </c:pt>
                <c:pt idx="329">
                  <c:v>29.786752843667429</c:v>
                </c:pt>
                <c:pt idx="330">
                  <c:v>29.82766497312695</c:v>
                </c:pt>
                <c:pt idx="331">
                  <c:v>29.868472333894434</c:v>
                </c:pt>
                <c:pt idx="332">
                  <c:v>29.909175461187598</c:v>
                </c:pt>
                <c:pt idx="333">
                  <c:v>29.949774886133291</c:v>
                </c:pt>
                <c:pt idx="334">
                  <c:v>29.990271135809092</c:v>
                </c:pt>
                <c:pt idx="335">
                  <c:v>30.030664733284389</c:v>
                </c:pt>
                <c:pt idx="336">
                  <c:v>30.070956197660902</c:v>
                </c:pt>
                <c:pt idx="337">
                  <c:v>30.111146044112697</c:v>
                </c:pt>
                <c:pt idx="338">
                  <c:v>30.15123478392578</c:v>
                </c:pt>
                <c:pt idx="339">
                  <c:v>30.191222924536998</c:v>
                </c:pt>
                <c:pt idx="340">
                  <c:v>30.231110969572679</c:v>
                </c:pt>
                <c:pt idx="341">
                  <c:v>30.270899418886689</c:v>
                </c:pt>
                <c:pt idx="342">
                  <c:v>30.310588768597945</c:v>
                </c:pt>
                <c:pt idx="343">
                  <c:v>30.3501795111276</c:v>
                </c:pt>
                <c:pt idx="344">
                  <c:v>30.389672135235678</c:v>
                </c:pt>
                <c:pt idx="345">
                  <c:v>30.429067126057269</c:v>
                </c:pt>
                <c:pt idx="346">
                  <c:v>30.468364965138289</c:v>
                </c:pt>
                <c:pt idx="347">
                  <c:v>30.507566130470792</c:v>
                </c:pt>
                <c:pt idx="348">
                  <c:v>30.546671096527909</c:v>
                </c:pt>
                <c:pt idx="349">
                  <c:v>30.585680334298203</c:v>
                </c:pt>
                <c:pt idx="350">
                  <c:v>30.624594311319814</c:v>
                </c:pt>
                <c:pt idx="351">
                  <c:v>30.663413491714003</c:v>
                </c:pt>
                <c:pt idx="352">
                  <c:v>30.702138336218415</c:v>
                </c:pt>
                <c:pt idx="353">
                  <c:v>30.74076930221981</c:v>
                </c:pt>
                <c:pt idx="354">
                  <c:v>30.779306843786642</c:v>
                </c:pt>
                <c:pt idx="355">
                  <c:v>30.817751411700879</c:v>
                </c:pt>
                <c:pt idx="356">
                  <c:v>30.856103453489791</c:v>
                </c:pt>
                <c:pt idx="357">
                  <c:v>30.894363413457143</c:v>
                </c:pt>
                <c:pt idx="358">
                  <c:v>30.932531732714086</c:v>
                </c:pt>
                <c:pt idx="359">
                  <c:v>30.970608849209686</c:v>
                </c:pt>
                <c:pt idx="360">
                  <c:v>31.008595197761068</c:v>
                </c:pt>
                <c:pt idx="361">
                  <c:v>31.046491210083193</c:v>
                </c:pt>
                <c:pt idx="362">
                  <c:v>31.08429731481835</c:v>
                </c:pt>
                <c:pt idx="363">
                  <c:v>31.122013937565139</c:v>
                </c:pt>
                <c:pt idx="364">
                  <c:v>31.15964150090737</c:v>
                </c:pt>
                <c:pt idx="365">
                  <c:v>31.197180424442315</c:v>
                </c:pt>
                <c:pt idx="366">
                  <c:v>31.234631124808931</c:v>
                </c:pt>
                <c:pt idx="367">
                  <c:v>31.271994015715478</c:v>
                </c:pt>
                <c:pt idx="368">
                  <c:v>31.309269507966992</c:v>
                </c:pt>
                <c:pt idx="369">
                  <c:v>31.34645800949243</c:v>
                </c:pt>
                <c:pt idx="370">
                  <c:v>31.38355992537138</c:v>
                </c:pt>
                <c:pt idx="371">
                  <c:v>31.420575657860596</c:v>
                </c:pt>
                <c:pt idx="372">
                  <c:v>31.45750560642011</c:v>
                </c:pt>
                <c:pt idx="373">
                  <c:v>31.494350167739171</c:v>
                </c:pt>
                <c:pt idx="374">
                  <c:v>31.531109735761731</c:v>
                </c:pt>
                <c:pt idx="375">
                  <c:v>31.567784701711759</c:v>
                </c:pt>
                <c:pt idx="376">
                  <c:v>31.604375454118234</c:v>
                </c:pt>
                <c:pt idx="377">
                  <c:v>31.64088237883983</c:v>
                </c:pt>
                <c:pt idx="378">
                  <c:v>31.677305859089326</c:v>
                </c:pt>
                <c:pt idx="379">
                  <c:v>31.71364627545773</c:v>
                </c:pt>
                <c:pt idx="380">
                  <c:v>31.749904005938156</c:v>
                </c:pt>
                <c:pt idx="381">
                  <c:v>31.78607942594946</c:v>
                </c:pt>
                <c:pt idx="382">
                  <c:v>31.822172908359438</c:v>
                </c:pt>
                <c:pt idx="383">
                  <c:v>31.858184823508033</c:v>
                </c:pt>
                <c:pt idx="384">
                  <c:v>31.894115539230022</c:v>
                </c:pt>
                <c:pt idx="385">
                  <c:v>31.929965420877622</c:v>
                </c:pt>
                <c:pt idx="386">
                  <c:v>31.965734831342768</c:v>
                </c:pt>
                <c:pt idx="387">
                  <c:v>32.001424131079112</c:v>
                </c:pt>
                <c:pt idx="388">
                  <c:v>32.037033678123919</c:v>
                </c:pt>
                <c:pt idx="389">
                  <c:v>32.072563828119485</c:v>
                </c:pt>
                <c:pt idx="390">
                  <c:v>32.108014934334541</c:v>
                </c:pt>
                <c:pt idx="391">
                  <c:v>32.143387347685312</c:v>
                </c:pt>
                <c:pt idx="392">
                  <c:v>32.178681416756334</c:v>
                </c:pt>
                <c:pt idx="393">
                  <c:v>32.213897487821122</c:v>
                </c:pt>
                <c:pt idx="394">
                  <c:v>32.249035904862424</c:v>
                </c:pt>
                <c:pt idx="395">
                  <c:v>32.284097009592593</c:v>
                </c:pt>
                <c:pt idx="396">
                  <c:v>32.319081141473298</c:v>
                </c:pt>
                <c:pt idx="397">
                  <c:v>32.353988637735412</c:v>
                </c:pt>
                <c:pt idx="398">
                  <c:v>32.388819833398422</c:v>
                </c:pt>
                <c:pt idx="399">
                  <c:v>32.423575061289775</c:v>
                </c:pt>
                <c:pt idx="400">
                  <c:v>32.458254652063914</c:v>
                </c:pt>
                <c:pt idx="401">
                  <c:v>32.492858934221196</c:v>
                </c:pt>
                <c:pt idx="402">
                  <c:v>32.527388234126548</c:v>
                </c:pt>
                <c:pt idx="403">
                  <c:v>32.561842876027939</c:v>
                </c:pt>
                <c:pt idx="404">
                  <c:v>32.59622318207461</c:v>
                </c:pt>
                <c:pt idx="405">
                  <c:v>32.630529472335191</c:v>
                </c:pt>
                <c:pt idx="406">
                  <c:v>32.664762064815598</c:v>
                </c:pt>
                <c:pt idx="407">
                  <c:v>32.698921275476664</c:v>
                </c:pt>
                <c:pt idx="408">
                  <c:v>32.733007418251638</c:v>
                </c:pt>
                <c:pt idx="409">
                  <c:v>32.767020805063595</c:v>
                </c:pt>
                <c:pt idx="410">
                  <c:v>32.800961745842407</c:v>
                </c:pt>
                <c:pt idx="411">
                  <c:v>32.834830548541817</c:v>
                </c:pt>
                <c:pt idx="412">
                  <c:v>32.868627519156128</c:v>
                </c:pt>
                <c:pt idx="413">
                  <c:v>32.902352961736867</c:v>
                </c:pt>
                <c:pt idx="414">
                  <c:v>32.936007178409085</c:v>
                </c:pt>
                <c:pt idx="415">
                  <c:v>32.969590469387725</c:v>
                </c:pt>
                <c:pt idx="416">
                  <c:v>33.003103132993559</c:v>
                </c:pt>
                <c:pt idx="417">
                  <c:v>33.036545465669235</c:v>
                </c:pt>
                <c:pt idx="418">
                  <c:v>33.06991776199483</c:v>
                </c:pt>
                <c:pt idx="419">
                  <c:v>33.103220314703641</c:v>
                </c:pt>
                <c:pt idx="420">
                  <c:v>33.136453414697385</c:v>
                </c:pt>
                <c:pt idx="421">
                  <c:v>33.169617351061547</c:v>
                </c:pt>
                <c:pt idx="422">
                  <c:v>33.202712411080483</c:v>
                </c:pt>
                <c:pt idx="423">
                  <c:v>33.235738880252292</c:v>
                </c:pt>
                <c:pt idx="424">
                  <c:v>33.268697042303643</c:v>
                </c:pt>
                <c:pt idx="425">
                  <c:v>33.301587179204375</c:v>
                </c:pt>
                <c:pt idx="426">
                  <c:v>33.334409571181979</c:v>
                </c:pt>
                <c:pt idx="427">
                  <c:v>33.36716449673591</c:v>
                </c:pt>
                <c:pt idx="428">
                  <c:v>33.399852232651781</c:v>
                </c:pt>
                <c:pt idx="429">
                  <c:v>33.432473054015439</c:v>
                </c:pt>
                <c:pt idx="430">
                  <c:v>33.46502723422671</c:v>
                </c:pt>
                <c:pt idx="431">
                  <c:v>33.497515045013365</c:v>
                </c:pt>
                <c:pt idx="432">
                  <c:v>33.529936756444521</c:v>
                </c:pt>
                <c:pt idx="433">
                  <c:v>33.56229263694425</c:v>
                </c:pt>
                <c:pt idx="434">
                  <c:v>33.59458295330483</c:v>
                </c:pt>
                <c:pt idx="435">
                  <c:v>33.626807970700021</c:v>
                </c:pt>
                <c:pt idx="436">
                  <c:v>33.658967952698035</c:v>
                </c:pt>
                <c:pt idx="437">
                  <c:v>33.691063161274592</c:v>
                </c:pt>
                <c:pt idx="438">
                  <c:v>33.723093856825585</c:v>
                </c:pt>
                <c:pt idx="439">
                  <c:v>33.755060298179885</c:v>
                </c:pt>
                <c:pt idx="440">
                  <c:v>33.786962742611792</c:v>
                </c:pt>
                <c:pt idx="441">
                  <c:v>33.818801445853538</c:v>
                </c:pt>
                <c:pt idx="442">
                  <c:v>33.850576662107528</c:v>
                </c:pt>
                <c:pt idx="443">
                  <c:v>33.882288644058548</c:v>
                </c:pt>
                <c:pt idx="444">
                  <c:v>33.913937642885777</c:v>
                </c:pt>
                <c:pt idx="445">
                  <c:v>33.945523908274794</c:v>
                </c:pt>
                <c:pt idx="446">
                  <c:v>33.977047688429394</c:v>
                </c:pt>
                <c:pt idx="447">
                  <c:v>34.00850923008317</c:v>
                </c:pt>
                <c:pt idx="448">
                  <c:v>34.03990877851129</c:v>
                </c:pt>
                <c:pt idx="449">
                  <c:v>34.071246577541778</c:v>
                </c:pt>
                <c:pt idx="450">
                  <c:v>34.102522869567025</c:v>
                </c:pt>
                <c:pt idx="451">
                  <c:v>34.133737895554972</c:v>
                </c:pt>
                <c:pt idx="452">
                  <c:v>34.164891895060236</c:v>
                </c:pt>
                <c:pt idx="453">
                  <c:v>34.195985106235163</c:v>
                </c:pt>
                <c:pt idx="454">
                  <c:v>34.227017765840763</c:v>
                </c:pt>
                <c:pt idx="455">
                  <c:v>34.257990109257527</c:v>
                </c:pt>
                <c:pt idx="456">
                  <c:v>34.288902370496089</c:v>
                </c:pt>
                <c:pt idx="457">
                  <c:v>34.319754782207887</c:v>
                </c:pt>
                <c:pt idx="458">
                  <c:v>34.350547575695671</c:v>
                </c:pt>
                <c:pt idx="459">
                  <c:v>34.381280980923869</c:v>
                </c:pt>
                <c:pt idx="460">
                  <c:v>34.41195522652891</c:v>
                </c:pt>
                <c:pt idx="461">
                  <c:v>34.442570539829461</c:v>
                </c:pt>
                <c:pt idx="462">
                  <c:v>34.473127146836454</c:v>
                </c:pt>
                <c:pt idx="463">
                  <c:v>34.503625272263207</c:v>
                </c:pt>
                <c:pt idx="464">
                  <c:v>34.534065139535258</c:v>
                </c:pt>
                <c:pt idx="465">
                  <c:v>34.564446970800191</c:v>
                </c:pt>
                <c:pt idx="466">
                  <c:v>34.594770986937398</c:v>
                </c:pt>
                <c:pt idx="467">
                  <c:v>34.625037407567696</c:v>
                </c:pt>
                <c:pt idx="468">
                  <c:v>34.655246451062865</c:v>
                </c:pt>
                <c:pt idx="469">
                  <c:v>34.685398334555131</c:v>
                </c:pt>
                <c:pt idx="470">
                  <c:v>34.715493273946493</c:v>
                </c:pt>
                <c:pt idx="471">
                  <c:v>34.745531483917993</c:v>
                </c:pt>
                <c:pt idx="472">
                  <c:v>34.775513177938961</c:v>
                </c:pt>
                <c:pt idx="473">
                  <c:v>34.805438568276053</c:v>
                </c:pt>
                <c:pt idx="474">
                  <c:v>34.835307866002331</c:v>
                </c:pt>
                <c:pt idx="475">
                  <c:v>34.865121281006111</c:v>
                </c:pt>
                <c:pt idx="476">
                  <c:v>34.894879021999913</c:v>
                </c:pt>
                <c:pt idx="477">
                  <c:v>34.924581296529148</c:v>
                </c:pt>
                <c:pt idx="478">
                  <c:v>34.954228310980831</c:v>
                </c:pt>
                <c:pt idx="479">
                  <c:v>34.983820270592197</c:v>
                </c:pt>
                <c:pt idx="480">
                  <c:v>35.013357379459229</c:v>
                </c:pt>
                <c:pt idx="481">
                  <c:v>35.042839840545078</c:v>
                </c:pt>
                <c:pt idx="482">
                  <c:v>35.072267855688445</c:v>
                </c:pt>
                <c:pt idx="483">
                  <c:v>35.101641625611833</c:v>
                </c:pt>
                <c:pt idx="484">
                  <c:v>35.130961349929876</c:v>
                </c:pt>
                <c:pt idx="485">
                  <c:v>35.160227227157357</c:v>
                </c:pt>
                <c:pt idx="486">
                  <c:v>35.189439454717302</c:v>
                </c:pt>
                <c:pt idx="487">
                  <c:v>35.21859822894902</c:v>
                </c:pt>
                <c:pt idx="488">
                  <c:v>35.24770374511597</c:v>
                </c:pt>
                <c:pt idx="489">
                  <c:v>35.276756197413647</c:v>
                </c:pt>
                <c:pt idx="490">
                  <c:v>35.305755778977279</c:v>
                </c:pt>
                <c:pt idx="491">
                  <c:v>35.334702681889638</c:v>
                </c:pt>
                <c:pt idx="492">
                  <c:v>35.36359709718861</c:v>
                </c:pt>
                <c:pt idx="493">
                  <c:v>35.392439214874749</c:v>
                </c:pt>
                <c:pt idx="494">
                  <c:v>35.421229223918807</c:v>
                </c:pt>
                <c:pt idx="495">
                  <c:v>35.449967312269145</c:v>
                </c:pt>
                <c:pt idx="496">
                  <c:v>35.47865366685911</c:v>
                </c:pt>
                <c:pt idx="497">
                  <c:v>35.507288473614331</c:v>
                </c:pt>
                <c:pt idx="498">
                  <c:v>35.5358719174599</c:v>
                </c:pt>
                <c:pt idx="499">
                  <c:v>35.564404182327621</c:v>
                </c:pt>
                <c:pt idx="500">
                  <c:v>35.592885451163028</c:v>
                </c:pt>
                <c:pt idx="501">
                  <c:v>35.621315905932512</c:v>
                </c:pt>
                <c:pt idx="502">
                  <c:v>35.649695727630196</c:v>
                </c:pt>
                <c:pt idx="503">
                  <c:v>35.678025096284941</c:v>
                </c:pt>
                <c:pt idx="504">
                  <c:v>35.706304190967103</c:v>
                </c:pt>
                <c:pt idx="505">
                  <c:v>35.734533189795457</c:v>
                </c:pt>
                <c:pt idx="506">
                  <c:v>35.762712269943783</c:v>
                </c:pt>
                <c:pt idx="507">
                  <c:v>35.790841607647621</c:v>
                </c:pt>
                <c:pt idx="508">
                  <c:v>35.818921378210909</c:v>
                </c:pt>
                <c:pt idx="509">
                  <c:v>35.84695175601243</c:v>
                </c:pt>
                <c:pt idx="510">
                  <c:v>35.874932914512421</c:v>
                </c:pt>
                <c:pt idx="511">
                  <c:v>35.902865026258986</c:v>
                </c:pt>
                <c:pt idx="512">
                  <c:v>35.930748262894397</c:v>
                </c:pt>
                <c:pt idx="513">
                  <c:v>35.958582795161554</c:v>
                </c:pt>
                <c:pt idx="514">
                  <c:v>35.98636879291017</c:v>
                </c:pt>
                <c:pt idx="515">
                  <c:v>36.01410642510303</c:v>
                </c:pt>
                <c:pt idx="516">
                  <c:v>36.041795859822095</c:v>
                </c:pt>
                <c:pt idx="517">
                  <c:v>36.06943726427469</c:v>
                </c:pt>
                <c:pt idx="518">
                  <c:v>36.097030804799537</c:v>
                </c:pt>
                <c:pt idx="519">
                  <c:v>36.124576646872711</c:v>
                </c:pt>
                <c:pt idx="520">
                  <c:v>36.152074955113719</c:v>
                </c:pt>
                <c:pt idx="521">
                  <c:v>36.179525893291228</c:v>
                </c:pt>
                <c:pt idx="522">
                  <c:v>36.206929624329078</c:v>
                </c:pt>
                <c:pt idx="523">
                  <c:v>36.234286310311973</c:v>
                </c:pt>
                <c:pt idx="524">
                  <c:v>36.26159611249129</c:v>
                </c:pt>
                <c:pt idx="525">
                  <c:v>36.288859191290776</c:v>
                </c:pt>
                <c:pt idx="526">
                  <c:v>36.316075706312169</c:v>
                </c:pt>
                <c:pt idx="527">
                  <c:v>36.343245816340861</c:v>
                </c:pt>
                <c:pt idx="528">
                  <c:v>36.370369679351427</c:v>
                </c:pt>
                <c:pt idx="529">
                  <c:v>36.397447452513084</c:v>
                </c:pt>
                <c:pt idx="530">
                  <c:v>36.424479292195251</c:v>
                </c:pt>
                <c:pt idx="531">
                  <c:v>36.451465353972921</c:v>
                </c:pt>
                <c:pt idx="532">
                  <c:v>36.478405792631982</c:v>
                </c:pt>
                <c:pt idx="533">
                  <c:v>36.505300762174663</c:v>
                </c:pt>
                <c:pt idx="534">
                  <c:v>36.532150415824724</c:v>
                </c:pt>
                <c:pt idx="535">
                  <c:v>36.558954906032675</c:v>
                </c:pt>
                <c:pt idx="536">
                  <c:v>36.585714384481093</c:v>
                </c:pt>
                <c:pt idx="537">
                  <c:v>36.612429002089605</c:v>
                </c:pt>
                <c:pt idx="538">
                  <c:v>36.639098909020149</c:v>
                </c:pt>
                <c:pt idx="539">
                  <c:v>36.665724254681926</c:v>
                </c:pt>
                <c:pt idx="540">
                  <c:v>36.692305187736487</c:v>
                </c:pt>
                <c:pt idx="541">
                  <c:v>36.718841856102728</c:v>
                </c:pt>
                <c:pt idx="542">
                  <c:v>36.745334406961753</c:v>
                </c:pt>
                <c:pt idx="543">
                  <c:v>36.771782986761778</c:v>
                </c:pt>
                <c:pt idx="544">
                  <c:v>36.798187741223089</c:v>
                </c:pt>
                <c:pt idx="545">
                  <c:v>36.824548815342773</c:v>
                </c:pt>
                <c:pt idx="546">
                  <c:v>36.850866353399503</c:v>
                </c:pt>
                <c:pt idx="547">
                  <c:v>36.877140498958326</c:v>
                </c:pt>
                <c:pt idx="548">
                  <c:v>36.903371394875265</c:v>
                </c:pt>
                <c:pt idx="549">
                  <c:v>36.929559183302104</c:v>
                </c:pt>
                <c:pt idx="550">
                  <c:v>36.955704005690905</c:v>
                </c:pt>
                <c:pt idx="551">
                  <c:v>36.981806002798635</c:v>
                </c:pt>
                <c:pt idx="552">
                  <c:v>37.00786531469172</c:v>
                </c:pt>
                <c:pt idx="553">
                  <c:v>37.033882080750587</c:v>
                </c:pt>
                <c:pt idx="554">
                  <c:v>37.059856439674</c:v>
                </c:pt>
                <c:pt idx="555">
                  <c:v>37.085788529483658</c:v>
                </c:pt>
                <c:pt idx="556">
                  <c:v>37.111678487528515</c:v>
                </c:pt>
                <c:pt idx="557">
                  <c:v>37.137526450489197</c:v>
                </c:pt>
                <c:pt idx="558">
                  <c:v>37.163332554382237</c:v>
                </c:pt>
                <c:pt idx="559">
                  <c:v>37.189096934564446</c:v>
                </c:pt>
                <c:pt idx="560">
                  <c:v>37.214819725737151</c:v>
                </c:pt>
                <c:pt idx="561">
                  <c:v>37.240501061950454</c:v>
                </c:pt>
                <c:pt idx="562">
                  <c:v>37.266141076607376</c:v>
                </c:pt>
                <c:pt idx="563">
                  <c:v>37.291739902467967</c:v>
                </c:pt>
                <c:pt idx="564">
                  <c:v>37.31729767165362</c:v>
                </c:pt>
                <c:pt idx="565">
                  <c:v>37.342814515650915</c:v>
                </c:pt>
                <c:pt idx="566">
                  <c:v>37.368290565315881</c:v>
                </c:pt>
                <c:pt idx="567">
                  <c:v>37.393725950877915</c:v>
                </c:pt>
                <c:pt idx="568">
                  <c:v>37.419120801943798</c:v>
                </c:pt>
                <c:pt idx="569">
                  <c:v>37.444475247501629</c:v>
                </c:pt>
                <c:pt idx="570">
                  <c:v>37.469789415924879</c:v>
                </c:pt>
                <c:pt idx="571">
                  <c:v>37.495063434976146</c:v>
                </c:pt>
                <c:pt idx="572">
                  <c:v>37.520297431811066</c:v>
                </c:pt>
                <c:pt idx="573">
                  <c:v>37.545491532982162</c:v>
                </c:pt>
                <c:pt idx="574">
                  <c:v>37.570645864442724</c:v>
                </c:pt>
                <c:pt idx="575">
                  <c:v>37.595760551550413</c:v>
                </c:pt>
                <c:pt idx="576">
                  <c:v>37.620835719071181</c:v>
                </c:pt>
                <c:pt idx="577">
                  <c:v>37.645871491182973</c:v>
                </c:pt>
                <c:pt idx="578">
                  <c:v>37.670867991479206</c:v>
                </c:pt>
                <c:pt idx="579">
                  <c:v>37.695825342972775</c:v>
                </c:pt>
                <c:pt idx="580">
                  <c:v>37.720743668099367</c:v>
                </c:pt>
                <c:pt idx="581">
                  <c:v>37.745623088721246</c:v>
                </c:pt>
                <c:pt idx="582">
                  <c:v>37.770463726130806</c:v>
                </c:pt>
                <c:pt idx="583">
                  <c:v>37.795265701054099</c:v>
                </c:pt>
                <c:pt idx="584">
                  <c:v>37.820029133654252</c:v>
                </c:pt>
                <c:pt idx="585">
                  <c:v>37.844754143535191</c:v>
                </c:pt>
                <c:pt idx="586">
                  <c:v>37.869440849744926</c:v>
                </c:pt>
                <c:pt idx="587">
                  <c:v>37.894089370778985</c:v>
                </c:pt>
                <c:pt idx="588">
                  <c:v>37.918699824583953</c:v>
                </c:pt>
                <c:pt idx="589">
                  <c:v>37.943272328560745</c:v>
                </c:pt>
                <c:pt idx="590">
                  <c:v>37.967806999568019</c:v>
                </c:pt>
                <c:pt idx="591">
                  <c:v>37.99230395392555</c:v>
                </c:pt>
                <c:pt idx="592">
                  <c:v>38.016763307417406</c:v>
                </c:pt>
                <c:pt idx="593">
                  <c:v>38.041185175295325</c:v>
                </c:pt>
                <c:pt idx="594">
                  <c:v>38.065569672282059</c:v>
                </c:pt>
                <c:pt idx="595">
                  <c:v>38.089916912574381</c:v>
                </c:pt>
                <c:pt idx="596">
                  <c:v>38.114227009846509</c:v>
                </c:pt>
                <c:pt idx="597">
                  <c:v>38.138500077253141</c:v>
                </c:pt>
                <c:pt idx="598">
                  <c:v>38.162736227432767</c:v>
                </c:pt>
                <c:pt idx="599">
                  <c:v>38.18693557251062</c:v>
                </c:pt>
                <c:pt idx="600">
                  <c:v>38.211098224101988</c:v>
                </c:pt>
                <c:pt idx="601">
                  <c:v>38.235224293315092</c:v>
                </c:pt>
                <c:pt idx="602">
                  <c:v>38.259313890754335</c:v>
                </c:pt>
                <c:pt idx="603">
                  <c:v>38.283367126523252</c:v>
                </c:pt>
                <c:pt idx="604">
                  <c:v>38.307384110227552</c:v>
                </c:pt>
                <c:pt idx="605">
                  <c:v>38.331364950978077</c:v>
                </c:pt>
                <c:pt idx="606">
                  <c:v>38.355309757393833</c:v>
                </c:pt>
                <c:pt idx="607">
                  <c:v>38.379218637604943</c:v>
                </c:pt>
                <c:pt idx="608">
                  <c:v>38.403091699255526</c:v>
                </c:pt>
                <c:pt idx="609">
                  <c:v>38.426929049506597</c:v>
                </c:pt>
                <c:pt idx="610">
                  <c:v>38.450730795039014</c:v>
                </c:pt>
                <c:pt idx="611">
                  <c:v>38.474497042056399</c:v>
                </c:pt>
                <c:pt idx="612">
                  <c:v>38.49822789628773</c:v>
                </c:pt>
                <c:pt idx="613">
                  <c:v>38.521923462990493</c:v>
                </c:pt>
                <c:pt idx="614">
                  <c:v>38.545583846953186</c:v>
                </c:pt>
                <c:pt idx="615">
                  <c:v>38.569209152498352</c:v>
                </c:pt>
                <c:pt idx="616">
                  <c:v>38.592799483485152</c:v>
                </c:pt>
                <c:pt idx="617">
                  <c:v>38.616354943312167</c:v>
                </c:pt>
                <c:pt idx="618">
                  <c:v>38.639875634920173</c:v>
                </c:pt>
                <c:pt idx="619">
                  <c:v>38.663361660794727</c:v>
                </c:pt>
                <c:pt idx="620">
                  <c:v>38.686813122968992</c:v>
                </c:pt>
                <c:pt idx="621">
                  <c:v>38.710230123026257</c:v>
                </c:pt>
                <c:pt idx="622">
                  <c:v>38.733612762102652</c:v>
                </c:pt>
                <c:pt idx="623">
                  <c:v>38.756961140889736</c:v>
                </c:pt>
                <c:pt idx="624">
                  <c:v>38.78027535963713</c:v>
                </c:pt>
                <c:pt idx="625">
                  <c:v>38.803555518155093</c:v>
                </c:pt>
                <c:pt idx="626">
                  <c:v>38.826801715817069</c:v>
                </c:pt>
                <c:pt idx="627">
                  <c:v>38.850014051562241</c:v>
                </c:pt>
                <c:pt idx="628">
                  <c:v>38.873192623898071</c:v>
                </c:pt>
                <c:pt idx="629">
                  <c:v>38.896337530902713</c:v>
                </c:pt>
                <c:pt idx="630">
                  <c:v>38.919448870227725</c:v>
                </c:pt>
                <c:pt idx="631">
                  <c:v>38.942526739100295</c:v>
                </c:pt>
                <c:pt idx="632">
                  <c:v>38.96557123432585</c:v>
                </c:pt>
                <c:pt idx="633">
                  <c:v>38.988582452290373</c:v>
                </c:pt>
                <c:pt idx="634">
                  <c:v>39.011560488963006</c:v>
                </c:pt>
                <c:pt idx="635">
                  <c:v>39.034505439898233</c:v>
                </c:pt>
                <c:pt idx="636">
                  <c:v>39.057417400238421</c:v>
                </c:pt>
                <c:pt idx="637">
                  <c:v>39.080296464716135</c:v>
                </c:pt>
                <c:pt idx="638">
                  <c:v>39.103142727656468</c:v>
                </c:pt>
                <c:pt idx="639">
                  <c:v>39.125956282979416</c:v>
                </c:pt>
                <c:pt idx="640">
                  <c:v>39.148737224202151</c:v>
                </c:pt>
                <c:pt idx="641">
                  <c:v>39.17148564444134</c:v>
                </c:pt>
                <c:pt idx="642">
                  <c:v>39.194201636415485</c:v>
                </c:pt>
                <c:pt idx="643">
                  <c:v>39.216885292447031</c:v>
                </c:pt>
                <c:pt idx="644">
                  <c:v>39.239536704464832</c:v>
                </c:pt>
                <c:pt idx="645">
                  <c:v>39.26215596400624</c:v>
                </c:pt>
                <c:pt idx="646">
                  <c:v>39.284743162219335</c:v>
                </c:pt>
                <c:pt idx="647">
                  <c:v>39.307298389865167</c:v>
                </c:pt>
                <c:pt idx="648">
                  <c:v>39.329821737319961</c:v>
                </c:pt>
                <c:pt idx="649">
                  <c:v>39.352313294577243</c:v>
                </c:pt>
                <c:pt idx="650">
                  <c:v>39.374773151250011</c:v>
                </c:pt>
                <c:pt idx="651">
                  <c:v>39.397201396572932</c:v>
                </c:pt>
                <c:pt idx="652">
                  <c:v>39.419598119404284</c:v>
                </c:pt>
                <c:pt idx="653">
                  <c:v>39.441963408228389</c:v>
                </c:pt>
                <c:pt idx="654">
                  <c:v>39.464297351157384</c:v>
                </c:pt>
                <c:pt idx="655">
                  <c:v>39.48660003593352</c:v>
                </c:pt>
                <c:pt idx="656">
                  <c:v>39.508871549931101</c:v>
                </c:pt>
                <c:pt idx="657">
                  <c:v>39.531111980158677</c:v>
                </c:pt>
                <c:pt idx="658">
                  <c:v>39.553321413260875</c:v>
                </c:pt>
                <c:pt idx="659">
                  <c:v>39.575499935520675</c:v>
                </c:pt>
                <c:pt idx="660">
                  <c:v>39.597647632861197</c:v>
                </c:pt>
                <c:pt idx="661">
                  <c:v>39.619764590847879</c:v>
                </c:pt>
                <c:pt idx="662">
                  <c:v>39.641850894690329</c:v>
                </c:pt>
                <c:pt idx="663">
                  <c:v>39.663906629244309</c:v>
                </c:pt>
                <c:pt idx="664">
                  <c:v>39.685931879013815</c:v>
                </c:pt>
                <c:pt idx="665">
                  <c:v>39.707926728152842</c:v>
                </c:pt>
                <c:pt idx="666">
                  <c:v>39.729891260467483</c:v>
                </c:pt>
                <c:pt idx="667">
                  <c:v>39.751825559417689</c:v>
                </c:pt>
                <c:pt idx="668">
                  <c:v>39.773729708119262</c:v>
                </c:pt>
                <c:pt idx="669">
                  <c:v>39.79560378934579</c:v>
                </c:pt>
                <c:pt idx="670">
                  <c:v>39.817447885530413</c:v>
                </c:pt>
                <c:pt idx="671">
                  <c:v>39.839262078767703</c:v>
                </c:pt>
                <c:pt idx="672">
                  <c:v>39.861046450815614</c:v>
                </c:pt>
                <c:pt idx="673">
                  <c:v>39.882801083097227</c:v>
                </c:pt>
                <c:pt idx="674">
                  <c:v>39.904526056702579</c:v>
                </c:pt>
                <c:pt idx="675">
                  <c:v>39.926221452390543</c:v>
                </c:pt>
                <c:pt idx="676">
                  <c:v>39.94788735059057</c:v>
                </c:pt>
                <c:pt idx="677">
                  <c:v>39.969523831404516</c:v>
                </c:pt>
                <c:pt idx="678">
                  <c:v>39.991130974608339</c:v>
                </c:pt>
                <c:pt idx="679">
                  <c:v>40.012708859654026</c:v>
                </c:pt>
                <c:pt idx="680">
                  <c:v>40.034257565671105</c:v>
                </c:pt>
                <c:pt idx="681">
                  <c:v>40.055777171468662</c:v>
                </c:pt>
                <c:pt idx="682">
                  <c:v>40.077267755536845</c:v>
                </c:pt>
                <c:pt idx="683">
                  <c:v>40.098729396048697</c:v>
                </c:pt>
                <c:pt idx="684">
                  <c:v>40.12016217086186</c:v>
                </c:pt>
                <c:pt idx="685">
                  <c:v>40.141566157520195</c:v>
                </c:pt>
                <c:pt idx="686">
                  <c:v>40.162941433255575</c:v>
                </c:pt>
                <c:pt idx="687">
                  <c:v>40.184288074989418</c:v>
                </c:pt>
                <c:pt idx="688">
                  <c:v>40.205606159334486</c:v>
                </c:pt>
                <c:pt idx="689">
                  <c:v>40.226895762596463</c:v>
                </c:pt>
                <c:pt idx="690">
                  <c:v>40.248156960775624</c:v>
                </c:pt>
                <c:pt idx="691">
                  <c:v>40.269389829568397</c:v>
                </c:pt>
                <c:pt idx="692">
                  <c:v>40.290594444369084</c:v>
                </c:pt>
                <c:pt idx="693">
                  <c:v>40.311770880271361</c:v>
                </c:pt>
                <c:pt idx="694">
                  <c:v>40.332919212069946</c:v>
                </c:pt>
                <c:pt idx="695">
                  <c:v>40.35403951426219</c:v>
                </c:pt>
                <c:pt idx="696">
                  <c:v>40.375131861049589</c:v>
                </c:pt>
                <c:pt idx="697">
                  <c:v>40.3961963263394</c:v>
                </c:pt>
                <c:pt idx="698">
                  <c:v>40.417232983746139</c:v>
                </c:pt>
                <c:pt idx="699">
                  <c:v>40.438241906593227</c:v>
                </c:pt>
                <c:pt idx="700">
                  <c:v>40.459223167914402</c:v>
                </c:pt>
                <c:pt idx="701">
                  <c:v>40.480176840455329</c:v>
                </c:pt>
                <c:pt idx="702">
                  <c:v>40.501102996675122</c:v>
                </c:pt>
                <c:pt idx="703">
                  <c:v>40.522001708747695</c:v>
                </c:pt>
                <c:pt idx="704">
                  <c:v>40.542873048563521</c:v>
                </c:pt>
                <c:pt idx="705">
                  <c:v>40.563717087730858</c:v>
                </c:pt>
                <c:pt idx="706">
                  <c:v>40.584533897577344</c:v>
                </c:pt>
                <c:pt idx="707">
                  <c:v>40.605323549151493</c:v>
                </c:pt>
                <c:pt idx="708">
                  <c:v>40.626086113224048</c:v>
                </c:pt>
                <c:pt idx="709">
                  <c:v>40.646821660289554</c:v>
                </c:pt>
                <c:pt idx="710">
                  <c:v>40.667530260567645</c:v>
                </c:pt>
                <c:pt idx="711">
                  <c:v>40.688211984004589</c:v>
                </c:pt>
                <c:pt idx="712">
                  <c:v>40.708866900274678</c:v>
                </c:pt>
                <c:pt idx="713">
                  <c:v>40.729495078781632</c:v>
                </c:pt>
                <c:pt idx="714">
                  <c:v>40.7500965886599</c:v>
                </c:pt>
                <c:pt idx="715">
                  <c:v>40.770671498776288</c:v>
                </c:pt>
                <c:pt idx="716">
                  <c:v>40.791219877731045</c:v>
                </c:pt>
                <c:pt idx="717">
                  <c:v>40.811741793859497</c:v>
                </c:pt>
                <c:pt idx="718">
                  <c:v>40.832237315233229</c:v>
                </c:pt>
                <c:pt idx="719">
                  <c:v>40.852706509661537</c:v>
                </c:pt>
                <c:pt idx="720">
                  <c:v>40.873149444692729</c:v>
                </c:pt>
                <c:pt idx="721">
                  <c:v>40.893566187615512</c:v>
                </c:pt>
                <c:pt idx="722">
                  <c:v>40.913956805460231</c:v>
                </c:pt>
                <c:pt idx="723">
                  <c:v>40.93432136500028</c:v>
                </c:pt>
                <c:pt idx="724">
                  <c:v>40.954659932753387</c:v>
                </c:pt>
                <c:pt idx="725">
                  <c:v>40.9749725749829</c:v>
                </c:pt>
                <c:pt idx="726">
                  <c:v>40.995259357699091</c:v>
                </c:pt>
                <c:pt idx="727">
                  <c:v>41.015520346660409</c:v>
                </c:pt>
                <c:pt idx="728">
                  <c:v>41.035755607374888</c:v>
                </c:pt>
                <c:pt idx="729">
                  <c:v>41.055965205101216</c:v>
                </c:pt>
                <c:pt idx="730">
                  <c:v>41.076149204850168</c:v>
                </c:pt>
                <c:pt idx="731">
                  <c:v>41.096307671385816</c:v>
                </c:pt>
                <c:pt idx="732">
                  <c:v>41.116440669226698</c:v>
                </c:pt>
                <c:pt idx="733">
                  <c:v>41.136548262647139</c:v>
                </c:pt>
                <c:pt idx="734">
                  <c:v>41.156630515678494</c:v>
                </c:pt>
                <c:pt idx="735">
                  <c:v>41.176687492110311</c:v>
                </c:pt>
                <c:pt idx="736">
                  <c:v>41.196719255491558</c:v>
                </c:pt>
                <c:pt idx="737">
                  <c:v>41.216725869131892</c:v>
                </c:pt>
                <c:pt idx="738">
                  <c:v>41.236707396102787</c:v>
                </c:pt>
                <c:pt idx="739">
                  <c:v>41.256663899238717</c:v>
                </c:pt>
                <c:pt idx="740">
                  <c:v>41.276595441138468</c:v>
                </c:pt>
                <c:pt idx="741">
                  <c:v>41.29650208416615</c:v>
                </c:pt>
                <c:pt idx="742">
                  <c:v>41.316383890452471</c:v>
                </c:pt>
                <c:pt idx="743">
                  <c:v>41.336240921895879</c:v>
                </c:pt>
                <c:pt idx="744">
                  <c:v>41.356073240163724</c:v>
                </c:pt>
                <c:pt idx="745">
                  <c:v>41.375880906693389</c:v>
                </c:pt>
                <c:pt idx="746">
                  <c:v>41.395663982693392</c:v>
                </c:pt>
                <c:pt idx="747">
                  <c:v>41.415422529144649</c:v>
                </c:pt>
                <c:pt idx="748">
                  <c:v>41.435156606801485</c:v>
                </c:pt>
                <c:pt idx="749">
                  <c:v>41.454866276192767</c:v>
                </c:pt>
                <c:pt idx="750">
                  <c:v>41.474551597623062</c:v>
                </c:pt>
                <c:pt idx="751">
                  <c:v>41.494212631173752</c:v>
                </c:pt>
                <c:pt idx="752">
                  <c:v>41.513849436704078</c:v>
                </c:pt>
                <c:pt idx="753">
                  <c:v>41.53346207385227</c:v>
                </c:pt>
                <c:pt idx="754">
                  <c:v>41.553050602036606</c:v>
                </c:pt>
                <c:pt idx="755">
                  <c:v>41.572615080456508</c:v>
                </c:pt>
                <c:pt idx="756">
                  <c:v>41.592155568093702</c:v>
                </c:pt>
                <c:pt idx="757">
                  <c:v>41.611672123713106</c:v>
                </c:pt>
                <c:pt idx="758">
                  <c:v>41.63116480586401</c:v>
                </c:pt>
                <c:pt idx="759">
                  <c:v>41.650633672881121</c:v>
                </c:pt>
                <c:pt idx="760">
                  <c:v>41.670078782885611</c:v>
                </c:pt>
                <c:pt idx="761">
                  <c:v>41.689500193786131</c:v>
                </c:pt>
                <c:pt idx="762">
                  <c:v>41.708897963279803</c:v>
                </c:pt>
                <c:pt idx="763">
                  <c:v>41.728272148853385</c:v>
                </c:pt>
                <c:pt idx="764">
                  <c:v>41.747622807784197</c:v>
                </c:pt>
                <c:pt idx="765">
                  <c:v>41.766949997141126</c:v>
                </c:pt>
                <c:pt idx="766">
                  <c:v>41.786253773785624</c:v>
                </c:pt>
                <c:pt idx="767">
                  <c:v>41.805534194372832</c:v>
                </c:pt>
                <c:pt idx="768">
                  <c:v>41.824791315352435</c:v>
                </c:pt>
                <c:pt idx="769">
                  <c:v>41.844025192969767</c:v>
                </c:pt>
                <c:pt idx="770">
                  <c:v>41.86323588326669</c:v>
                </c:pt>
                <c:pt idx="771">
                  <c:v>41.882423442082619</c:v>
                </c:pt>
                <c:pt idx="772">
                  <c:v>41.901587925055573</c:v>
                </c:pt>
                <c:pt idx="773">
                  <c:v>41.920729387623048</c:v>
                </c:pt>
                <c:pt idx="774">
                  <c:v>41.939847885022942</c:v>
                </c:pt>
                <c:pt idx="775">
                  <c:v>41.958943472294628</c:v>
                </c:pt>
                <c:pt idx="776">
                  <c:v>41.978016204279868</c:v>
                </c:pt>
                <c:pt idx="777">
                  <c:v>41.997066135623726</c:v>
                </c:pt>
                <c:pt idx="778">
                  <c:v>42.016093320775475</c:v>
                </c:pt>
                <c:pt idx="779">
                  <c:v>42.035097813989644</c:v>
                </c:pt>
                <c:pt idx="780">
                  <c:v>42.05407966932686</c:v>
                </c:pt>
                <c:pt idx="781">
                  <c:v>42.073038940654769</c:v>
                </c:pt>
                <c:pt idx="782">
                  <c:v>42.091975681649004</c:v>
                </c:pt>
                <c:pt idx="783">
                  <c:v>42.110889945794028</c:v>
                </c:pt>
                <c:pt idx="784">
                  <c:v>42.129781786384143</c:v>
                </c:pt>
                <c:pt idx="785">
                  <c:v>42.148651256524253</c:v>
                </c:pt>
                <c:pt idx="786">
                  <c:v>42.16749840913095</c:v>
                </c:pt>
                <c:pt idx="787">
                  <c:v>42.186323296933118</c:v>
                </c:pt>
                <c:pt idx="788">
                  <c:v>42.205125972473162</c:v>
                </c:pt>
                <c:pt idx="789">
                  <c:v>42.223906488107616</c:v>
                </c:pt>
                <c:pt idx="790">
                  <c:v>42.242664896008129</c:v>
                </c:pt>
                <c:pt idx="791">
                  <c:v>42.261401248162343</c:v>
                </c:pt>
                <c:pt idx="792">
                  <c:v>42.280115596374721</c:v>
                </c:pt>
                <c:pt idx="793">
                  <c:v>42.29880799226747</c:v>
                </c:pt>
                <c:pt idx="794">
                  <c:v>42.317478487281271</c:v>
                </c:pt>
                <c:pt idx="795">
                  <c:v>42.33612713267626</c:v>
                </c:pt>
                <c:pt idx="796">
                  <c:v>42.354753979532781</c:v>
                </c:pt>
                <c:pt idx="797">
                  <c:v>42.37335907875233</c:v>
                </c:pt>
                <c:pt idx="798">
                  <c:v>42.391942481058223</c:v>
                </c:pt>
                <c:pt idx="799">
                  <c:v>42.410504236996601</c:v>
                </c:pt>
                <c:pt idx="800">
                  <c:v>42.429044396937179</c:v>
                </c:pt>
                <c:pt idx="801">
                  <c:v>42.447563011074003</c:v>
                </c:pt>
                <c:pt idx="802">
                  <c:v>42.466060129426388</c:v>
                </c:pt>
                <c:pt idx="803">
                  <c:v>42.484535801839655</c:v>
                </c:pt>
                <c:pt idx="804">
                  <c:v>42.502990077985906</c:v>
                </c:pt>
                <c:pt idx="805">
                  <c:v>42.521423007364952</c:v>
                </c:pt>
                <c:pt idx="806">
                  <c:v>42.539834639304949</c:v>
                </c:pt>
                <c:pt idx="807">
                  <c:v>42.558225022963363</c:v>
                </c:pt>
                <c:pt idx="808">
                  <c:v>42.576594207327531</c:v>
                </c:pt>
                <c:pt idx="809">
                  <c:v>42.594942241215669</c:v>
                </c:pt>
                <c:pt idx="810">
                  <c:v>42.613269173277551</c:v>
                </c:pt>
                <c:pt idx="811">
                  <c:v>42.631575051995256</c:v>
                </c:pt>
                <c:pt idx="812">
                  <c:v>42.649859925684012</c:v>
                </c:pt>
                <c:pt idx="813">
                  <c:v>42.668123842492903</c:v>
                </c:pt>
                <c:pt idx="814">
                  <c:v>42.686366850405612</c:v>
                </c:pt>
                <c:pt idx="815">
                  <c:v>42.704588997241288</c:v>
                </c:pt>
                <c:pt idx="816">
                  <c:v>42.722790330655123</c:v>
                </c:pt>
                <c:pt idx="817">
                  <c:v>42.740970898139267</c:v>
                </c:pt>
                <c:pt idx="818">
                  <c:v>42.759130747023512</c:v>
                </c:pt>
                <c:pt idx="819">
                  <c:v>42.777269924475988</c:v>
                </c:pt>
                <c:pt idx="820">
                  <c:v>42.795388477503963</c:v>
                </c:pt>
                <c:pt idx="821">
                  <c:v>42.813486452954479</c:v>
                </c:pt>
                <c:pt idx="822">
                  <c:v>42.831563897515252</c:v>
                </c:pt>
                <c:pt idx="823">
                  <c:v>42.849620857715195</c:v>
                </c:pt>
                <c:pt idx="824">
                  <c:v>42.867657379925234</c:v>
                </c:pt>
                <c:pt idx="825">
                  <c:v>42.885673510359098</c:v>
                </c:pt>
                <c:pt idx="826">
                  <c:v>42.903669295073819</c:v>
                </c:pt>
                <c:pt idx="827">
                  <c:v>42.92164477997072</c:v>
                </c:pt>
                <c:pt idx="828">
                  <c:v>42.939600010795814</c:v>
                </c:pt>
                <c:pt idx="829">
                  <c:v>42.957535033140751</c:v>
                </c:pt>
                <c:pt idx="830">
                  <c:v>42.975449892443422</c:v>
                </c:pt>
                <c:pt idx="831">
                  <c:v>42.993344633988556</c:v>
                </c:pt>
                <c:pt idx="832">
                  <c:v>43.01121930290855</c:v>
                </c:pt>
                <c:pt idx="833">
                  <c:v>43.02907394418412</c:v>
                </c:pt>
                <c:pt idx="834">
                  <c:v>43.046908602644905</c:v>
                </c:pt>
                <c:pt idx="835">
                  <c:v>43.064723322970231</c:v>
                </c:pt>
                <c:pt idx="836">
                  <c:v>43.082518149689705</c:v>
                </c:pt>
                <c:pt idx="837">
                  <c:v>43.100293127183967</c:v>
                </c:pt>
                <c:pt idx="838">
                  <c:v>43.118048299685277</c:v>
                </c:pt>
                <c:pt idx="839">
                  <c:v>43.135783711278222</c:v>
                </c:pt>
                <c:pt idx="840">
                  <c:v>43.153499405900334</c:v>
                </c:pt>
                <c:pt idx="841">
                  <c:v>43.171195427342823</c:v>
                </c:pt>
                <c:pt idx="842">
                  <c:v>43.188871819251105</c:v>
                </c:pt>
                <c:pt idx="843">
                  <c:v>43.206528625125564</c:v>
                </c:pt>
                <c:pt idx="844">
                  <c:v>43.224165888322126</c:v>
                </c:pt>
                <c:pt idx="845">
                  <c:v>43.241783652052916</c:v>
                </c:pt>
                <c:pt idx="846">
                  <c:v>43.2593819593869</c:v>
                </c:pt>
                <c:pt idx="847">
                  <c:v>43.276960853250493</c:v>
                </c:pt>
                <c:pt idx="848">
                  <c:v>43.294520376428238</c:v>
                </c:pt>
                <c:pt idx="849">
                  <c:v>43.312060571563322</c:v>
                </c:pt>
                <c:pt idx="850">
                  <c:v>43.329581481158392</c:v>
                </c:pt>
                <c:pt idx="851">
                  <c:v>43.34708314757593</c:v>
                </c:pt>
                <c:pt idx="852">
                  <c:v>43.364565613039105</c:v>
                </c:pt>
                <c:pt idx="853">
                  <c:v>43.382028919632155</c:v>
                </c:pt>
                <c:pt idx="854">
                  <c:v>43.399473109301205</c:v>
                </c:pt>
                <c:pt idx="855">
                  <c:v>43.416898223854744</c:v>
                </c:pt>
                <c:pt idx="856">
                  <c:v>43.434304304964229</c:v>
                </c:pt>
                <c:pt idx="857">
                  <c:v>43.451691394164747</c:v>
                </c:pt>
                <c:pt idx="858">
                  <c:v>43.469059532855567</c:v>
                </c:pt>
                <c:pt idx="859">
                  <c:v>43.486408762300741</c:v>
                </c:pt>
                <c:pt idx="860">
                  <c:v>43.503739123629707</c:v>
                </c:pt>
                <c:pt idx="861">
                  <c:v>43.521050657837812</c:v>
                </c:pt>
                <c:pt idx="862">
                  <c:v>43.538343405786989</c:v>
                </c:pt>
                <c:pt idx="863">
                  <c:v>43.555617408206253</c:v>
                </c:pt>
                <c:pt idx="864">
                  <c:v>43.572872705692326</c:v>
                </c:pt>
                <c:pt idx="865">
                  <c:v>43.590109338710242</c:v>
                </c:pt>
                <c:pt idx="866">
                  <c:v>43.607327347593717</c:v>
                </c:pt>
                <c:pt idx="867">
                  <c:v>43.624526772546055</c:v>
                </c:pt>
                <c:pt idx="868">
                  <c:v>43.641707653640402</c:v>
                </c:pt>
                <c:pt idx="869">
                  <c:v>43.658870030820438</c:v>
                </c:pt>
                <c:pt idx="870">
                  <c:v>43.676013943900998</c:v>
                </c:pt>
                <c:pt idx="871">
                  <c:v>43.693139432568422</c:v>
                </c:pt>
                <c:pt idx="872">
                  <c:v>43.710246536381391</c:v>
                </c:pt>
                <c:pt idx="873">
                  <c:v>43.727335294771187</c:v>
                </c:pt>
                <c:pt idx="874">
                  <c:v>43.74440574704245</c:v>
                </c:pt>
                <c:pt idx="875">
                  <c:v>43.761457932373595</c:v>
                </c:pt>
                <c:pt idx="876">
                  <c:v>43.778491889817438</c:v>
                </c:pt>
                <c:pt idx="877">
                  <c:v>43.795507658301673</c:v>
                </c:pt>
                <c:pt idx="878">
                  <c:v>43.812505276629388</c:v>
                </c:pt>
                <c:pt idx="879">
                  <c:v>43.8294847834797</c:v>
                </c:pt>
                <c:pt idx="880">
                  <c:v>43.846446217408193</c:v>
                </c:pt>
                <c:pt idx="881">
                  <c:v>43.863389616847464</c:v>
                </c:pt>
                <c:pt idx="882">
                  <c:v>43.880315020107609</c:v>
                </c:pt>
                <c:pt idx="883">
                  <c:v>43.897222465376842</c:v>
                </c:pt>
                <c:pt idx="884">
                  <c:v>43.914111990721935</c:v>
                </c:pt>
                <c:pt idx="885">
                  <c:v>43.930983634088719</c:v>
                </c:pt>
                <c:pt idx="886">
                  <c:v>43.947837433302674</c:v>
                </c:pt>
                <c:pt idx="887">
                  <c:v>43.964673426069325</c:v>
                </c:pt>
                <c:pt idx="888">
                  <c:v>43.981491649974878</c:v>
                </c:pt>
                <c:pt idx="889">
                  <c:v>43.998292142486648</c:v>
                </c:pt>
                <c:pt idx="890">
                  <c:v>44.015074940953504</c:v>
                </c:pt>
                <c:pt idx="891">
                  <c:v>44.031840082606536</c:v>
                </c:pt>
                <c:pt idx="892">
                  <c:v>44.048587604559373</c:v>
                </c:pt>
                <c:pt idx="893">
                  <c:v>44.065317543808732</c:v>
                </c:pt>
                <c:pt idx="894">
                  <c:v>44.082029937235021</c:v>
                </c:pt>
                <c:pt idx="895">
                  <c:v>44.098724821602652</c:v>
                </c:pt>
                <c:pt idx="896">
                  <c:v>44.11540223356063</c:v>
                </c:pt>
                <c:pt idx="897">
                  <c:v>44.132062209643017</c:v>
                </c:pt>
                <c:pt idx="898">
                  <c:v>44.148704786269448</c:v>
                </c:pt>
                <c:pt idx="899">
                  <c:v>44.16532999974546</c:v>
                </c:pt>
                <c:pt idx="900">
                  <c:v>44.181937886263178</c:v>
                </c:pt>
                <c:pt idx="901">
                  <c:v>44.198528481901633</c:v>
                </c:pt>
                <c:pt idx="902">
                  <c:v>44.215101822627346</c:v>
                </c:pt>
                <c:pt idx="903">
                  <c:v>44.231657944294646</c:v>
                </c:pt>
                <c:pt idx="904">
                  <c:v>44.248196882646262</c:v>
                </c:pt>
                <c:pt idx="905">
                  <c:v>44.264718673313816</c:v>
                </c:pt>
                <c:pt idx="906">
                  <c:v>44.281223351818099</c:v>
                </c:pt>
                <c:pt idx="907">
                  <c:v>44.297710953569684</c:v>
                </c:pt>
                <c:pt idx="908">
                  <c:v>44.314181513869435</c:v>
                </c:pt>
                <c:pt idx="909">
                  <c:v>44.330635067908737</c:v>
                </c:pt>
                <c:pt idx="910">
                  <c:v>44.347071650770175</c:v>
                </c:pt>
                <c:pt idx="911">
                  <c:v>44.363491297427807</c:v>
                </c:pt>
                <c:pt idx="912">
                  <c:v>44.379894042747772</c:v>
                </c:pt>
                <c:pt idx="913">
                  <c:v>44.396279921488571</c:v>
                </c:pt>
                <c:pt idx="914">
                  <c:v>44.412648968301689</c:v>
                </c:pt>
                <c:pt idx="915">
                  <c:v>44.429001217731859</c:v>
                </c:pt>
                <c:pt idx="916">
                  <c:v>44.445336704217588</c:v>
                </c:pt>
                <c:pt idx="917">
                  <c:v>44.461655462091585</c:v>
                </c:pt>
                <c:pt idx="918">
                  <c:v>44.477957525581218</c:v>
                </c:pt>
                <c:pt idx="919">
                  <c:v>44.494242928808887</c:v>
                </c:pt>
                <c:pt idx="920">
                  <c:v>44.510511705792524</c:v>
                </c:pt>
                <c:pt idx="921">
                  <c:v>44.526763890445878</c:v>
                </c:pt>
                <c:pt idx="922">
                  <c:v>44.542999516579165</c:v>
                </c:pt>
                <c:pt idx="923">
                  <c:v>44.55921861789929</c:v>
                </c:pt>
                <c:pt idx="924">
                  <c:v>44.57542122801032</c:v>
                </c:pt>
                <c:pt idx="925">
                  <c:v>44.591607380413997</c:v>
                </c:pt>
                <c:pt idx="926">
                  <c:v>44.607777108510057</c:v>
                </c:pt>
                <c:pt idx="927">
                  <c:v>44.623930445596585</c:v>
                </c:pt>
                <c:pt idx="928">
                  <c:v>44.640067424870637</c:v>
                </c:pt>
                <c:pt idx="929">
                  <c:v>44.656188079428411</c:v>
                </c:pt>
                <c:pt idx="930">
                  <c:v>44.6722924422658</c:v>
                </c:pt>
                <c:pt idx="931">
                  <c:v>44.688380546278808</c:v>
                </c:pt>
                <c:pt idx="932">
                  <c:v>44.704452424263849</c:v>
                </c:pt>
                <c:pt idx="933">
                  <c:v>44.720508108918175</c:v>
                </c:pt>
                <c:pt idx="934">
                  <c:v>44.736547632840391</c:v>
                </c:pt>
                <c:pt idx="935">
                  <c:v>44.752571028530689</c:v>
                </c:pt>
                <c:pt idx="936">
                  <c:v>44.768578328391371</c:v>
                </c:pt>
                <c:pt idx="937">
                  <c:v>44.784569564727164</c:v>
                </c:pt>
                <c:pt idx="938">
                  <c:v>44.800544769745684</c:v>
                </c:pt>
                <c:pt idx="939">
                  <c:v>44.816503975557673</c:v>
                </c:pt>
                <c:pt idx="940">
                  <c:v>44.832447214177606</c:v>
                </c:pt>
                <c:pt idx="941">
                  <c:v>44.848374517523887</c:v>
                </c:pt>
                <c:pt idx="942">
                  <c:v>44.864285917419338</c:v>
                </c:pt>
                <c:pt idx="943">
                  <c:v>44.880181445591575</c:v>
                </c:pt>
                <c:pt idx="944">
                  <c:v>44.896061133673335</c:v>
                </c:pt>
                <c:pt idx="945">
                  <c:v>44.911925013202861</c:v>
                </c:pt>
                <c:pt idx="946">
                  <c:v>44.927773115624333</c:v>
                </c:pt>
                <c:pt idx="947">
                  <c:v>44.943605472288198</c:v>
                </c:pt>
                <c:pt idx="948">
                  <c:v>44.95942211445157</c:v>
                </c:pt>
                <c:pt idx="949">
                  <c:v>44.975223073278535</c:v>
                </c:pt>
                <c:pt idx="950">
                  <c:v>44.991008379840594</c:v>
                </c:pt>
                <c:pt idx="951">
                  <c:v>45.006778065117025</c:v>
                </c:pt>
                <c:pt idx="952">
                  <c:v>45.02253215999518</c:v>
                </c:pt>
                <c:pt idx="953">
                  <c:v>45.038270695270931</c:v>
                </c:pt>
                <c:pt idx="954">
                  <c:v>45.053993701648963</c:v>
                </c:pt>
                <c:pt idx="955">
                  <c:v>45.069701209743187</c:v>
                </c:pt>
                <c:pt idx="956">
                  <c:v>45.085393250077068</c:v>
                </c:pt>
                <c:pt idx="957">
                  <c:v>45.101069853083992</c:v>
                </c:pt>
                <c:pt idx="958">
                  <c:v>45.116731049107585</c:v>
                </c:pt>
                <c:pt idx="959">
                  <c:v>45.132376868402105</c:v>
                </c:pt>
                <c:pt idx="960">
                  <c:v>45.148007341132839</c:v>
                </c:pt>
                <c:pt idx="961">
                  <c:v>45.163622497376309</c:v>
                </c:pt>
                <c:pt idx="962">
                  <c:v>45.179222367120751</c:v>
                </c:pt>
                <c:pt idx="963">
                  <c:v>45.194806980266463</c:v>
                </c:pt>
                <c:pt idx="964">
                  <c:v>45.210376366626029</c:v>
                </c:pt>
                <c:pt idx="965">
                  <c:v>45.225930555924741</c:v>
                </c:pt>
                <c:pt idx="966">
                  <c:v>45.241469577800942</c:v>
                </c:pt>
                <c:pt idx="967">
                  <c:v>45.25699346180641</c:v>
                </c:pt>
                <c:pt idx="968">
                  <c:v>45.27250223740657</c:v>
                </c:pt>
                <c:pt idx="969">
                  <c:v>45.287995933980888</c:v>
                </c:pt>
                <c:pt idx="970">
                  <c:v>45.303474580823327</c:v>
                </c:pt>
                <c:pt idx="971">
                  <c:v>45.318938207142438</c:v>
                </c:pt>
                <c:pt idx="972">
                  <c:v>45.334386842061889</c:v>
                </c:pt>
                <c:pt idx="973">
                  <c:v>45.349820514620717</c:v>
                </c:pt>
                <c:pt idx="974">
                  <c:v>45.365239253773687</c:v>
                </c:pt>
                <c:pt idx="975">
                  <c:v>45.380643088391572</c:v>
                </c:pt>
                <c:pt idx="976">
                  <c:v>45.396032047261478</c:v>
                </c:pt>
                <c:pt idx="977">
                  <c:v>45.411406159087221</c:v>
                </c:pt>
                <c:pt idx="978">
                  <c:v>45.426765452489661</c:v>
                </c:pt>
                <c:pt idx="979">
                  <c:v>45.442109956006895</c:v>
                </c:pt>
                <c:pt idx="980">
                  <c:v>45.45743969809471</c:v>
                </c:pt>
                <c:pt idx="981">
                  <c:v>45.472754707126818</c:v>
                </c:pt>
                <c:pt idx="982">
                  <c:v>45.488055011395254</c:v>
                </c:pt>
                <c:pt idx="983">
                  <c:v>45.503340639110569</c:v>
                </c:pt>
                <c:pt idx="984">
                  <c:v>45.518611618402261</c:v>
                </c:pt>
                <c:pt idx="985">
                  <c:v>45.533867977319005</c:v>
                </c:pt>
                <c:pt idx="986">
                  <c:v>45.549109743829014</c:v>
                </c:pt>
                <c:pt idx="987">
                  <c:v>45.564336945820308</c:v>
                </c:pt>
                <c:pt idx="988">
                  <c:v>45.579549611101037</c:v>
                </c:pt>
                <c:pt idx="989">
                  <c:v>45.594747767399838</c:v>
                </c:pt>
                <c:pt idx="990">
                  <c:v>45.609931442365969</c:v>
                </c:pt>
                <c:pt idx="991">
                  <c:v>45.625100663569867</c:v>
                </c:pt>
                <c:pt idx="992">
                  <c:v>45.640255458503191</c:v>
                </c:pt>
                <c:pt idx="993">
                  <c:v>45.655395854579304</c:v>
                </c:pt>
                <c:pt idx="994">
                  <c:v>45.670521879133474</c:v>
                </c:pt>
                <c:pt idx="995">
                  <c:v>45.685633559423252</c:v>
                </c:pt>
                <c:pt idx="996">
                  <c:v>45.700730922628644</c:v>
                </c:pt>
                <c:pt idx="997">
                  <c:v>45.715813995852564</c:v>
                </c:pt>
                <c:pt idx="998">
                  <c:v>45.730882806120917</c:v>
                </c:pt>
                <c:pt idx="999">
                  <c:v>45.745937380383154</c:v>
                </c:pt>
                <c:pt idx="1000">
                  <c:v>45.760977745512271</c:v>
                </c:pt>
                <c:pt idx="1001">
                  <c:v>45.7760039283054</c:v>
                </c:pt>
                <c:pt idx="1002">
                  <c:v>45.791015955483772</c:v>
                </c:pt>
                <c:pt idx="1003">
                  <c:v>45.806013853693351</c:v>
                </c:pt>
                <c:pt idx="1004">
                  <c:v>45.82099764950474</c:v>
                </c:pt>
                <c:pt idx="1005">
                  <c:v>45.835967369413858</c:v>
                </c:pt>
                <c:pt idx="1006">
                  <c:v>45.850923039841852</c:v>
                </c:pt>
                <c:pt idx="1007">
                  <c:v>45.865864687135641</c:v>
                </c:pt>
                <c:pt idx="1008">
                  <c:v>45.880792337568124</c:v>
                </c:pt>
                <c:pt idx="1009">
                  <c:v>45.89570601733832</c:v>
                </c:pt>
                <c:pt idx="1010">
                  <c:v>45.910605752571918</c:v>
                </c:pt>
                <c:pt idx="1011">
                  <c:v>45.925491569321203</c:v>
                </c:pt>
                <c:pt idx="1012">
                  <c:v>45.940363493565705</c:v>
                </c:pt>
                <c:pt idx="1013">
                  <c:v>45.955221551212141</c:v>
                </c:pt>
                <c:pt idx="1014">
                  <c:v>45.97006576809494</c:v>
                </c:pt>
                <c:pt idx="1015">
                  <c:v>45.984896169976309</c:v>
                </c:pt>
                <c:pt idx="1016">
                  <c:v>45.999712782546624</c:v>
                </c:pt>
                <c:pt idx="1017">
                  <c:v>46.014515631424693</c:v>
                </c:pt>
                <c:pt idx="1018">
                  <c:v>46.029304742157997</c:v>
                </c:pt>
                <c:pt idx="1019">
                  <c:v>46.044080140222896</c:v>
                </c:pt>
                <c:pt idx="1020">
                  <c:v>46.058841851025036</c:v>
                </c:pt>
                <c:pt idx="1021">
                  <c:v>46.073589899899424</c:v>
                </c:pt>
                <c:pt idx="1022">
                  <c:v>46.088324312110871</c:v>
                </c:pt>
                <c:pt idx="1023">
                  <c:v>46.10304511285414</c:v>
                </c:pt>
                <c:pt idx="1024">
                  <c:v>46.117752327254223</c:v>
                </c:pt>
                <c:pt idx="1025">
                  <c:v>46.132445980366633</c:v>
                </c:pt>
                <c:pt idx="1026">
                  <c:v>46.147126097177626</c:v>
                </c:pt>
                <c:pt idx="1027">
                  <c:v>46.161792702604451</c:v>
                </c:pt>
                <c:pt idx="1028">
                  <c:v>46.176445821495683</c:v>
                </c:pt>
                <c:pt idx="1029">
                  <c:v>46.191085478631301</c:v>
                </c:pt>
                <c:pt idx="1030">
                  <c:v>46.205711698723142</c:v>
                </c:pt>
                <c:pt idx="1031">
                  <c:v>46.220324506415061</c:v>
                </c:pt>
                <c:pt idx="1032">
                  <c:v>46.234923926283102</c:v>
                </c:pt>
                <c:pt idx="1033">
                  <c:v>46.249509982835903</c:v>
                </c:pt>
                <c:pt idx="1034">
                  <c:v>46.26408270051482</c:v>
                </c:pt>
                <c:pt idx="1035">
                  <c:v>46.278642103694224</c:v>
                </c:pt>
                <c:pt idx="1036">
                  <c:v>46.293188216681777</c:v>
                </c:pt>
                <c:pt idx="1037">
                  <c:v>46.307721063718567</c:v>
                </c:pt>
                <c:pt idx="1038">
                  <c:v>46.322240668979425</c:v>
                </c:pt>
                <c:pt idx="1039">
                  <c:v>46.336747056573273</c:v>
                </c:pt>
                <c:pt idx="1040">
                  <c:v>46.351240250543071</c:v>
                </c:pt>
                <c:pt idx="1041">
                  <c:v>46.365720274866398</c:v>
                </c:pt>
                <c:pt idx="1042">
                  <c:v>46.380187153455431</c:v>
                </c:pt>
                <c:pt idx="1043">
                  <c:v>46.394640910157342</c:v>
                </c:pt>
                <c:pt idx="1044">
                  <c:v>46.409081568754416</c:v>
                </c:pt>
                <c:pt idx="1045">
                  <c:v>46.423509152964364</c:v>
                </c:pt>
                <c:pt idx="1046">
                  <c:v>46.437923686440541</c:v>
                </c:pt>
                <c:pt idx="1047">
                  <c:v>46.452325192772179</c:v>
                </c:pt>
                <c:pt idx="1048">
                  <c:v>46.466713695484593</c:v>
                </c:pt>
                <c:pt idx="1049">
                  <c:v>46.481089218039443</c:v>
                </c:pt>
                <c:pt idx="1050">
                  <c:v>46.495451783834923</c:v>
                </c:pt>
                <c:pt idx="1051">
                  <c:v>46.509801416206088</c:v>
                </c:pt>
                <c:pt idx="1052">
                  <c:v>46.524138138424895</c:v>
                </c:pt>
                <c:pt idx="1053">
                  <c:v>46.538461973700663</c:v>
                </c:pt>
                <c:pt idx="1054">
                  <c:v>46.552772945180109</c:v>
                </c:pt>
                <c:pt idx="1055">
                  <c:v>46.56707107594768</c:v>
                </c:pt>
                <c:pt idx="1056">
                  <c:v>46.581356389025679</c:v>
                </c:pt>
                <c:pt idx="1057">
                  <c:v>46.595628907374646</c:v>
                </c:pt>
                <c:pt idx="1058">
                  <c:v>46.609888653893414</c:v>
                </c:pt>
                <c:pt idx="1059">
                  <c:v>46.624135651419394</c:v>
                </c:pt>
                <c:pt idx="1060">
                  <c:v>46.638369922728842</c:v>
                </c:pt>
                <c:pt idx="1061">
                  <c:v>46.652591490536977</c:v>
                </c:pt>
                <c:pt idx="1062">
                  <c:v>46.666800377498305</c:v>
                </c:pt>
                <c:pt idx="1063">
                  <c:v>46.680996606206776</c:v>
                </c:pt>
                <c:pt idx="1064">
                  <c:v>46.69518019919601</c:v>
                </c:pt>
                <c:pt idx="1065">
                  <c:v>46.709351178939443</c:v>
                </c:pt>
                <c:pt idx="1066">
                  <c:v>46.723509567850726</c:v>
                </c:pt>
                <c:pt idx="1067">
                  <c:v>46.737655388283734</c:v>
                </c:pt>
                <c:pt idx="1068">
                  <c:v>46.751788662532903</c:v>
                </c:pt>
                <c:pt idx="1069">
                  <c:v>46.765909412833373</c:v>
                </c:pt>
                <c:pt idx="1070">
                  <c:v>46.780017661361263</c:v>
                </c:pt>
                <c:pt idx="1071">
                  <c:v>46.794113430233793</c:v>
                </c:pt>
                <c:pt idx="1072">
                  <c:v>46.808196741509569</c:v>
                </c:pt>
                <c:pt idx="1073">
                  <c:v>46.822267617188793</c:v>
                </c:pt>
                <c:pt idx="1074">
                  <c:v>46.836326079213428</c:v>
                </c:pt>
                <c:pt idx="1075">
                  <c:v>46.850372149467347</c:v>
                </c:pt>
                <c:pt idx="1076">
                  <c:v>46.864405849776709</c:v>
                </c:pt>
                <c:pt idx="1077">
                  <c:v>46.87842720190995</c:v>
                </c:pt>
                <c:pt idx="1078">
                  <c:v>46.892436227578223</c:v>
                </c:pt>
                <c:pt idx="1079">
                  <c:v>46.906432948435366</c:v>
                </c:pt>
                <c:pt idx="1080">
                  <c:v>46.920417386078213</c:v>
                </c:pt>
                <c:pt idx="1081">
                  <c:v>46.934389562046881</c:v>
                </c:pt>
                <c:pt idx="1082">
                  <c:v>46.948349497824779</c:v>
                </c:pt>
                <c:pt idx="1083">
                  <c:v>46.962297214838934</c:v>
                </c:pt>
                <c:pt idx="1084">
                  <c:v>46.976232734460176</c:v>
                </c:pt>
                <c:pt idx="1085">
                  <c:v>46.990156078003331</c:v>
                </c:pt>
                <c:pt idx="1086">
                  <c:v>47.004067266727361</c:v>
                </c:pt>
                <c:pt idx="1087">
                  <c:v>47.017966321835587</c:v>
                </c:pt>
                <c:pt idx="1088">
                  <c:v>47.031853264475984</c:v>
                </c:pt>
                <c:pt idx="1089">
                  <c:v>47.045728115741156</c:v>
                </c:pt>
                <c:pt idx="1090">
                  <c:v>47.059590896668816</c:v>
                </c:pt>
                <c:pt idx="1091">
                  <c:v>47.073441628241689</c:v>
                </c:pt>
                <c:pt idx="1092">
                  <c:v>47.087280331387888</c:v>
                </c:pt>
                <c:pt idx="1093">
                  <c:v>47.101107026981033</c:v>
                </c:pt>
                <c:pt idx="1094">
                  <c:v>47.11492173584049</c:v>
                </c:pt>
                <c:pt idx="1095">
                  <c:v>47.128724478731463</c:v>
                </c:pt>
                <c:pt idx="1096">
                  <c:v>47.142515276365316</c:v>
                </c:pt>
                <c:pt idx="1097">
                  <c:v>47.156294149399656</c:v>
                </c:pt>
                <c:pt idx="1098">
                  <c:v>47.170061118438525</c:v>
                </c:pt>
                <c:pt idx="1099">
                  <c:v>47.183816204032624</c:v>
                </c:pt>
                <c:pt idx="1100">
                  <c:v>47.197559426679504</c:v>
                </c:pt>
                <c:pt idx="1101">
                  <c:v>47.211290806823747</c:v>
                </c:pt>
                <c:pt idx="1102">
                  <c:v>47.225010364857027</c:v>
                </c:pt>
                <c:pt idx="1103">
                  <c:v>47.238718121118524</c:v>
                </c:pt>
                <c:pt idx="1104">
                  <c:v>47.252414095894885</c:v>
                </c:pt>
                <c:pt idx="1105">
                  <c:v>47.266098309420521</c:v>
                </c:pt>
                <c:pt idx="1106">
                  <c:v>47.279770781877765</c:v>
                </c:pt>
                <c:pt idx="1107">
                  <c:v>47.29343153339704</c:v>
                </c:pt>
                <c:pt idx="1108">
                  <c:v>47.307080584057069</c:v>
                </c:pt>
                <c:pt idx="1109">
                  <c:v>47.320717953885001</c:v>
                </c:pt>
                <c:pt idx="1110">
                  <c:v>47.334343662856568</c:v>
                </c:pt>
                <c:pt idx="1111">
                  <c:v>47.347957730896368</c:v>
                </c:pt>
                <c:pt idx="1112">
                  <c:v>47.361560177877976</c:v>
                </c:pt>
                <c:pt idx="1113">
                  <c:v>47.375151023624049</c:v>
                </c:pt>
                <c:pt idx="1114">
                  <c:v>47.388730287906654</c:v>
                </c:pt>
                <c:pt idx="1115">
                  <c:v>47.402297990447323</c:v>
                </c:pt>
                <c:pt idx="1116">
                  <c:v>47.415854150917205</c:v>
                </c:pt>
                <c:pt idx="1117">
                  <c:v>47.429398788937391</c:v>
                </c:pt>
                <c:pt idx="1118">
                  <c:v>47.442931924078877</c:v>
                </c:pt>
                <c:pt idx="1119">
                  <c:v>47.456453575862902</c:v>
                </c:pt>
                <c:pt idx="1120">
                  <c:v>47.469963763761044</c:v>
                </c:pt>
                <c:pt idx="1121">
                  <c:v>47.483462507195377</c:v>
                </c:pt>
                <c:pt idx="1122">
                  <c:v>47.496949825538707</c:v>
                </c:pt>
                <c:pt idx="1123">
                  <c:v>47.510425738114634</c:v>
                </c:pt>
                <c:pt idx="1124">
                  <c:v>47.523890264197767</c:v>
                </c:pt>
                <c:pt idx="1125">
                  <c:v>47.537343423014015</c:v>
                </c:pt>
                <c:pt idx="1126">
                  <c:v>47.550785233740463</c:v>
                </c:pt>
                <c:pt idx="1127">
                  <c:v>47.564215715505853</c:v>
                </c:pt>
                <c:pt idx="1128">
                  <c:v>47.577634887390509</c:v>
                </c:pt>
                <c:pt idx="1129">
                  <c:v>47.591042768426675</c:v>
                </c:pt>
                <c:pt idx="1130">
                  <c:v>47.604439377598474</c:v>
                </c:pt>
                <c:pt idx="1131">
                  <c:v>47.617824733842333</c:v>
                </c:pt>
                <c:pt idx="1132">
                  <c:v>47.631198856046886</c:v>
                </c:pt>
                <c:pt idx="1133">
                  <c:v>47.644561763053304</c:v>
                </c:pt>
                <c:pt idx="1134">
                  <c:v>47.657913473655398</c:v>
                </c:pt>
                <c:pt idx="1135">
                  <c:v>47.67125400659976</c:v>
                </c:pt>
                <c:pt idx="1136">
                  <c:v>47.684583380585941</c:v>
                </c:pt>
                <c:pt idx="1137">
                  <c:v>47.697901614266605</c:v>
                </c:pt>
                <c:pt idx="1138">
                  <c:v>47.711208726247719</c:v>
                </c:pt>
                <c:pt idx="1139">
                  <c:v>47.724504735088615</c:v>
                </c:pt>
                <c:pt idx="1140">
                  <c:v>47.73778965930228</c:v>
                </c:pt>
                <c:pt idx="1141">
                  <c:v>47.751063517355405</c:v>
                </c:pt>
                <c:pt idx="1142">
                  <c:v>47.76432632766852</c:v>
                </c:pt>
                <c:pt idx="1143">
                  <c:v>47.777578108616311</c:v>
                </c:pt>
                <c:pt idx="1144">
                  <c:v>47.790818878527546</c:v>
                </c:pt>
                <c:pt idx="1145">
                  <c:v>47.804048655685399</c:v>
                </c:pt>
                <c:pt idx="1146">
                  <c:v>47.817267458327564</c:v>
                </c:pt>
                <c:pt idx="1147">
                  <c:v>47.830475304646335</c:v>
                </c:pt>
                <c:pt idx="1148">
                  <c:v>47.843672212788881</c:v>
                </c:pt>
                <c:pt idx="1149">
                  <c:v>47.856858200857204</c:v>
                </c:pt>
                <c:pt idx="1150">
                  <c:v>47.870033286908573</c:v>
                </c:pt>
                <c:pt idx="1151">
                  <c:v>47.883197488955325</c:v>
                </c:pt>
                <c:pt idx="1152">
                  <c:v>47.896350824965303</c:v>
                </c:pt>
                <c:pt idx="1153">
                  <c:v>47.909493312861891</c:v>
                </c:pt>
                <c:pt idx="1154">
                  <c:v>47.922624970524126</c:v>
                </c:pt>
                <c:pt idx="1155">
                  <c:v>47.935745815786873</c:v>
                </c:pt>
                <c:pt idx="1156">
                  <c:v>47.948855866441058</c:v>
                </c:pt>
                <c:pt idx="1157">
                  <c:v>47.961955140233655</c:v>
                </c:pt>
                <c:pt idx="1158">
                  <c:v>47.975043654867896</c:v>
                </c:pt>
                <c:pt idx="1159">
                  <c:v>47.988121428003502</c:v>
                </c:pt>
                <c:pt idx="1160">
                  <c:v>48.001188477256697</c:v>
                </c:pt>
                <c:pt idx="1161">
                  <c:v>48.014244820200418</c:v>
                </c:pt>
                <c:pt idx="1162">
                  <c:v>48.027290474364428</c:v>
                </c:pt>
                <c:pt idx="1163">
                  <c:v>48.040325457235511</c:v>
                </c:pt>
                <c:pt idx="1164">
                  <c:v>48.053349786257513</c:v>
                </c:pt>
                <c:pt idx="1165">
                  <c:v>48.066363478831633</c:v>
                </c:pt>
                <c:pt idx="1166">
                  <c:v>48.07936655231638</c:v>
                </c:pt>
                <c:pt idx="1167">
                  <c:v>48.092359024027829</c:v>
                </c:pt>
                <c:pt idx="1168">
                  <c:v>48.105340911239793</c:v>
                </c:pt>
                <c:pt idx="1169">
                  <c:v>48.118312231183815</c:v>
                </c:pt>
                <c:pt idx="1170">
                  <c:v>48.13127300104945</c:v>
                </c:pt>
                <c:pt idx="1171">
                  <c:v>48.144223237984328</c:v>
                </c:pt>
                <c:pt idx="1172">
                  <c:v>48.157162959094315</c:v>
                </c:pt>
                <c:pt idx="1173">
                  <c:v>48.170092181443614</c:v>
                </c:pt>
                <c:pt idx="1174">
                  <c:v>48.183010922054997</c:v>
                </c:pt>
                <c:pt idx="1175">
                  <c:v>48.195919197909745</c:v>
                </c:pt>
                <c:pt idx="1176">
                  <c:v>48.208817025948036</c:v>
                </c:pt>
                <c:pt idx="1177">
                  <c:v>48.221704423068843</c:v>
                </c:pt>
                <c:pt idx="1178">
                  <c:v>48.234581406130239</c:v>
                </c:pt>
                <c:pt idx="1179">
                  <c:v>48.247447991949436</c:v>
                </c:pt>
                <c:pt idx="1180">
                  <c:v>48.260304197302951</c:v>
                </c:pt>
                <c:pt idx="1181">
                  <c:v>48.27315003892673</c:v>
                </c:pt>
                <c:pt idx="1182">
                  <c:v>48.285985533516254</c:v>
                </c:pt>
                <c:pt idx="1183">
                  <c:v>48.298810697726729</c:v>
                </c:pt>
                <c:pt idx="1184">
                  <c:v>48.311625548173168</c:v>
                </c:pt>
                <c:pt idx="1185">
                  <c:v>48.324430101430501</c:v>
                </c:pt>
                <c:pt idx="1186">
                  <c:v>48.337224374033759</c:v>
                </c:pt>
                <c:pt idx="1187">
                  <c:v>48.350008382478208</c:v>
                </c:pt>
                <c:pt idx="1188">
                  <c:v>48.36278214321942</c:v>
                </c:pt>
                <c:pt idx="1189">
                  <c:v>48.375545672673361</c:v>
                </c:pt>
                <c:pt idx="1190">
                  <c:v>48.388298987216707</c:v>
                </c:pt>
                <c:pt idx="1191">
                  <c:v>48.401042103186754</c:v>
                </c:pt>
                <c:pt idx="1192">
                  <c:v>48.413775036881681</c:v>
                </c:pt>
                <c:pt idx="1193">
                  <c:v>48.426497804560576</c:v>
                </c:pt>
                <c:pt idx="1194">
                  <c:v>48.439210422443715</c:v>
                </c:pt>
                <c:pt idx="1195">
                  <c:v>48.451912906712444</c:v>
                </c:pt>
                <c:pt idx="1196">
                  <c:v>48.464605273509562</c:v>
                </c:pt>
                <c:pt idx="1197">
                  <c:v>48.477287538939294</c:v>
                </c:pt>
                <c:pt idx="1198">
                  <c:v>48.489959719067429</c:v>
                </c:pt>
                <c:pt idx="1199">
                  <c:v>48.502621829921452</c:v>
                </c:pt>
                <c:pt idx="1200">
                  <c:v>48.515273887490679</c:v>
                </c:pt>
                <c:pt idx="1201">
                  <c:v>48.527915907726417</c:v>
                </c:pt>
                <c:pt idx="1202">
                  <c:v>48.540547906541939</c:v>
                </c:pt>
                <c:pt idx="1203">
                  <c:v>48.553169899812822</c:v>
                </c:pt>
                <c:pt idx="1204">
                  <c:v>48.565781903376859</c:v>
                </c:pt>
                <c:pt idx="1205">
                  <c:v>48.57838393303431</c:v>
                </c:pt>
                <c:pt idx="1206">
                  <c:v>48.590976004547962</c:v>
                </c:pt>
                <c:pt idx="1207">
                  <c:v>48.60355813364329</c:v>
                </c:pt>
                <c:pt idx="1208">
                  <c:v>48.616130336008517</c:v>
                </c:pt>
                <c:pt idx="1209">
                  <c:v>48.628692627294761</c:v>
                </c:pt>
                <c:pt idx="1210">
                  <c:v>48.641245023116205</c:v>
                </c:pt>
                <c:pt idx="1211">
                  <c:v>48.653787539050093</c:v>
                </c:pt>
                <c:pt idx="1212">
                  <c:v>48.666320190636981</c:v>
                </c:pt>
                <c:pt idx="1213">
                  <c:v>48.678842993380741</c:v>
                </c:pt>
                <c:pt idx="1214">
                  <c:v>48.69135596274873</c:v>
                </c:pt>
                <c:pt idx="1215">
                  <c:v>48.703859114171941</c:v>
                </c:pt>
                <c:pt idx="1216">
                  <c:v>48.716352463045006</c:v>
                </c:pt>
                <c:pt idx="1217">
                  <c:v>48.728836024726405</c:v>
                </c:pt>
                <c:pt idx="1218">
                  <c:v>48.741309814538567</c:v>
                </c:pt>
                <c:pt idx="1219">
                  <c:v>48.753773847767924</c:v>
                </c:pt>
                <c:pt idx="1220">
                  <c:v>48.766228139665131</c:v>
                </c:pt>
                <c:pt idx="1221">
                  <c:v>48.778672705445089</c:v>
                </c:pt>
                <c:pt idx="1222">
                  <c:v>48.791107560287038</c:v>
                </c:pt>
                <c:pt idx="1223">
                  <c:v>48.803532719334747</c:v>
                </c:pt>
                <c:pt idx="1224">
                  <c:v>48.815948197696599</c:v>
                </c:pt>
                <c:pt idx="1225">
                  <c:v>48.828354010445679</c:v>
                </c:pt>
                <c:pt idx="1226">
                  <c:v>48.840750172619899</c:v>
                </c:pt>
                <c:pt idx="1227">
                  <c:v>48.853136699222041</c:v>
                </c:pt>
                <c:pt idx="1228">
                  <c:v>48.865513605220052</c:v>
                </c:pt>
                <c:pt idx="1229">
                  <c:v>48.877880905546938</c:v>
                </c:pt>
                <c:pt idx="1230">
                  <c:v>48.890238615100991</c:v>
                </c:pt>
                <c:pt idx="1231">
                  <c:v>48.902586748745883</c:v>
                </c:pt>
                <c:pt idx="1232">
                  <c:v>48.914925321310719</c:v>
                </c:pt>
                <c:pt idx="1233">
                  <c:v>48.9272543475902</c:v>
                </c:pt>
                <c:pt idx="1234">
                  <c:v>48.939573842344785</c:v>
                </c:pt>
                <c:pt idx="1235">
                  <c:v>48.951883820300587</c:v>
                </c:pt>
                <c:pt idx="1236">
                  <c:v>48.964184296149746</c:v>
                </c:pt>
                <c:pt idx="1237">
                  <c:v>48.976475284550325</c:v>
                </c:pt>
                <c:pt idx="1238">
                  <c:v>48.988756800126545</c:v>
                </c:pt>
                <c:pt idx="1239">
                  <c:v>49.001028857468796</c:v>
                </c:pt>
                <c:pt idx="1240">
                  <c:v>49.013291471133812</c:v>
                </c:pt>
                <c:pt idx="1241">
                  <c:v>49.025544655644779</c:v>
                </c:pt>
                <c:pt idx="1242">
                  <c:v>49.037788425491343</c:v>
                </c:pt>
                <c:pt idx="1243">
                  <c:v>49.050022795129792</c:v>
                </c:pt>
                <c:pt idx="1244">
                  <c:v>49.062247778983199</c:v>
                </c:pt>
                <c:pt idx="1245">
                  <c:v>49.074463391441363</c:v>
                </c:pt>
                <c:pt idx="1246">
                  <c:v>49.086669646861125</c:v>
                </c:pt>
                <c:pt idx="1247">
                  <c:v>49.098866559566318</c:v>
                </c:pt>
                <c:pt idx="1248">
                  <c:v>49.111054143847852</c:v>
                </c:pt>
                <c:pt idx="1249">
                  <c:v>49.123232413963969</c:v>
                </c:pt>
                <c:pt idx="1250">
                  <c:v>49.135401384140174</c:v>
                </c:pt>
                <c:pt idx="1251">
                  <c:v>49.147561068569452</c:v>
                </c:pt>
                <c:pt idx="1252">
                  <c:v>49.159711481412302</c:v>
                </c:pt>
                <c:pt idx="1253">
                  <c:v>49.171852636796828</c:v>
                </c:pt>
                <c:pt idx="1254">
                  <c:v>49.183984548818934</c:v>
                </c:pt>
                <c:pt idx="1255">
                  <c:v>49.1961072315423</c:v>
                </c:pt>
                <c:pt idx="1256">
                  <c:v>49.208220698998559</c:v>
                </c:pt>
                <c:pt idx="1257">
                  <c:v>49.220324965187352</c:v>
                </c:pt>
                <c:pt idx="1258">
                  <c:v>49.232420044076413</c:v>
                </c:pt>
                <c:pt idx="1259">
                  <c:v>49.244505949601809</c:v>
                </c:pt>
                <c:pt idx="1260">
                  <c:v>49.256582695667781</c:v>
                </c:pt>
                <c:pt idx="1261">
                  <c:v>49.268650296147072</c:v>
                </c:pt>
                <c:pt idx="1262">
                  <c:v>49.280708764880885</c:v>
                </c:pt>
                <c:pt idx="1263">
                  <c:v>49.292758115679071</c:v>
                </c:pt>
                <c:pt idx="1264">
                  <c:v>49.304798362320128</c:v>
                </c:pt>
                <c:pt idx="1265">
                  <c:v>49.316829518551401</c:v>
                </c:pt>
                <c:pt idx="1266">
                  <c:v>49.328851598089045</c:v>
                </c:pt>
                <c:pt idx="1267">
                  <c:v>49.340864614618283</c:v>
                </c:pt>
                <c:pt idx="1268">
                  <c:v>49.352868581793345</c:v>
                </c:pt>
                <c:pt idx="1269">
                  <c:v>49.364863513237658</c:v>
                </c:pt>
                <c:pt idx="1270">
                  <c:v>49.376849422543877</c:v>
                </c:pt>
                <c:pt idx="1271">
                  <c:v>49.388826323274039</c:v>
                </c:pt>
                <c:pt idx="1272">
                  <c:v>49.400794228959633</c:v>
                </c:pt>
                <c:pt idx="1273">
                  <c:v>49.412753153101654</c:v>
                </c:pt>
                <c:pt idx="1274">
                  <c:v>49.424703109170743</c:v>
                </c:pt>
                <c:pt idx="1275">
                  <c:v>49.436644110607233</c:v>
                </c:pt>
                <c:pt idx="1276">
                  <c:v>49.448576170821319</c:v>
                </c:pt>
                <c:pt idx="1277">
                  <c:v>49.460499303192996</c:v>
                </c:pt>
                <c:pt idx="1278">
                  <c:v>49.47241352107239</c:v>
                </c:pt>
                <c:pt idx="1279">
                  <c:v>49.484318837779568</c:v>
                </c:pt>
                <c:pt idx="1280">
                  <c:v>49.496215266604807</c:v>
                </c:pt>
                <c:pt idx="1281">
                  <c:v>49.508102820808745</c:v>
                </c:pt>
                <c:pt idx="1282">
                  <c:v>49.519981513622191</c:v>
                </c:pt>
                <c:pt idx="1283">
                  <c:v>49.531851358246492</c:v>
                </c:pt>
                <c:pt idx="1284">
                  <c:v>49.543712367853523</c:v>
                </c:pt>
                <c:pt idx="1285">
                  <c:v>49.555564555585732</c:v>
                </c:pt>
                <c:pt idx="1286">
                  <c:v>49.567407934556286</c:v>
                </c:pt>
                <c:pt idx="1287">
                  <c:v>49.579242517849096</c:v>
                </c:pt>
                <c:pt idx="1288">
                  <c:v>49.591068318518978</c:v>
                </c:pt>
                <c:pt idx="1289">
                  <c:v>49.602885349591745</c:v>
                </c:pt>
                <c:pt idx="1290">
                  <c:v>49.614693624064152</c:v>
                </c:pt>
                <c:pt idx="1291">
                  <c:v>49.626493154904161</c:v>
                </c:pt>
                <c:pt idx="1292">
                  <c:v>49.638283955050952</c:v>
                </c:pt>
                <c:pt idx="1293">
                  <c:v>49.650066037414916</c:v>
                </c:pt>
                <c:pt idx="1294">
                  <c:v>49.66183941487796</c:v>
                </c:pt>
                <c:pt idx="1295">
                  <c:v>49.673604100293353</c:v>
                </c:pt>
                <c:pt idx="1296">
                  <c:v>49.685360106485973</c:v>
                </c:pt>
                <c:pt idx="1297">
                  <c:v>49.697107446252282</c:v>
                </c:pt>
                <c:pt idx="1298">
                  <c:v>49.70884613236052</c:v>
                </c:pt>
                <c:pt idx="1299">
                  <c:v>49.72057617755074</c:v>
                </c:pt>
                <c:pt idx="1300">
                  <c:v>49.732297594534792</c:v>
                </c:pt>
                <c:pt idx="1301">
                  <c:v>49.74401039599659</c:v>
                </c:pt>
                <c:pt idx="1302">
                  <c:v>49.755714594592057</c:v>
                </c:pt>
                <c:pt idx="1303">
                  <c:v>49.76741020294925</c:v>
                </c:pt>
                <c:pt idx="1304">
                  <c:v>49.779097233668445</c:v>
                </c:pt>
                <c:pt idx="1305">
                  <c:v>49.790775699322204</c:v>
                </c:pt>
                <c:pt idx="1306">
                  <c:v>49.802445612455529</c:v>
                </c:pt>
                <c:pt idx="1307">
                  <c:v>49.814106985585788</c:v>
                </c:pt>
                <c:pt idx="1308">
                  <c:v>49.825759831202923</c:v>
                </c:pt>
                <c:pt idx="1309">
                  <c:v>49.837404161769541</c:v>
                </c:pt>
                <c:pt idx="1310">
                  <c:v>49.849039989720886</c:v>
                </c:pt>
                <c:pt idx="1311">
                  <c:v>49.860667327465045</c:v>
                </c:pt>
                <c:pt idx="1312">
                  <c:v>49.872286187382869</c:v>
                </c:pt>
                <c:pt idx="1313">
                  <c:v>49.883896581828253</c:v>
                </c:pt>
                <c:pt idx="1314">
                  <c:v>49.89549852312804</c:v>
                </c:pt>
                <c:pt idx="1315">
                  <c:v>49.907092023582209</c:v>
                </c:pt>
                <c:pt idx="1316">
                  <c:v>49.918677095463835</c:v>
                </c:pt>
                <c:pt idx="1317">
                  <c:v>49.930253751019379</c:v>
                </c:pt>
                <c:pt idx="1318">
                  <c:v>49.941822002468506</c:v>
                </c:pt>
                <c:pt idx="1319">
                  <c:v>49.953381862004363</c:v>
                </c:pt>
                <c:pt idx="1320">
                  <c:v>49.964933341793518</c:v>
                </c:pt>
                <c:pt idx="1321">
                  <c:v>49.976476453976161</c:v>
                </c:pt>
                <c:pt idx="1322">
                  <c:v>49.988011210666087</c:v>
                </c:pt>
                <c:pt idx="1323">
                  <c:v>49.999537623950808</c:v>
                </c:pt>
                <c:pt idx="1324">
                  <c:v>50.011055705891636</c:v>
                </c:pt>
                <c:pt idx="1325">
                  <c:v>50.022565468523709</c:v>
                </c:pt>
                <c:pt idx="1326">
                  <c:v>50.034066923856166</c:v>
                </c:pt>
                <c:pt idx="1327">
                  <c:v>50.045560083872132</c:v>
                </c:pt>
                <c:pt idx="1328">
                  <c:v>50.057044960528799</c:v>
                </c:pt>
                <c:pt idx="1329">
                  <c:v>50.068521565757564</c:v>
                </c:pt>
                <c:pt idx="1330">
                  <c:v>50.079989911464025</c:v>
                </c:pt>
                <c:pt idx="1331">
                  <c:v>50.091450009528124</c:v>
                </c:pt>
                <c:pt idx="1332">
                  <c:v>50.102901871804221</c:v>
                </c:pt>
                <c:pt idx="1333">
                  <c:v>50.114345510121041</c:v>
                </c:pt>
                <c:pt idx="1334">
                  <c:v>50.125780936281927</c:v>
                </c:pt>
                <c:pt idx="1335">
                  <c:v>50.137208162064816</c:v>
                </c:pt>
                <c:pt idx="1336">
                  <c:v>50.148627199222261</c:v>
                </c:pt>
                <c:pt idx="1337">
                  <c:v>50.160038059481671</c:v>
                </c:pt>
                <c:pt idx="1338">
                  <c:v>50.171440754545202</c:v>
                </c:pt>
                <c:pt idx="1339">
                  <c:v>50.182835296089955</c:v>
                </c:pt>
                <c:pt idx="1340">
                  <c:v>50.194221695767951</c:v>
                </c:pt>
                <c:pt idx="1341">
                  <c:v>50.205599965206297</c:v>
                </c:pt>
                <c:pt idx="1342">
                  <c:v>50.216970116007133</c:v>
                </c:pt>
                <c:pt idx="1343">
                  <c:v>50.228332159747936</c:v>
                </c:pt>
                <c:pt idx="1344">
                  <c:v>50.239686107981285</c:v>
                </c:pt>
                <c:pt idx="1345">
                  <c:v>50.251031972235118</c:v>
                </c:pt>
                <c:pt idx="1346">
                  <c:v>50.262369764012824</c:v>
                </c:pt>
                <c:pt idx="1347">
                  <c:v>50.273699494793199</c:v>
                </c:pt>
                <c:pt idx="1348">
                  <c:v>50.285021176030632</c:v>
                </c:pt>
                <c:pt idx="1349">
                  <c:v>50.296334819155021</c:v>
                </c:pt>
                <c:pt idx="1350">
                  <c:v>50.307640435572033</c:v>
                </c:pt>
                <c:pt idx="1351">
                  <c:v>50.318938036663006</c:v>
                </c:pt>
                <c:pt idx="1352">
                  <c:v>50.3302276337851</c:v>
                </c:pt>
                <c:pt idx="1353">
                  <c:v>50.341509238271421</c:v>
                </c:pt>
                <c:pt idx="1354">
                  <c:v>50.352782861430967</c:v>
                </c:pt>
                <c:pt idx="1355">
                  <c:v>50.364048514548699</c:v>
                </c:pt>
                <c:pt idx="1356">
                  <c:v>50.375306208885753</c:v>
                </c:pt>
                <c:pt idx="1357">
                  <c:v>50.386555955679391</c:v>
                </c:pt>
                <c:pt idx="1358">
                  <c:v>50.397797766143036</c:v>
                </c:pt>
                <c:pt idx="1359">
                  <c:v>50.409031651466485</c:v>
                </c:pt>
                <c:pt idx="1360">
                  <c:v>50.420257622815811</c:v>
                </c:pt>
                <c:pt idx="1361">
                  <c:v>50.43147569133356</c:v>
                </c:pt>
                <c:pt idx="1362">
                  <c:v>50.442685868138724</c:v>
                </c:pt>
                <c:pt idx="1363">
                  <c:v>50.453888164326834</c:v>
                </c:pt>
                <c:pt idx="1364">
                  <c:v>50.465082590970077</c:v>
                </c:pt>
                <c:pt idx="1365">
                  <c:v>50.476269159117351</c:v>
                </c:pt>
                <c:pt idx="1366">
                  <c:v>50.487447879794189</c:v>
                </c:pt>
                <c:pt idx="1367">
                  <c:v>50.49861876400302</c:v>
                </c:pt>
                <c:pt idx="1368">
                  <c:v>50.509781822723177</c:v>
                </c:pt>
                <c:pt idx="1369">
                  <c:v>50.520937066910868</c:v>
                </c:pt>
                <c:pt idx="1370">
                  <c:v>50.532084507499306</c:v>
                </c:pt>
                <c:pt idx="1371">
                  <c:v>50.543224155398839</c:v>
                </c:pt>
                <c:pt idx="1372">
                  <c:v>50.554356021496893</c:v>
                </c:pt>
                <c:pt idx="1373">
                  <c:v>50.565480116658136</c:v>
                </c:pt>
                <c:pt idx="1374">
                  <c:v>50.576596451724477</c:v>
                </c:pt>
                <c:pt idx="1375">
                  <c:v>50.587705037515086</c:v>
                </c:pt>
                <c:pt idx="1376">
                  <c:v>50.598805884826668</c:v>
                </c:pt>
                <c:pt idx="1377">
                  <c:v>50.609899004433267</c:v>
                </c:pt>
                <c:pt idx="1378">
                  <c:v>50.620984407086468</c:v>
                </c:pt>
                <c:pt idx="1379">
                  <c:v>50.632062103515437</c:v>
                </c:pt>
                <c:pt idx="1380">
                  <c:v>50.643132104426989</c:v>
                </c:pt>
                <c:pt idx="1381">
                  <c:v>50.654194420505675</c:v>
                </c:pt>
                <c:pt idx="1382">
                  <c:v>50.665249062413679</c:v>
                </c:pt>
                <c:pt idx="1383">
                  <c:v>50.676296040791158</c:v>
                </c:pt>
                <c:pt idx="1384">
                  <c:v>50.687335366256129</c:v>
                </c:pt>
                <c:pt idx="1385">
                  <c:v>50.698367049404446</c:v>
                </c:pt>
                <c:pt idx="1386">
                  <c:v>50.709391100810109</c:v>
                </c:pt>
                <c:pt idx="1387">
                  <c:v>50.720407531025117</c:v>
                </c:pt>
                <c:pt idx="1388">
                  <c:v>50.731416350579607</c:v>
                </c:pt>
                <c:pt idx="1389">
                  <c:v>50.74241756998191</c:v>
                </c:pt>
                <c:pt idx="1390">
                  <c:v>50.753411199718634</c:v>
                </c:pt>
                <c:pt idx="1391">
                  <c:v>50.764397250254667</c:v>
                </c:pt>
                <c:pt idx="1392">
                  <c:v>50.775375732033282</c:v>
                </c:pt>
                <c:pt idx="1393">
                  <c:v>50.78634665547613</c:v>
                </c:pt>
                <c:pt idx="1394">
                  <c:v>50.797310030983454</c:v>
                </c:pt>
                <c:pt idx="1395">
                  <c:v>50.808265868933987</c:v>
                </c:pt>
                <c:pt idx="1396">
                  <c:v>50.819214179685055</c:v>
                </c:pt>
                <c:pt idx="1397">
                  <c:v>50.830154973572675</c:v>
                </c:pt>
                <c:pt idx="1398">
                  <c:v>50.841088260911583</c:v>
                </c:pt>
                <c:pt idx="1399">
                  <c:v>50.852014051995312</c:v>
                </c:pt>
                <c:pt idx="1400">
                  <c:v>50.862932357096199</c:v>
                </c:pt>
                <c:pt idx="1401">
                  <c:v>50.873843186465528</c:v>
                </c:pt>
                <c:pt idx="1402">
                  <c:v>50.884746550333496</c:v>
                </c:pt>
                <c:pt idx="1403">
                  <c:v>50.895642458909343</c:v>
                </c:pt>
                <c:pt idx="1404">
                  <c:v>50.906530922381407</c:v>
                </c:pt>
                <c:pt idx="1405">
                  <c:v>50.917411950917078</c:v>
                </c:pt>
                <c:pt idx="1406">
                  <c:v>50.928285554662999</c:v>
                </c:pt>
                <c:pt idx="1407">
                  <c:v>50.939151743745057</c:v>
                </c:pt>
                <c:pt idx="1408">
                  <c:v>50.950010528268372</c:v>
                </c:pt>
                <c:pt idx="1409">
                  <c:v>50.960861918317505</c:v>
                </c:pt>
                <c:pt idx="1410">
                  <c:v>50.971705923956335</c:v>
                </c:pt>
                <c:pt idx="1411">
                  <c:v>50.982542555228314</c:v>
                </c:pt>
                <c:pt idx="1412">
                  <c:v>50.993371822156362</c:v>
                </c:pt>
                <c:pt idx="1413">
                  <c:v>51.004193734742977</c:v>
                </c:pt>
                <c:pt idx="1414">
                  <c:v>51.015008302970308</c:v>
                </c:pt>
                <c:pt idx="1415">
                  <c:v>51.025815536800181</c:v>
                </c:pt>
                <c:pt idx="1416">
                  <c:v>51.036615446174139</c:v>
                </c:pt>
                <c:pt idx="1417">
                  <c:v>51.047408041013618</c:v>
                </c:pt>
                <c:pt idx="1418">
                  <c:v>51.058193331219826</c:v>
                </c:pt>
                <c:pt idx="1419">
                  <c:v>51.068971326673875</c:v>
                </c:pt>
                <c:pt idx="1420">
                  <c:v>51.079742037236898</c:v>
                </c:pt>
                <c:pt idx="1421">
                  <c:v>51.090505472750024</c:v>
                </c:pt>
                <c:pt idx="1422">
                  <c:v>51.101261643034455</c:v>
                </c:pt>
                <c:pt idx="1423">
                  <c:v>51.112010557891494</c:v>
                </c:pt>
                <c:pt idx="1424">
                  <c:v>51.122752227102644</c:v>
                </c:pt>
                <c:pt idx="1425">
                  <c:v>51.133486660429639</c:v>
                </c:pt>
                <c:pt idx="1426">
                  <c:v>51.144213867614496</c:v>
                </c:pt>
                <c:pt idx="1427">
                  <c:v>51.154933858379579</c:v>
                </c:pt>
                <c:pt idx="1428">
                  <c:v>51.165646642427653</c:v>
                </c:pt>
                <c:pt idx="1429">
                  <c:v>51.176352229441889</c:v>
                </c:pt>
                <c:pt idx="1430">
                  <c:v>51.187050629085995</c:v>
                </c:pt>
                <c:pt idx="1431">
                  <c:v>51.197741851004196</c:v>
                </c:pt>
                <c:pt idx="1432">
                  <c:v>51.208425904821375</c:v>
                </c:pt>
                <c:pt idx="1433">
                  <c:v>51.219102800142956</c:v>
                </c:pt>
                <c:pt idx="1434">
                  <c:v>51.229772546555211</c:v>
                </c:pt>
                <c:pt idx="1435">
                  <c:v>51.24043515362505</c:v>
                </c:pt>
                <c:pt idx="1436">
                  <c:v>51.251090630900286</c:v>
                </c:pt>
                <c:pt idx="1437">
                  <c:v>51.261738987909503</c:v>
                </c:pt>
                <c:pt idx="1438">
                  <c:v>51.272380234162263</c:v>
                </c:pt>
                <c:pt idx="1439">
                  <c:v>51.283014379149058</c:v>
                </c:pt>
                <c:pt idx="1440">
                  <c:v>51.293641432341417</c:v>
                </c:pt>
                <c:pt idx="1441">
                  <c:v>51.304261403191894</c:v>
                </c:pt>
                <c:pt idx="1442">
                  <c:v>51.314874301134196</c:v>
                </c:pt>
                <c:pt idx="1443">
                  <c:v>51.325480135583156</c:v>
                </c:pt>
                <c:pt idx="1444">
                  <c:v>51.336078915934877</c:v>
                </c:pt>
                <c:pt idx="1445">
                  <c:v>51.346670651566647</c:v>
                </c:pt>
                <c:pt idx="1446">
                  <c:v>51.357255351837154</c:v>
                </c:pt>
                <c:pt idx="1447">
                  <c:v>51.367833026086387</c:v>
                </c:pt>
                <c:pt idx="1448">
                  <c:v>51.378403683635746</c:v>
                </c:pt>
                <c:pt idx="1449">
                  <c:v>51.388967333788152</c:v>
                </c:pt>
                <c:pt idx="1450">
                  <c:v>51.39952398582799</c:v>
                </c:pt>
                <c:pt idx="1451">
                  <c:v>51.410073649021228</c:v>
                </c:pt>
                <c:pt idx="1452">
                  <c:v>51.420616332615388</c:v>
                </c:pt>
                <c:pt idx="1453">
                  <c:v>51.431152045839731</c:v>
                </c:pt>
                <c:pt idx="1454">
                  <c:v>51.4416807979052</c:v>
                </c:pt>
                <c:pt idx="1455">
                  <c:v>51.45220259800444</c:v>
                </c:pt>
                <c:pt idx="1456">
                  <c:v>51.462717455311932</c:v>
                </c:pt>
                <c:pt idx="1457">
                  <c:v>51.473225378984047</c:v>
                </c:pt>
                <c:pt idx="1458">
                  <c:v>51.48372637815902</c:v>
                </c:pt>
                <c:pt idx="1459">
                  <c:v>51.494220461957006</c:v>
                </c:pt>
                <c:pt idx="1460">
                  <c:v>51.504707639480195</c:v>
                </c:pt>
                <c:pt idx="1461">
                  <c:v>51.51518791981281</c:v>
                </c:pt>
                <c:pt idx="1462">
                  <c:v>51.525661312021121</c:v>
                </c:pt>
                <c:pt idx="1463">
                  <c:v>51.536127825153635</c:v>
                </c:pt>
                <c:pt idx="1464">
                  <c:v>51.546587468240915</c:v>
                </c:pt>
                <c:pt idx="1465">
                  <c:v>51.557040250295827</c:v>
                </c:pt>
                <c:pt idx="1466">
                  <c:v>51.567486180313495</c:v>
                </c:pt>
                <c:pt idx="1467">
                  <c:v>51.577925267271397</c:v>
                </c:pt>
                <c:pt idx="1468">
                  <c:v>51.588357520129314</c:v>
                </c:pt>
                <c:pt idx="1469">
                  <c:v>51.598782947829527</c:v>
                </c:pt>
                <c:pt idx="1470">
                  <c:v>51.60920155929665</c:v>
                </c:pt>
                <c:pt idx="1471">
                  <c:v>51.619613363437942</c:v>
                </c:pt>
                <c:pt idx="1472">
                  <c:v>51.630018369143137</c:v>
                </c:pt>
                <c:pt idx="1473">
                  <c:v>51.640416585284598</c:v>
                </c:pt>
                <c:pt idx="1474">
                  <c:v>51.650808020717285</c:v>
                </c:pt>
                <c:pt idx="1475">
                  <c:v>51.661192684278902</c:v>
                </c:pt>
                <c:pt idx="1476">
                  <c:v>51.671570584789841</c:v>
                </c:pt>
                <c:pt idx="1477">
                  <c:v>51.681941731053328</c:v>
                </c:pt>
                <c:pt idx="1478">
                  <c:v>51.692306131855347</c:v>
                </c:pt>
                <c:pt idx="1479">
                  <c:v>51.702663795964789</c:v>
                </c:pt>
                <c:pt idx="1480">
                  <c:v>51.713014732133445</c:v>
                </c:pt>
                <c:pt idx="1481">
                  <c:v>51.723358949096045</c:v>
                </c:pt>
                <c:pt idx="1482">
                  <c:v>51.733696455570389</c:v>
                </c:pt>
                <c:pt idx="1483">
                  <c:v>51.744027260257241</c:v>
                </c:pt>
                <c:pt idx="1484">
                  <c:v>51.754351371840478</c:v>
                </c:pt>
                <c:pt idx="1485">
                  <c:v>51.764668798987145</c:v>
                </c:pt>
                <c:pt idx="1486">
                  <c:v>51.774979550347425</c:v>
                </c:pt>
                <c:pt idx="1487">
                  <c:v>51.785283634554716</c:v>
                </c:pt>
                <c:pt idx="1488">
                  <c:v>51.7955810602257</c:v>
                </c:pt>
                <c:pt idx="1489">
                  <c:v>51.805871835960374</c:v>
                </c:pt>
                <c:pt idx="1490">
                  <c:v>51.816155970342081</c:v>
                </c:pt>
                <c:pt idx="1491">
                  <c:v>51.826433471937506</c:v>
                </c:pt>
                <c:pt idx="1492">
                  <c:v>51.836704349296838</c:v>
                </c:pt>
                <c:pt idx="1493">
                  <c:v>51.846968610953716</c:v>
                </c:pt>
                <c:pt idx="1494">
                  <c:v>51.857226265425297</c:v>
                </c:pt>
                <c:pt idx="1495">
                  <c:v>51.867477321212277</c:v>
                </c:pt>
                <c:pt idx="1496">
                  <c:v>51.877721786799022</c:v>
                </c:pt>
                <c:pt idx="1497">
                  <c:v>51.887959670653473</c:v>
                </c:pt>
                <c:pt idx="1498">
                  <c:v>51.89819098122733</c:v>
                </c:pt>
                <c:pt idx="1499">
                  <c:v>51.908415726955951</c:v>
                </c:pt>
                <c:pt idx="1500">
                  <c:v>51.918633916258528</c:v>
                </c:pt>
                <c:pt idx="1501">
                  <c:v>51.928845557538025</c:v>
                </c:pt>
                <c:pt idx="1502">
                  <c:v>51.939050659181305</c:v>
                </c:pt>
                <c:pt idx="1503">
                  <c:v>51.949249229559072</c:v>
                </c:pt>
                <c:pt idx="1504">
                  <c:v>51.959441277026031</c:v>
                </c:pt>
                <c:pt idx="1505">
                  <c:v>51.969626809920811</c:v>
                </c:pt>
                <c:pt idx="1506">
                  <c:v>51.979805836566072</c:v>
                </c:pt>
                <c:pt idx="1507">
                  <c:v>51.989978365268598</c:v>
                </c:pt>
                <c:pt idx="1508">
                  <c:v>52.00014440431918</c:v>
                </c:pt>
                <c:pt idx="1509">
                  <c:v>52.010303961992832</c:v>
                </c:pt>
                <c:pt idx="1510">
                  <c:v>52.0204570465487</c:v>
                </c:pt>
                <c:pt idx="1511">
                  <c:v>52.030603666230149</c:v>
                </c:pt>
                <c:pt idx="1512">
                  <c:v>52.040743829264876</c:v>
                </c:pt>
                <c:pt idx="1513">
                  <c:v>52.050877543864807</c:v>
                </c:pt>
                <c:pt idx="1514">
                  <c:v>52.061004818226195</c:v>
                </c:pt>
                <c:pt idx="1515">
                  <c:v>52.071125660529802</c:v>
                </c:pt>
                <c:pt idx="1516">
                  <c:v>52.081240078940681</c:v>
                </c:pt>
                <c:pt idx="1517">
                  <c:v>52.09134808160838</c:v>
                </c:pt>
                <c:pt idx="1518">
                  <c:v>52.101449676667009</c:v>
                </c:pt>
                <c:pt idx="1519">
                  <c:v>52.111544872235157</c:v>
                </c:pt>
                <c:pt idx="1520">
                  <c:v>52.121633676415968</c:v>
                </c:pt>
                <c:pt idx="1521">
                  <c:v>52.131716097297321</c:v>
                </c:pt>
                <c:pt idx="1522">
                  <c:v>52.141792142951601</c:v>
                </c:pt>
                <c:pt idx="1523">
                  <c:v>52.151861821436029</c:v>
                </c:pt>
                <c:pt idx="1524">
                  <c:v>52.161925140792484</c:v>
                </c:pt>
                <c:pt idx="1525">
                  <c:v>52.171982109047619</c:v>
                </c:pt>
                <c:pt idx="1526">
                  <c:v>52.182032734212939</c:v>
                </c:pt>
                <c:pt idx="1527">
                  <c:v>52.192077024284757</c:v>
                </c:pt>
                <c:pt idx="1528">
                  <c:v>52.202114987244286</c:v>
                </c:pt>
                <c:pt idx="1529">
                  <c:v>52.212146631057706</c:v>
                </c:pt>
                <c:pt idx="1530">
                  <c:v>52.222171963676111</c:v>
                </c:pt>
                <c:pt idx="1531">
                  <c:v>52.232190993035609</c:v>
                </c:pt>
                <c:pt idx="1532">
                  <c:v>52.242203727057358</c:v>
                </c:pt>
                <c:pt idx="1533">
                  <c:v>52.252210173647619</c:v>
                </c:pt>
                <c:pt idx="1534">
                  <c:v>52.262210340697692</c:v>
                </c:pt>
                <c:pt idx="1535">
                  <c:v>52.272204236084107</c:v>
                </c:pt>
                <c:pt idx="1536">
                  <c:v>52.28219186766858</c:v>
                </c:pt>
                <c:pt idx="1537">
                  <c:v>52.292173243297967</c:v>
                </c:pt>
                <c:pt idx="1538">
                  <c:v>52.302148370804517</c:v>
                </c:pt>
                <c:pt idx="1539">
                  <c:v>52.312117258005664</c:v>
                </c:pt>
                <c:pt idx="1540">
                  <c:v>52.322079912704268</c:v>
                </c:pt>
                <c:pt idx="1541">
                  <c:v>52.332036342688482</c:v>
                </c:pt>
                <c:pt idx="1542">
                  <c:v>52.341986555731943</c:v>
                </c:pt>
                <c:pt idx="1543">
                  <c:v>52.351930559593704</c:v>
                </c:pt>
                <c:pt idx="1544">
                  <c:v>52.361868362018257</c:v>
                </c:pt>
                <c:pt idx="1545">
                  <c:v>52.371799970735736</c:v>
                </c:pt>
                <c:pt idx="1546">
                  <c:v>52.381725393461679</c:v>
                </c:pt>
                <c:pt idx="1547">
                  <c:v>52.39164463789735</c:v>
                </c:pt>
                <c:pt idx="1548">
                  <c:v>52.401557711729517</c:v>
                </c:pt>
                <c:pt idx="1549">
                  <c:v>52.411464622630731</c:v>
                </c:pt>
                <c:pt idx="1550">
                  <c:v>52.421365378259189</c:v>
                </c:pt>
                <c:pt idx="1551">
                  <c:v>52.431259986258759</c:v>
                </c:pt>
                <c:pt idx="1552">
                  <c:v>52.441148454259192</c:v>
                </c:pt>
                <c:pt idx="1553">
                  <c:v>52.451030789875972</c:v>
                </c:pt>
                <c:pt idx="1554">
                  <c:v>52.460907000710442</c:v>
                </c:pt>
                <c:pt idx="1555">
                  <c:v>52.47077709434982</c:v>
                </c:pt>
                <c:pt idx="1556">
                  <c:v>52.480641078367285</c:v>
                </c:pt>
                <c:pt idx="1557">
                  <c:v>52.490498960321844</c:v>
                </c:pt>
                <c:pt idx="1558">
                  <c:v>52.50035074775856</c:v>
                </c:pt>
                <c:pt idx="1559">
                  <c:v>52.510196448208511</c:v>
                </c:pt>
                <c:pt idx="1560">
                  <c:v>52.520036069188855</c:v>
                </c:pt>
                <c:pt idx="1561">
                  <c:v>52.52986961820276</c:v>
                </c:pt>
                <c:pt idx="1562">
                  <c:v>52.539697102739545</c:v>
                </c:pt>
                <c:pt idx="1563">
                  <c:v>52.549518530274689</c:v>
                </c:pt>
                <c:pt idx="1564">
                  <c:v>52.559333908269878</c:v>
                </c:pt>
                <c:pt idx="1565">
                  <c:v>52.569143244172942</c:v>
                </c:pt>
                <c:pt idx="1566">
                  <c:v>52.578946545418063</c:v>
                </c:pt>
                <c:pt idx="1567">
                  <c:v>52.588743819425609</c:v>
                </c:pt>
                <c:pt idx="1568">
                  <c:v>52.598535073602406</c:v>
                </c:pt>
                <c:pt idx="1569">
                  <c:v>52.608320315341437</c:v>
                </c:pt>
                <c:pt idx="1570">
                  <c:v>52.618099552022301</c:v>
                </c:pt>
                <c:pt idx="1571">
                  <c:v>52.627872791010866</c:v>
                </c:pt>
                <c:pt idx="1572">
                  <c:v>52.637640039659495</c:v>
                </c:pt>
                <c:pt idx="1573">
                  <c:v>52.647401305307049</c:v>
                </c:pt>
                <c:pt idx="1574">
                  <c:v>52.657156595278899</c:v>
                </c:pt>
                <c:pt idx="1575">
                  <c:v>52.666905916886961</c:v>
                </c:pt>
                <c:pt idx="1576">
                  <c:v>52.67664927742981</c:v>
                </c:pt>
                <c:pt idx="1577">
                  <c:v>52.68638668419252</c:v>
                </c:pt>
                <c:pt idx="1578">
                  <c:v>52.696118144446913</c:v>
                </c:pt>
                <c:pt idx="1579">
                  <c:v>52.705843665451489</c:v>
                </c:pt>
                <c:pt idx="1580">
                  <c:v>52.715563254451403</c:v>
                </c:pt>
                <c:pt idx="1581">
                  <c:v>52.725276918678631</c:v>
                </c:pt>
                <c:pt idx="1582">
                  <c:v>52.734984665351924</c:v>
                </c:pt>
                <c:pt idx="1583">
                  <c:v>52.744686501676775</c:v>
                </c:pt>
                <c:pt idx="1584">
                  <c:v>52.754382434845596</c:v>
                </c:pt>
                <c:pt idx="1585">
                  <c:v>52.764072472037668</c:v>
                </c:pt>
                <c:pt idx="1586">
                  <c:v>52.773756620419178</c:v>
                </c:pt>
                <c:pt idx="1587">
                  <c:v>52.783434887143265</c:v>
                </c:pt>
                <c:pt idx="1588">
                  <c:v>52.793107279349996</c:v>
                </c:pt>
                <c:pt idx="1589">
                  <c:v>52.802773804166492</c:v>
                </c:pt>
                <c:pt idx="1590">
                  <c:v>52.812434468706883</c:v>
                </c:pt>
                <c:pt idx="1591">
                  <c:v>52.82208928007244</c:v>
                </c:pt>
                <c:pt idx="1592">
                  <c:v>52.831738245351424</c:v>
                </c:pt>
                <c:pt idx="1593">
                  <c:v>52.841381371619278</c:v>
                </c:pt>
                <c:pt idx="1594">
                  <c:v>52.851018665938597</c:v>
                </c:pt>
                <c:pt idx="1595">
                  <c:v>52.860650135359265</c:v>
                </c:pt>
                <c:pt idx="1596">
                  <c:v>52.870275786918228</c:v>
                </c:pt>
                <c:pt idx="1597">
                  <c:v>52.879895627639819</c:v>
                </c:pt>
                <c:pt idx="1598">
                  <c:v>52.889509664535559</c:v>
                </c:pt>
                <c:pt idx="1599">
                  <c:v>52.899117904604353</c:v>
                </c:pt>
                <c:pt idx="1600">
                  <c:v>52.908720354832482</c:v>
                </c:pt>
                <c:pt idx="1601">
                  <c:v>52.918317022193484</c:v>
                </c:pt>
                <c:pt idx="1602">
                  <c:v>52.927907913648411</c:v>
                </c:pt>
                <c:pt idx="1603">
                  <c:v>52.937493036145746</c:v>
                </c:pt>
                <c:pt idx="1604">
                  <c:v>52.947072396621373</c:v>
                </c:pt>
                <c:pt idx="1605">
                  <c:v>52.956646001998763</c:v>
                </c:pt>
                <c:pt idx="1606">
                  <c:v>52.966213859188848</c:v>
                </c:pt>
                <c:pt idx="1607">
                  <c:v>52.975775975090123</c:v>
                </c:pt>
                <c:pt idx="1608">
                  <c:v>52.985332356588735</c:v>
                </c:pt>
                <c:pt idx="1609">
                  <c:v>52.994883010558382</c:v>
                </c:pt>
                <c:pt idx="1610">
                  <c:v>53.004427943860421</c:v>
                </c:pt>
                <c:pt idx="1611">
                  <c:v>53.013967163343956</c:v>
                </c:pt>
                <c:pt idx="1612">
                  <c:v>53.023500675845661</c:v>
                </c:pt>
                <c:pt idx="1613">
                  <c:v>53.033028488190105</c:v>
                </c:pt>
                <c:pt idx="1614">
                  <c:v>53.042550607189519</c:v>
                </c:pt>
                <c:pt idx="1615">
                  <c:v>53.052067039643944</c:v>
                </c:pt>
                <c:pt idx="1616">
                  <c:v>53.061577792341275</c:v>
                </c:pt>
                <c:pt idx="1617">
                  <c:v>53.071082872057232</c:v>
                </c:pt>
                <c:pt idx="1618">
                  <c:v>53.080582285555444</c:v>
                </c:pt>
                <c:pt idx="1619">
                  <c:v>53.090076039587444</c:v>
                </c:pt>
                <c:pt idx="1620">
                  <c:v>53.099564140892653</c:v>
                </c:pt>
                <c:pt idx="1621">
                  <c:v>53.109046596198553</c:v>
                </c:pt>
                <c:pt idx="1622">
                  <c:v>53.118523412220561</c:v>
                </c:pt>
                <c:pt idx="1623">
                  <c:v>53.127994595662123</c:v>
                </c:pt>
                <c:pt idx="1624">
                  <c:v>53.137460153214768</c:v>
                </c:pt>
                <c:pt idx="1625">
                  <c:v>53.146920091558115</c:v>
                </c:pt>
                <c:pt idx="1626">
                  <c:v>53.156374417359821</c:v>
                </c:pt>
                <c:pt idx="1627">
                  <c:v>53.165823137275737</c:v>
                </c:pt>
                <c:pt idx="1628">
                  <c:v>53.175266257949936</c:v>
                </c:pt>
                <c:pt idx="1629">
                  <c:v>53.184703786014566</c:v>
                </c:pt>
                <c:pt idx="1630">
                  <c:v>53.194135728090053</c:v>
                </c:pt>
                <c:pt idx="1631">
                  <c:v>53.203562090785141</c:v>
                </c:pt>
                <c:pt idx="1632">
                  <c:v>53.21298288069675</c:v>
                </c:pt>
                <c:pt idx="1633">
                  <c:v>53.222398104410132</c:v>
                </c:pt>
                <c:pt idx="1634">
                  <c:v>53.231807768498918</c:v>
                </c:pt>
                <c:pt idx="1635">
                  <c:v>53.241211879525075</c:v>
                </c:pt>
                <c:pt idx="1636">
                  <c:v>53.250610444038962</c:v>
                </c:pt>
                <c:pt idx="1637">
                  <c:v>53.260003468579328</c:v>
                </c:pt>
                <c:pt idx="1638">
                  <c:v>53.269390959673416</c:v>
                </c:pt>
                <c:pt idx="1639">
                  <c:v>53.278772923836861</c:v>
                </c:pt>
                <c:pt idx="1640">
                  <c:v>53.288149367573922</c:v>
                </c:pt>
                <c:pt idx="1641">
                  <c:v>53.297520297377247</c:v>
                </c:pt>
                <c:pt idx="1642">
                  <c:v>53.306885719728136</c:v>
                </c:pt>
                <c:pt idx="1643">
                  <c:v>53.316245641096401</c:v>
                </c:pt>
                <c:pt idx="1644">
                  <c:v>53.325600067940513</c:v>
                </c:pt>
                <c:pt idx="1645">
                  <c:v>53.334949006707554</c:v>
                </c:pt>
                <c:pt idx="1646">
                  <c:v>53.344292463833263</c:v>
                </c:pt>
                <c:pt idx="1647">
                  <c:v>53.353630445742041</c:v>
                </c:pt>
                <c:pt idx="1648">
                  <c:v>53.362962958847071</c:v>
                </c:pt>
                <c:pt idx="1649">
                  <c:v>53.37229000955017</c:v>
                </c:pt>
                <c:pt idx="1650">
                  <c:v>53.381611604242053</c:v>
                </c:pt>
                <c:pt idx="1651">
                  <c:v>53.390927749302072</c:v>
                </c:pt>
                <c:pt idx="1652">
                  <c:v>53.400238451098581</c:v>
                </c:pt>
                <c:pt idx="1653">
                  <c:v>53.409543715988598</c:v>
                </c:pt>
                <c:pt idx="1654">
                  <c:v>53.418843550318115</c:v>
                </c:pt>
                <c:pt idx="1655">
                  <c:v>53.428137960422006</c:v>
                </c:pt>
                <c:pt idx="1656">
                  <c:v>53.437426952624023</c:v>
                </c:pt>
                <c:pt idx="1657">
                  <c:v>53.44671053323691</c:v>
                </c:pt>
                <c:pt idx="1658">
                  <c:v>53.455988708562394</c:v>
                </c:pt>
                <c:pt idx="1659">
                  <c:v>53.46526148489118</c:v>
                </c:pt>
                <c:pt idx="1660">
                  <c:v>53.474528868502972</c:v>
                </c:pt>
                <c:pt idx="1661">
                  <c:v>53.483790865666556</c:v>
                </c:pt>
                <c:pt idx="1662">
                  <c:v>53.493047482639803</c:v>
                </c:pt>
                <c:pt idx="1663">
                  <c:v>53.502298725669625</c:v>
                </c:pt>
                <c:pt idx="1664">
                  <c:v>53.511544600992181</c:v>
                </c:pt>
                <c:pt idx="1665">
                  <c:v>53.520785114832655</c:v>
                </c:pt>
                <c:pt idx="1666">
                  <c:v>53.53002027340542</c:v>
                </c:pt>
                <c:pt idx="1667">
                  <c:v>53.539250082914194</c:v>
                </c:pt>
                <c:pt idx="1668">
                  <c:v>53.548474549551706</c:v>
                </c:pt>
                <c:pt idx="1669">
                  <c:v>53.557693679500119</c:v>
                </c:pt>
                <c:pt idx="1670">
                  <c:v>53.566907478930744</c:v>
                </c:pt>
                <c:pt idx="1671">
                  <c:v>53.576115954004301</c:v>
                </c:pt>
                <c:pt idx="1672">
                  <c:v>53.585319110870742</c:v>
                </c:pt>
                <c:pt idx="1673">
                  <c:v>53.594516955669476</c:v>
                </c:pt>
                <c:pt idx="1674">
                  <c:v>53.603709494529163</c:v>
                </c:pt>
                <c:pt idx="1675">
                  <c:v>53.612896733567908</c:v>
                </c:pt>
                <c:pt idx="1676">
                  <c:v>53.622078678893324</c:v>
                </c:pt>
                <c:pt idx="1677">
                  <c:v>53.631255336602337</c:v>
                </c:pt>
                <c:pt idx="1678">
                  <c:v>53.640426712781462</c:v>
                </c:pt>
                <c:pt idx="1679">
                  <c:v>53.649592813506622</c:v>
                </c:pt>
                <c:pt idx="1680">
                  <c:v>53.658753644843351</c:v>
                </c:pt>
                <c:pt idx="1681">
                  <c:v>53.667909212846624</c:v>
                </c:pt>
                <c:pt idx="1682">
                  <c:v>53.677059523561056</c:v>
                </c:pt>
                <c:pt idx="1683">
                  <c:v>53.686204583020846</c:v>
                </c:pt>
                <c:pt idx="1684">
                  <c:v>53.695344397249812</c:v>
                </c:pt>
                <c:pt idx="1685">
                  <c:v>53.704478972261391</c:v>
                </c:pt>
                <c:pt idx="1686">
                  <c:v>53.713608314058703</c:v>
                </c:pt>
                <c:pt idx="1687">
                  <c:v>53.722732428634536</c:v>
                </c:pt>
                <c:pt idx="1688">
                  <c:v>53.731851321971405</c:v>
                </c:pt>
                <c:pt idx="1689">
                  <c:v>53.740965000041584</c:v>
                </c:pt>
                <c:pt idx="1690">
                  <c:v>53.750073468807081</c:v>
                </c:pt>
                <c:pt idx="1691">
                  <c:v>53.75917673421965</c:v>
                </c:pt>
                <c:pt idx="1692">
                  <c:v>53.768274802220915</c:v>
                </c:pt>
                <c:pt idx="1693">
                  <c:v>53.777367678742273</c:v>
                </c:pt>
                <c:pt idx="1694">
                  <c:v>53.786455369705067</c:v>
                </c:pt>
                <c:pt idx="1695">
                  <c:v>53.79553788102038</c:v>
                </c:pt>
                <c:pt idx="1696">
                  <c:v>53.804615218589305</c:v>
                </c:pt>
                <c:pt idx="1697">
                  <c:v>53.81368738830281</c:v>
                </c:pt>
                <c:pt idx="1698">
                  <c:v>53.82275439604178</c:v>
                </c:pt>
                <c:pt idx="1699">
                  <c:v>53.831816247677146</c:v>
                </c:pt>
                <c:pt idx="1700">
                  <c:v>53.840872949069762</c:v>
                </c:pt>
                <c:pt idx="1701">
                  <c:v>53.849924506070501</c:v>
                </c:pt>
                <c:pt idx="1702">
                  <c:v>53.858970924520278</c:v>
                </c:pt>
                <c:pt idx="1703">
                  <c:v>53.868012210250114</c:v>
                </c:pt>
                <c:pt idx="1704">
                  <c:v>53.877048369081052</c:v>
                </c:pt>
                <c:pt idx="1705">
                  <c:v>53.886079406824237</c:v>
                </c:pt>
                <c:pt idx="1706">
                  <c:v>53.895105329280987</c:v>
                </c:pt>
                <c:pt idx="1707">
                  <c:v>53.904126142242689</c:v>
                </c:pt>
                <c:pt idx="1708">
                  <c:v>53.913141851491034</c:v>
                </c:pt>
                <c:pt idx="1709">
                  <c:v>53.922152462797754</c:v>
                </c:pt>
                <c:pt idx="1710">
                  <c:v>53.931157981924862</c:v>
                </c:pt>
                <c:pt idx="1711">
                  <c:v>53.940158414624648</c:v>
                </c:pt>
                <c:pt idx="1712">
                  <c:v>53.949153766639611</c:v>
                </c:pt>
                <c:pt idx="1713">
                  <c:v>53.958144043702546</c:v>
                </c:pt>
                <c:pt idx="1714">
                  <c:v>53.96712925153652</c:v>
                </c:pt>
                <c:pt idx="1715">
                  <c:v>53.976109395854941</c:v>
                </c:pt>
                <c:pt idx="1716">
                  <c:v>53.985084482361614</c:v>
                </c:pt>
                <c:pt idx="1717">
                  <c:v>53.994054516750637</c:v>
                </c:pt>
                <c:pt idx="1718">
                  <c:v>54.00301950470655</c:v>
                </c:pt>
                <c:pt idx="1719">
                  <c:v>54.011979451904303</c:v>
                </c:pt>
                <c:pt idx="1720">
                  <c:v>54.020934364009207</c:v>
                </c:pt>
                <c:pt idx="1721">
                  <c:v>54.029884246677128</c:v>
                </c:pt>
                <c:pt idx="1722">
                  <c:v>54.038829105554356</c:v>
                </c:pt>
                <c:pt idx="1723">
                  <c:v>54.047768946277642</c:v>
                </c:pt>
                <c:pt idx="1724">
                  <c:v>54.056703774474343</c:v>
                </c:pt>
                <c:pt idx="1725">
                  <c:v>54.065633595762321</c:v>
                </c:pt>
                <c:pt idx="1726">
                  <c:v>54.07455841574992</c:v>
                </c:pt>
                <c:pt idx="1727">
                  <c:v>54.083478240036179</c:v>
                </c:pt>
                <c:pt idx="1728">
                  <c:v>54.092393074210698</c:v>
                </c:pt>
                <c:pt idx="1729">
                  <c:v>54.101302923853687</c:v>
                </c:pt>
                <c:pt idx="1730">
                  <c:v>54.110207794536024</c:v>
                </c:pt>
                <c:pt idx="1731">
                  <c:v>54.11910769181921</c:v>
                </c:pt>
                <c:pt idx="1732">
                  <c:v>54.128002621255497</c:v>
                </c:pt>
                <c:pt idx="1733">
                  <c:v>54.136892588387795</c:v>
                </c:pt>
                <c:pt idx="1734">
                  <c:v>54.145777598749753</c:v>
                </c:pt>
                <c:pt idx="1735">
                  <c:v>54.154657657865798</c:v>
                </c:pt>
                <c:pt idx="1736">
                  <c:v>54.163532771251077</c:v>
                </c:pt>
                <c:pt idx="1737">
                  <c:v>54.172402944411537</c:v>
                </c:pt>
                <c:pt idx="1738">
                  <c:v>54.181268182844008</c:v>
                </c:pt>
                <c:pt idx="1739">
                  <c:v>54.190128492036052</c:v>
                </c:pt>
                <c:pt idx="1740">
                  <c:v>54.198983877466119</c:v>
                </c:pt>
                <c:pt idx="1741">
                  <c:v>54.207834344603555</c:v>
                </c:pt>
                <c:pt idx="1742">
                  <c:v>54.216679898908616</c:v>
                </c:pt>
                <c:pt idx="1743">
                  <c:v>54.22552054583236</c:v>
                </c:pt>
                <c:pt idx="1744">
                  <c:v>54.234356290816898</c:v>
                </c:pt>
                <c:pt idx="1745">
                  <c:v>54.243187139295223</c:v>
                </c:pt>
                <c:pt idx="1746">
                  <c:v>54.252013096691364</c:v>
                </c:pt>
                <c:pt idx="1747">
                  <c:v>54.26083416842026</c:v>
                </c:pt>
                <c:pt idx="1748">
                  <c:v>54.269650359887919</c:v>
                </c:pt>
                <c:pt idx="1749">
                  <c:v>54.278461676491382</c:v>
                </c:pt>
                <c:pt idx="1750">
                  <c:v>54.287268123618716</c:v>
                </c:pt>
                <c:pt idx="1751">
                  <c:v>54.296069706649078</c:v>
                </c:pt>
                <c:pt idx="1752">
                  <c:v>54.304866430952693</c:v>
                </c:pt>
                <c:pt idx="1753">
                  <c:v>54.313658301890953</c:v>
                </c:pt>
                <c:pt idx="1754">
                  <c:v>54.322445324816293</c:v>
                </c:pt>
                <c:pt idx="1755">
                  <c:v>54.331227505072391</c:v>
                </c:pt>
                <c:pt idx="1756">
                  <c:v>54.340004847994031</c:v>
                </c:pt>
                <c:pt idx="1757">
                  <c:v>54.348777358907206</c:v>
                </c:pt>
                <c:pt idx="1758">
                  <c:v>54.357545043129122</c:v>
                </c:pt>
                <c:pt idx="1759">
                  <c:v>54.366307905968235</c:v>
                </c:pt>
                <c:pt idx="1760">
                  <c:v>54.375065952724185</c:v>
                </c:pt>
                <c:pt idx="1761">
                  <c:v>54.38381918868793</c:v>
                </c:pt>
                <c:pt idx="1762">
                  <c:v>54.392567619141715</c:v>
                </c:pt>
                <c:pt idx="1763">
                  <c:v>54.401311249359082</c:v>
                </c:pt>
                <c:pt idx="1764">
                  <c:v>54.410050084604897</c:v>
                </c:pt>
                <c:pt idx="1765">
                  <c:v>54.418784130135315</c:v>
                </c:pt>
                <c:pt idx="1766">
                  <c:v>54.427513391197948</c:v>
                </c:pt>
                <c:pt idx="1767">
                  <c:v>54.436237873031736</c:v>
                </c:pt>
                <c:pt idx="1768">
                  <c:v>54.444957580867005</c:v>
                </c:pt>
                <c:pt idx="1769">
                  <c:v>54.453672519925519</c:v>
                </c:pt>
                <c:pt idx="1770">
                  <c:v>54.462382695420544</c:v>
                </c:pt>
                <c:pt idx="1771">
                  <c:v>54.471088112556657</c:v>
                </c:pt>
                <c:pt idx="1772">
                  <c:v>54.479788776530022</c:v>
                </c:pt>
                <c:pt idx="1773">
                  <c:v>54.488484692528274</c:v>
                </c:pt>
                <c:pt idx="1774">
                  <c:v>54.49717586573054</c:v>
                </c:pt>
                <c:pt idx="1775">
                  <c:v>54.505862301307481</c:v>
                </c:pt>
                <c:pt idx="1776">
                  <c:v>54.51454400442136</c:v>
                </c:pt>
                <c:pt idx="1777">
                  <c:v>54.523220980225915</c:v>
                </c:pt>
                <c:pt idx="1778">
                  <c:v>54.531893233866533</c:v>
                </c:pt>
                <c:pt idx="1779">
                  <c:v>54.540560770480198</c:v>
                </c:pt>
                <c:pt idx="1780">
                  <c:v>54.549223595195507</c:v>
                </c:pt>
                <c:pt idx="1781">
                  <c:v>54.557881713132673</c:v>
                </c:pt>
                <c:pt idx="1782">
                  <c:v>54.566535129403604</c:v>
                </c:pt>
                <c:pt idx="1783">
                  <c:v>54.575183849111895</c:v>
                </c:pt>
                <c:pt idx="1784">
                  <c:v>54.583827877352789</c:v>
                </c:pt>
                <c:pt idx="1785">
                  <c:v>54.592467219213269</c:v>
                </c:pt>
                <c:pt idx="1786">
                  <c:v>54.601101879772052</c:v>
                </c:pt>
                <c:pt idx="1787">
                  <c:v>54.609731864099601</c:v>
                </c:pt>
                <c:pt idx="1788">
                  <c:v>54.618357177258126</c:v>
                </c:pt>
                <c:pt idx="1789">
                  <c:v>54.626977824301669</c:v>
                </c:pt>
                <c:pt idx="1790">
                  <c:v>54.635593810276042</c:v>
                </c:pt>
                <c:pt idx="1791">
                  <c:v>54.644205140218816</c:v>
                </c:pt>
                <c:pt idx="1792">
                  <c:v>54.65281181915951</c:v>
                </c:pt>
                <c:pt idx="1793">
                  <c:v>54.661413852119466</c:v>
                </c:pt>
                <c:pt idx="1794">
                  <c:v>54.670011244111848</c:v>
                </c:pt>
                <c:pt idx="1795">
                  <c:v>54.678604000141753</c:v>
                </c:pt>
                <c:pt idx="1796">
                  <c:v>54.687192125206195</c:v>
                </c:pt>
                <c:pt idx="1797">
                  <c:v>54.69577562429405</c:v>
                </c:pt>
                <c:pt idx="1798">
                  <c:v>54.704354502386231</c:v>
                </c:pt>
                <c:pt idx="1799">
                  <c:v>54.712928764455548</c:v>
                </c:pt>
                <c:pt idx="1800">
                  <c:v>54.721498415466797</c:v>
                </c:pt>
                <c:pt idx="1801">
                  <c:v>54.730063460376734</c:v>
                </c:pt>
                <c:pt idx="1802">
                  <c:v>54.738623904134222</c:v>
                </c:pt>
                <c:pt idx="1803">
                  <c:v>54.7471797516801</c:v>
                </c:pt>
                <c:pt idx="1804">
                  <c:v>54.755731007947183</c:v>
                </c:pt>
                <c:pt idx="1805">
                  <c:v>54.764277677860477</c:v>
                </c:pt>
                <c:pt idx="1806">
                  <c:v>54.77281976633698</c:v>
                </c:pt>
                <c:pt idx="1807">
                  <c:v>54.781357278285846</c:v>
                </c:pt>
                <c:pt idx="1808">
                  <c:v>54.789890218608242</c:v>
                </c:pt>
                <c:pt idx="1809">
                  <c:v>54.798418592197606</c:v>
                </c:pt>
                <c:pt idx="1810">
                  <c:v>54.806942403939395</c:v>
                </c:pt>
                <c:pt idx="1811">
                  <c:v>54.815461658711328</c:v>
                </c:pt>
                <c:pt idx="1812">
                  <c:v>54.823976361383231</c:v>
                </c:pt>
                <c:pt idx="1813">
                  <c:v>54.832486516817191</c:v>
                </c:pt>
                <c:pt idx="1814">
                  <c:v>54.840992129867438</c:v>
                </c:pt>
                <c:pt idx="1815">
                  <c:v>54.849493205380526</c:v>
                </c:pt>
                <c:pt idx="1816">
                  <c:v>54.85798974819518</c:v>
                </c:pt>
                <c:pt idx="1817">
                  <c:v>54.866481763142417</c:v>
                </c:pt>
                <c:pt idx="1818">
                  <c:v>54.874969255045492</c:v>
                </c:pt>
                <c:pt idx="1819">
                  <c:v>54.883452228720053</c:v>
                </c:pt>
                <c:pt idx="1820">
                  <c:v>54.891930688973986</c:v>
                </c:pt>
                <c:pt idx="1821">
                  <c:v>54.900404640607526</c:v>
                </c:pt>
                <c:pt idx="1822">
                  <c:v>54.908874088413263</c:v>
                </c:pt>
                <c:pt idx="1823">
                  <c:v>54.917339037176106</c:v>
                </c:pt>
                <c:pt idx="1824">
                  <c:v>54.925799491673402</c:v>
                </c:pt>
                <c:pt idx="1825">
                  <c:v>54.934255456674876</c:v>
                </c:pt>
                <c:pt idx="1826">
                  <c:v>54.942706936942642</c:v>
                </c:pt>
                <c:pt idx="1827">
                  <c:v>54.951153937231268</c:v>
                </c:pt>
                <c:pt idx="1828">
                  <c:v>54.959596462287742</c:v>
                </c:pt>
                <c:pt idx="1829">
                  <c:v>54.968034516851496</c:v>
                </c:pt>
                <c:pt idx="1830">
                  <c:v>54.976468105654519</c:v>
                </c:pt>
                <c:pt idx="1831">
                  <c:v>54.984897233421172</c:v>
                </c:pt>
                <c:pt idx="1832">
                  <c:v>54.993321904868466</c:v>
                </c:pt>
                <c:pt idx="1833">
                  <c:v>55.001742124705757</c:v>
                </c:pt>
                <c:pt idx="1834">
                  <c:v>55.010157897635118</c:v>
                </c:pt>
                <c:pt idx="1835">
                  <c:v>55.018569228351033</c:v>
                </c:pt>
                <c:pt idx="1836">
                  <c:v>55.02697612154067</c:v>
                </c:pt>
                <c:pt idx="1837">
                  <c:v>55.035378581883698</c:v>
                </c:pt>
                <c:pt idx="1838">
                  <c:v>55.04377661405244</c:v>
                </c:pt>
                <c:pt idx="1839">
                  <c:v>55.052170222711773</c:v>
                </c:pt>
                <c:pt idx="1840">
                  <c:v>55.060559412519297</c:v>
                </c:pt>
                <c:pt idx="1841">
                  <c:v>55.068944188125201</c:v>
                </c:pt>
                <c:pt idx="1842">
                  <c:v>55.077324554172336</c:v>
                </c:pt>
                <c:pt idx="1843">
                  <c:v>55.085700515296246</c:v>
                </c:pt>
                <c:pt idx="1844">
                  <c:v>55.094072076125165</c:v>
                </c:pt>
                <c:pt idx="1845">
                  <c:v>55.102439241280024</c:v>
                </c:pt>
                <c:pt idx="1846">
                  <c:v>55.110802015374524</c:v>
                </c:pt>
                <c:pt idx="1847">
                  <c:v>55.119160403015066</c:v>
                </c:pt>
                <c:pt idx="1848">
                  <c:v>55.127514408800828</c:v>
                </c:pt>
                <c:pt idx="1849">
                  <c:v>55.135864037323692</c:v>
                </c:pt>
                <c:pt idx="1850">
                  <c:v>55.144209293168444</c:v>
                </c:pt>
                <c:pt idx="1851">
                  <c:v>55.152550180912577</c:v>
                </c:pt>
                <c:pt idx="1852">
                  <c:v>55.160886705126423</c:v>
                </c:pt>
                <c:pt idx="1853">
                  <c:v>55.169218870373172</c:v>
                </c:pt>
                <c:pt idx="1854">
                  <c:v>55.17754668120881</c:v>
                </c:pt>
                <c:pt idx="1855">
                  <c:v>55.185870142182267</c:v>
                </c:pt>
                <c:pt idx="1856">
                  <c:v>55.194189257835248</c:v>
                </c:pt>
                <c:pt idx="1857">
                  <c:v>55.202504032702379</c:v>
                </c:pt>
                <c:pt idx="1858">
                  <c:v>55.210814471311252</c:v>
                </c:pt>
                <c:pt idx="1859">
                  <c:v>55.219120578182313</c:v>
                </c:pt>
                <c:pt idx="1860">
                  <c:v>55.227422357828971</c:v>
                </c:pt>
                <c:pt idx="1861">
                  <c:v>55.23571981475758</c:v>
                </c:pt>
                <c:pt idx="1862">
                  <c:v>55.244012953467426</c:v>
                </c:pt>
                <c:pt idx="1863">
                  <c:v>55.25230177845085</c:v>
                </c:pt>
                <c:pt idx="1864">
                  <c:v>55.260586294193139</c:v>
                </c:pt>
                <c:pt idx="1865">
                  <c:v>55.268866505172554</c:v>
                </c:pt>
                <c:pt idx="1866">
                  <c:v>55.277142415860439</c:v>
                </c:pt>
                <c:pt idx="1867">
                  <c:v>55.285414030721128</c:v>
                </c:pt>
                <c:pt idx="1868">
                  <c:v>55.293681354212055</c:v>
                </c:pt>
                <c:pt idx="1869">
                  <c:v>55.30194439078371</c:v>
                </c:pt>
                <c:pt idx="1870">
                  <c:v>55.310203144879608</c:v>
                </c:pt>
                <c:pt idx="1871">
                  <c:v>55.318457620936414</c:v>
                </c:pt>
                <c:pt idx="1872">
                  <c:v>55.326707823383892</c:v>
                </c:pt>
                <c:pt idx="1873">
                  <c:v>55.334953756644886</c:v>
                </c:pt>
                <c:pt idx="1874">
                  <c:v>55.343195425135484</c:v>
                </c:pt>
                <c:pt idx="1875">
                  <c:v>55.351432833264838</c:v>
                </c:pt>
                <c:pt idx="1876">
                  <c:v>55.359665985435235</c:v>
                </c:pt>
                <c:pt idx="1877">
                  <c:v>55.367894886042237</c:v>
                </c:pt>
                <c:pt idx="1878">
                  <c:v>55.37611953947453</c:v>
                </c:pt>
                <c:pt idx="1879">
                  <c:v>55.384339950114068</c:v>
                </c:pt>
                <c:pt idx="1880">
                  <c:v>55.392556122335968</c:v>
                </c:pt>
                <c:pt idx="1881">
                  <c:v>55.400768060508597</c:v>
                </c:pt>
                <c:pt idx="1882">
                  <c:v>55.408975768993599</c:v>
                </c:pt>
                <c:pt idx="1883">
                  <c:v>55.417179252145878</c:v>
                </c:pt>
                <c:pt idx="1884">
                  <c:v>55.425378514313564</c:v>
                </c:pt>
                <c:pt idx="1885">
                  <c:v>55.433573559838159</c:v>
                </c:pt>
                <c:pt idx="1886">
                  <c:v>55.44176439305437</c:v>
                </c:pt>
                <c:pt idx="1887">
                  <c:v>55.449951018290356</c:v>
                </c:pt>
                <c:pt idx="1888">
                  <c:v>55.458133439867488</c:v>
                </c:pt>
                <c:pt idx="1889">
                  <c:v>55.466311662100566</c:v>
                </c:pt>
                <c:pt idx="1890">
                  <c:v>55.474485689297659</c:v>
                </c:pt>
                <c:pt idx="1891">
                  <c:v>55.482655525760308</c:v>
                </c:pt>
                <c:pt idx="1892">
                  <c:v>55.490821175783388</c:v>
                </c:pt>
                <c:pt idx="1893">
                  <c:v>55.498982643655161</c:v>
                </c:pt>
                <c:pt idx="1894">
                  <c:v>55.507139933657378</c:v>
                </c:pt>
                <c:pt idx="1895">
                  <c:v>55.515293050065125</c:v>
                </c:pt>
                <c:pt idx="1896">
                  <c:v>55.523441997147017</c:v>
                </c:pt>
                <c:pt idx="1897">
                  <c:v>55.531586779165018</c:v>
                </c:pt>
                <c:pt idx="1898">
                  <c:v>55.53972740037468</c:v>
                </c:pt>
                <c:pt idx="1899">
                  <c:v>55.547863865024972</c:v>
                </c:pt>
                <c:pt idx="1900">
                  <c:v>55.555996177358324</c:v>
                </c:pt>
                <c:pt idx="1901">
                  <c:v>55.5641243416107</c:v>
                </c:pt>
                <c:pt idx="1902">
                  <c:v>55.572248362011663</c:v>
                </c:pt>
                <c:pt idx="1903">
                  <c:v>55.580368242784232</c:v>
                </c:pt>
                <c:pt idx="1904">
                  <c:v>55.588483988144958</c:v>
                </c:pt>
                <c:pt idx="1905">
                  <c:v>55.596595602303992</c:v>
                </c:pt>
                <c:pt idx="1906">
                  <c:v>55.604703089465055</c:v>
                </c:pt>
                <c:pt idx="1907">
                  <c:v>55.612806453825478</c:v>
                </c:pt>
                <c:pt idx="1908">
                  <c:v>55.62090569957612</c:v>
                </c:pt>
                <c:pt idx="1909">
                  <c:v>55.629000830901496</c:v>
                </c:pt>
                <c:pt idx="1910">
                  <c:v>55.63709185197979</c:v>
                </c:pt>
                <c:pt idx="1911">
                  <c:v>55.645178766982752</c:v>
                </c:pt>
                <c:pt idx="1912">
                  <c:v>55.653261580075821</c:v>
                </c:pt>
                <c:pt idx="1913">
                  <c:v>55.661340295418114</c:v>
                </c:pt>
                <c:pt idx="1914">
                  <c:v>55.669414917162371</c:v>
                </c:pt>
                <c:pt idx="1915">
                  <c:v>55.677485449455098</c:v>
                </c:pt>
                <c:pt idx="1916">
                  <c:v>55.685551896436436</c:v>
                </c:pt>
                <c:pt idx="1917">
                  <c:v>55.693614262240253</c:v>
                </c:pt>
                <c:pt idx="1918">
                  <c:v>55.701672550994211</c:v>
                </c:pt>
                <c:pt idx="1919">
                  <c:v>55.709726766819621</c:v>
                </c:pt>
                <c:pt idx="1920">
                  <c:v>55.717776913831599</c:v>
                </c:pt>
                <c:pt idx="1921">
                  <c:v>55.725822996139044</c:v>
                </c:pt>
                <c:pt idx="1922">
                  <c:v>55.7338650178446</c:v>
                </c:pt>
                <c:pt idx="1923">
                  <c:v>55.741902983044703</c:v>
                </c:pt>
                <c:pt idx="1924">
                  <c:v>55.749936895829642</c:v>
                </c:pt>
                <c:pt idx="1925">
                  <c:v>55.757966760283416</c:v>
                </c:pt>
                <c:pt idx="1926">
                  <c:v>55.765992580483967</c:v>
                </c:pt>
                <c:pt idx="1927">
                  <c:v>55.77401436050301</c:v>
                </c:pt>
                <c:pt idx="1928">
                  <c:v>55.782032104406184</c:v>
                </c:pt>
                <c:pt idx="1929">
                  <c:v>55.790045816252885</c:v>
                </c:pt>
                <c:pt idx="1930">
                  <c:v>55.798055500096488</c:v>
                </c:pt>
                <c:pt idx="1931">
                  <c:v>55.80606115998421</c:v>
                </c:pt>
                <c:pt idx="1932">
                  <c:v>55.814062799957163</c:v>
                </c:pt>
                <c:pt idx="1933">
                  <c:v>55.82206042405042</c:v>
                </c:pt>
                <c:pt idx="1934">
                  <c:v>55.830054036292964</c:v>
                </c:pt>
                <c:pt idx="1935">
                  <c:v>55.838043640707689</c:v>
                </c:pt>
                <c:pt idx="1936">
                  <c:v>55.846029241311477</c:v>
                </c:pt>
                <c:pt idx="1937">
                  <c:v>55.854010842115123</c:v>
                </c:pt>
                <c:pt idx="1938">
                  <c:v>55.861988447123466</c:v>
                </c:pt>
                <c:pt idx="1939">
                  <c:v>55.869962060335297</c:v>
                </c:pt>
                <c:pt idx="1940">
                  <c:v>55.877931685743398</c:v>
                </c:pt>
                <c:pt idx="1941">
                  <c:v>55.885897327334554</c:v>
                </c:pt>
                <c:pt idx="1942">
                  <c:v>55.893858989089651</c:v>
                </c:pt>
                <c:pt idx="1943">
                  <c:v>55.90181667498355</c:v>
                </c:pt>
                <c:pt idx="1944">
                  <c:v>55.909770388985137</c:v>
                </c:pt>
                <c:pt idx="1945">
                  <c:v>55.917720135057394</c:v>
                </c:pt>
                <c:pt idx="1946">
                  <c:v>55.92566591715736</c:v>
                </c:pt>
                <c:pt idx="1947">
                  <c:v>55.933607739236201</c:v>
                </c:pt>
                <c:pt idx="1948">
                  <c:v>55.941545605239128</c:v>
                </c:pt>
                <c:pt idx="1949">
                  <c:v>55.949479519105459</c:v>
                </c:pt>
                <c:pt idx="1950">
                  <c:v>55.957409484768647</c:v>
                </c:pt>
                <c:pt idx="1951">
                  <c:v>55.9653355061563</c:v>
                </c:pt>
                <c:pt idx="1952">
                  <c:v>55.973257587190126</c:v>
                </c:pt>
                <c:pt idx="1953">
                  <c:v>55.981175731786003</c:v>
                </c:pt>
                <c:pt idx="1954">
                  <c:v>55.989089943853998</c:v>
                </c:pt>
                <c:pt idx="1955">
                  <c:v>55.997000227298322</c:v>
                </c:pt>
                <c:pt idx="1956">
                  <c:v>56.00490658601737</c:v>
                </c:pt>
                <c:pt idx="1957">
                  <c:v>56.012809023903756</c:v>
                </c:pt>
                <c:pt idx="1958">
                  <c:v>56.020707544844328</c:v>
                </c:pt>
                <c:pt idx="1959">
                  <c:v>56.028602152720097</c:v>
                </c:pt>
                <c:pt idx="1960">
                  <c:v>56.036492851406386</c:v>
                </c:pt>
                <c:pt idx="1961">
                  <c:v>56.04437964477269</c:v>
                </c:pt>
                <c:pt idx="1962">
                  <c:v>56.052262536682818</c:v>
                </c:pt>
                <c:pt idx="1963">
                  <c:v>56.060141530994791</c:v>
                </c:pt>
                <c:pt idx="1964">
                  <c:v>56.068016631560965</c:v>
                </c:pt>
                <c:pt idx="1965">
                  <c:v>56.075887842227992</c:v>
                </c:pt>
                <c:pt idx="1966">
                  <c:v>56.083755166836724</c:v>
                </c:pt>
                <c:pt idx="1967">
                  <c:v>56.091618609222472</c:v>
                </c:pt>
                <c:pt idx="1968">
                  <c:v>56.099478173214756</c:v>
                </c:pt>
                <c:pt idx="1969">
                  <c:v>56.10733386263751</c:v>
                </c:pt>
                <c:pt idx="1970">
                  <c:v>56.115185681308979</c:v>
                </c:pt>
                <c:pt idx="1971">
                  <c:v>56.123033633041771</c:v>
                </c:pt>
                <c:pt idx="1972">
                  <c:v>56.130877721642868</c:v>
                </c:pt>
                <c:pt idx="1973">
                  <c:v>56.138717950913616</c:v>
                </c:pt>
                <c:pt idx="1974">
                  <c:v>56.146554324649792</c:v>
                </c:pt>
                <c:pt idx="1975">
                  <c:v>56.154386846641501</c:v>
                </c:pt>
                <c:pt idx="1976">
                  <c:v>56.162215520673357</c:v>
                </c:pt>
                <c:pt idx="1977">
                  <c:v>56.170040350524367</c:v>
                </c:pt>
                <c:pt idx="1978">
                  <c:v>56.177861339967905</c:v>
                </c:pt>
                <c:pt idx="1979">
                  <c:v>56.185678492771885</c:v>
                </c:pt>
                <c:pt idx="1980">
                  <c:v>56.193491812698603</c:v>
                </c:pt>
                <c:pt idx="1981">
                  <c:v>56.201301303504934</c:v>
                </c:pt>
                <c:pt idx="1982">
                  <c:v>56.209106968942102</c:v>
                </c:pt>
                <c:pt idx="1983">
                  <c:v>56.216908812755861</c:v>
                </c:pt>
                <c:pt idx="1984">
                  <c:v>56.224706838686544</c:v>
                </c:pt>
                <c:pt idx="1985">
                  <c:v>56.232501050468919</c:v>
                </c:pt>
                <c:pt idx="1986">
                  <c:v>56.240291451832256</c:v>
                </c:pt>
                <c:pt idx="1987">
                  <c:v>56.248078046500453</c:v>
                </c:pt>
                <c:pt idx="1988">
                  <c:v>56.255860838191815</c:v>
                </c:pt>
                <c:pt idx="1989">
                  <c:v>56.26363983061934</c:v>
                </c:pt>
                <c:pt idx="1990">
                  <c:v>56.271415027490534</c:v>
                </c:pt>
                <c:pt idx="1991">
                  <c:v>56.279186432507458</c:v>
                </c:pt>
                <c:pt idx="1992">
                  <c:v>56.286954049366734</c:v>
                </c:pt>
                <c:pt idx="1993">
                  <c:v>56.294717881759702</c:v>
                </c:pt>
                <c:pt idx="1994">
                  <c:v>56.302477933372209</c:v>
                </c:pt>
                <c:pt idx="1995">
                  <c:v>56.310234207884726</c:v>
                </c:pt>
                <c:pt idx="1996">
                  <c:v>56.31798670897237</c:v>
                </c:pt>
                <c:pt idx="1997">
                  <c:v>56.325735440304889</c:v>
                </c:pt>
                <c:pt idx="1998">
                  <c:v>56.333480405546688</c:v>
                </c:pt>
                <c:pt idx="1999">
                  <c:v>56.341221608356875</c:v>
                </c:pt>
                <c:pt idx="2000">
                  <c:v>56.348959052389127</c:v>
                </c:pt>
                <c:pt idx="2001">
                  <c:v>56.356692741291859</c:v>
                </c:pt>
                <c:pt idx="2002">
                  <c:v>56.364422678708223</c:v>
                </c:pt>
                <c:pt idx="2003">
                  <c:v>56.372148868275993</c:v>
                </c:pt>
                <c:pt idx="2004">
                  <c:v>56.379871313627682</c:v>
                </c:pt>
                <c:pt idx="2005">
                  <c:v>56.387590018390519</c:v>
                </c:pt>
                <c:pt idx="2006">
                  <c:v>56.39530498618651</c:v>
                </c:pt>
                <c:pt idx="2007">
                  <c:v>56.403016220632352</c:v>
                </c:pt>
                <c:pt idx="2008">
                  <c:v>56.410723725339487</c:v>
                </c:pt>
                <c:pt idx="2009">
                  <c:v>56.41842750391416</c:v>
                </c:pt>
                <c:pt idx="2010">
                  <c:v>56.426127559957337</c:v>
                </c:pt>
                <c:pt idx="2011">
                  <c:v>56.433823897064869</c:v>
                </c:pt>
                <c:pt idx="2012">
                  <c:v>56.44151651882725</c:v>
                </c:pt>
                <c:pt idx="2013">
                  <c:v>56.449205428829927</c:v>
                </c:pt>
                <c:pt idx="2014">
                  <c:v>56.456890630653014</c:v>
                </c:pt>
                <c:pt idx="2015">
                  <c:v>56.464572127871584</c:v>
                </c:pt>
                <c:pt idx="2016">
                  <c:v>56.472249924055454</c:v>
                </c:pt>
                <c:pt idx="2017">
                  <c:v>56.479924022769325</c:v>
                </c:pt>
                <c:pt idx="2018">
                  <c:v>56.487594427572695</c:v>
                </c:pt>
                <c:pt idx="2019">
                  <c:v>56.495261142019991</c:v>
                </c:pt>
                <c:pt idx="2020">
                  <c:v>56.50292416966051</c:v>
                </c:pt>
                <c:pt idx="2021">
                  <c:v>56.510583514038345</c:v>
                </c:pt>
                <c:pt idx="2022">
                  <c:v>56.51823917869261</c:v>
                </c:pt>
                <c:pt idx="2023">
                  <c:v>56.525891167157241</c:v>
                </c:pt>
                <c:pt idx="2024">
                  <c:v>56.533539482961046</c:v>
                </c:pt>
                <c:pt idx="2025">
                  <c:v>56.541184129627844</c:v>
                </c:pt>
                <c:pt idx="2026">
                  <c:v>56.548825110676361</c:v>
                </c:pt>
                <c:pt idx="2027">
                  <c:v>56.556462429620225</c:v>
                </c:pt>
                <c:pt idx="2028">
                  <c:v>56.564096089968054</c:v>
                </c:pt>
                <c:pt idx="2029">
                  <c:v>56.571726095223397</c:v>
                </c:pt>
                <c:pt idx="2030">
                  <c:v>56.579352448884798</c:v>
                </c:pt>
                <c:pt idx="2031">
                  <c:v>56.586975154445774</c:v>
                </c:pt>
                <c:pt idx="2032">
                  <c:v>56.594594215394814</c:v>
                </c:pt>
                <c:pt idx="2033">
                  <c:v>56.602209635215431</c:v>
                </c:pt>
                <c:pt idx="2034">
                  <c:v>56.609821417386108</c:v>
                </c:pt>
                <c:pt idx="2035">
                  <c:v>56.617429565380405</c:v>
                </c:pt>
                <c:pt idx="2036">
                  <c:v>56.625034082666836</c:v>
                </c:pt>
                <c:pt idx="2037">
                  <c:v>56.632634972709049</c:v>
                </c:pt>
                <c:pt idx="2038">
                  <c:v>56.640232238965623</c:v>
                </c:pt>
                <c:pt idx="2039">
                  <c:v>56.647825884890281</c:v>
                </c:pt>
                <c:pt idx="2040">
                  <c:v>56.655415913931762</c:v>
                </c:pt>
                <c:pt idx="2041">
                  <c:v>56.663002329533917</c:v>
                </c:pt>
                <c:pt idx="2042">
                  <c:v>56.670585135135667</c:v>
                </c:pt>
                <c:pt idx="2043">
                  <c:v>56.67816433417098</c:v>
                </c:pt>
                <c:pt idx="2044">
                  <c:v>56.685739930068991</c:v>
                </c:pt>
                <c:pt idx="2045">
                  <c:v>56.693311926253912</c:v>
                </c:pt>
                <c:pt idx="2046">
                  <c:v>56.700880326145096</c:v>
                </c:pt>
                <c:pt idx="2047">
                  <c:v>56.708445133157028</c:v>
                </c:pt>
                <c:pt idx="2048">
                  <c:v>56.716006350699267</c:v>
                </c:pt>
                <c:pt idx="2049">
                  <c:v>56.72356398217665</c:v>
                </c:pt>
                <c:pt idx="2050">
                  <c:v>56.731118030989045</c:v>
                </c:pt>
                <c:pt idx="2051">
                  <c:v>56.738668500531574</c:v>
                </c:pt>
                <c:pt idx="2052">
                  <c:v>56.746215394194444</c:v>
                </c:pt>
                <c:pt idx="2053">
                  <c:v>56.753758715363169</c:v>
                </c:pt>
                <c:pt idx="2054">
                  <c:v>56.761298467418356</c:v>
                </c:pt>
                <c:pt idx="2055">
                  <c:v>56.768834653735844</c:v>
                </c:pt>
                <c:pt idx="2056">
                  <c:v>56.77636727768671</c:v>
                </c:pt>
                <c:pt idx="2057">
                  <c:v>56.783896342637242</c:v>
                </c:pt>
                <c:pt idx="2058">
                  <c:v>56.79142185194894</c:v>
                </c:pt>
                <c:pt idx="2059">
                  <c:v>56.798943808978542</c:v>
                </c:pt>
                <c:pt idx="2060">
                  <c:v>56.806462217078071</c:v>
                </c:pt>
                <c:pt idx="2061">
                  <c:v>56.813977079594778</c:v>
                </c:pt>
                <c:pt idx="2062">
                  <c:v>56.8214883998712</c:v>
                </c:pt>
                <c:pt idx="2063">
                  <c:v>56.828996181245081</c:v>
                </c:pt>
                <c:pt idx="2064">
                  <c:v>56.836500427049572</c:v>
                </c:pt>
                <c:pt idx="2065">
                  <c:v>56.844001140613031</c:v>
                </c:pt>
                <c:pt idx="2066">
                  <c:v>56.851498325259122</c:v>
                </c:pt>
                <c:pt idx="2067">
                  <c:v>56.858991984306861</c:v>
                </c:pt>
                <c:pt idx="2068">
                  <c:v>56.86648212107054</c:v>
                </c:pt>
                <c:pt idx="2069">
                  <c:v>56.873968738859816</c:v>
                </c:pt>
                <c:pt idx="2070">
                  <c:v>56.881451840979658</c:v>
                </c:pt>
                <c:pt idx="2071">
                  <c:v>56.888931430730352</c:v>
                </c:pt>
                <c:pt idx="2072">
                  <c:v>56.896407511407645</c:v>
                </c:pt>
                <c:pt idx="2073">
                  <c:v>56.903880086302536</c:v>
                </c:pt>
                <c:pt idx="2074">
                  <c:v>56.911349158701441</c:v>
                </c:pt>
                <c:pt idx="2075">
                  <c:v>56.918814731886172</c:v>
                </c:pt>
                <c:pt idx="2076">
                  <c:v>56.926276809133924</c:v>
                </c:pt>
                <c:pt idx="2077">
                  <c:v>56.933735393717221</c:v>
                </c:pt>
                <c:pt idx="2078">
                  <c:v>56.941190488904112</c:v>
                </c:pt>
                <c:pt idx="2079">
                  <c:v>56.948642097958</c:v>
                </c:pt>
                <c:pt idx="2080">
                  <c:v>56.956090224137689</c:v>
                </c:pt>
                <c:pt idx="2081">
                  <c:v>56.963534870697451</c:v>
                </c:pt>
                <c:pt idx="2082">
                  <c:v>56.970976040887003</c:v>
                </c:pt>
                <c:pt idx="2083">
                  <c:v>56.978413737951485</c:v>
                </c:pt>
                <c:pt idx="2084">
                  <c:v>56.985847965131498</c:v>
                </c:pt>
                <c:pt idx="2085">
                  <c:v>56.993278725663124</c:v>
                </c:pt>
                <c:pt idx="2086">
                  <c:v>57.000706022777933</c:v>
                </c:pt>
                <c:pt idx="2087">
                  <c:v>57.008129859702962</c:v>
                </c:pt>
                <c:pt idx="2088">
                  <c:v>57.01555023966074</c:v>
                </c:pt>
                <c:pt idx="2089">
                  <c:v>57.022967165869268</c:v>
                </c:pt>
                <c:pt idx="2090">
                  <c:v>57.030380641542102</c:v>
                </c:pt>
                <c:pt idx="2091">
                  <c:v>57.037790669888288</c:v>
                </c:pt>
                <c:pt idx="2092">
                  <c:v>57.045197254112423</c:v>
                </c:pt>
                <c:pt idx="2093">
                  <c:v>57.052600397414608</c:v>
                </c:pt>
                <c:pt idx="2094">
                  <c:v>57.060000102990486</c:v>
                </c:pt>
                <c:pt idx="2095">
                  <c:v>57.067396374031318</c:v>
                </c:pt>
                <c:pt idx="2096">
                  <c:v>57.07478921372379</c:v>
                </c:pt>
                <c:pt idx="2097">
                  <c:v>57.082178625250293</c:v>
                </c:pt>
                <c:pt idx="2098">
                  <c:v>57.089564611788688</c:v>
                </c:pt>
                <c:pt idx="2099">
                  <c:v>57.096947176512522</c:v>
                </c:pt>
                <c:pt idx="2100">
                  <c:v>57.104326322590836</c:v>
                </c:pt>
                <c:pt idx="2101">
                  <c:v>57.111702053188296</c:v>
                </c:pt>
                <c:pt idx="2102">
                  <c:v>57.119074371465217</c:v>
                </c:pt>
                <c:pt idx="2103">
                  <c:v>57.126443280577512</c:v>
                </c:pt>
                <c:pt idx="2104">
                  <c:v>57.133808783676663</c:v>
                </c:pt>
                <c:pt idx="2105">
                  <c:v>57.141170883909886</c:v>
                </c:pt>
                <c:pt idx="2106">
                  <c:v>57.14852958441994</c:v>
                </c:pt>
                <c:pt idx="2107">
                  <c:v>57.155884888345284</c:v>
                </c:pt>
                <c:pt idx="2108">
                  <c:v>57.163236798820016</c:v>
                </c:pt>
                <c:pt idx="2109">
                  <c:v>57.17058531897392</c:v>
                </c:pt>
                <c:pt idx="2110">
                  <c:v>57.177930451932426</c:v>
                </c:pt>
                <c:pt idx="2111">
                  <c:v>57.185272200816662</c:v>
                </c:pt>
                <c:pt idx="2112">
                  <c:v>57.192610568743433</c:v>
                </c:pt>
                <c:pt idx="2113">
                  <c:v>57.199945558825227</c:v>
                </c:pt>
                <c:pt idx="2114">
                  <c:v>57.207277174170244</c:v>
                </c:pt>
                <c:pt idx="2115">
                  <c:v>57.214605417882446</c:v>
                </c:pt>
                <c:pt idx="2116">
                  <c:v>57.221930293061476</c:v>
                </c:pt>
                <c:pt idx="2117">
                  <c:v>57.229251802802636</c:v>
                </c:pt>
                <c:pt idx="2118">
                  <c:v>57.236569950197094</c:v>
                </c:pt>
                <c:pt idx="2119">
                  <c:v>57.243884738331651</c:v>
                </c:pt>
                <c:pt idx="2120">
                  <c:v>57.251196170288942</c:v>
                </c:pt>
                <c:pt idx="2121">
                  <c:v>57.2585042491473</c:v>
                </c:pt>
                <c:pt idx="2122">
                  <c:v>57.265808977980825</c:v>
                </c:pt>
                <c:pt idx="2123">
                  <c:v>57.27311035985948</c:v>
                </c:pt>
                <c:pt idx="2124">
                  <c:v>57.280408397848895</c:v>
                </c:pt>
                <c:pt idx="2125">
                  <c:v>57.287703095010535</c:v>
                </c:pt>
                <c:pt idx="2126">
                  <c:v>57.294994454401696</c:v>
                </c:pt>
                <c:pt idx="2127">
                  <c:v>57.30228247907543</c:v>
                </c:pt>
                <c:pt idx="2128">
                  <c:v>57.309567172080612</c:v>
                </c:pt>
                <c:pt idx="2129">
                  <c:v>57.316848536461947</c:v>
                </c:pt>
                <c:pt idx="2130">
                  <c:v>57.324126575260017</c:v>
                </c:pt>
                <c:pt idx="2131">
                  <c:v>57.331401291511156</c:v>
                </c:pt>
                <c:pt idx="2132">
                  <c:v>57.33867268824757</c:v>
                </c:pt>
                <c:pt idx="2133">
                  <c:v>57.345940768497307</c:v>
                </c:pt>
                <c:pt idx="2134">
                  <c:v>57.35320553528436</c:v>
                </c:pt>
                <c:pt idx="2135">
                  <c:v>57.360466991628435</c:v>
                </c:pt>
                <c:pt idx="2136">
                  <c:v>57.367725140545225</c:v>
                </c:pt>
                <c:pt idx="2137">
                  <c:v>57.374979985046295</c:v>
                </c:pt>
                <c:pt idx="2138">
                  <c:v>57.382231528139037</c:v>
                </c:pt>
                <c:pt idx="2139">
                  <c:v>57.389479772826832</c:v>
                </c:pt>
                <c:pt idx="2140">
                  <c:v>57.396724722108871</c:v>
                </c:pt>
                <c:pt idx="2141">
                  <c:v>57.403966378980286</c:v>
                </c:pt>
                <c:pt idx="2142">
                  <c:v>57.41120474643219</c:v>
                </c:pt>
                <c:pt idx="2143">
                  <c:v>57.418439827451529</c:v>
                </c:pt>
                <c:pt idx="2144">
                  <c:v>57.425671625021224</c:v>
                </c:pt>
                <c:pt idx="2145">
                  <c:v>57.432900142120161</c:v>
                </c:pt>
                <c:pt idx="2146">
                  <c:v>57.440125381723142</c:v>
                </c:pt>
                <c:pt idx="2147">
                  <c:v>57.447347346800889</c:v>
                </c:pt>
                <c:pt idx="2148">
                  <c:v>57.454566040320209</c:v>
                </c:pt>
                <c:pt idx="2149">
                  <c:v>57.461781465243732</c:v>
                </c:pt>
                <c:pt idx="2150">
                  <c:v>57.468993624530164</c:v>
                </c:pt>
                <c:pt idx="2151">
                  <c:v>57.476202521134127</c:v>
                </c:pt>
                <c:pt idx="2152">
                  <c:v>57.483408158006341</c:v>
                </c:pt>
                <c:pt idx="2153">
                  <c:v>57.490610538093399</c:v>
                </c:pt>
                <c:pt idx="2154">
                  <c:v>57.497809664337971</c:v>
                </c:pt>
                <c:pt idx="2155">
                  <c:v>57.505005539678741</c:v>
                </c:pt>
                <c:pt idx="2156">
                  <c:v>57.512198167050386</c:v>
                </c:pt>
                <c:pt idx="2157">
                  <c:v>57.519387549383637</c:v>
                </c:pt>
                <c:pt idx="2158">
                  <c:v>57.526573689605243</c:v>
                </c:pt>
                <c:pt idx="2159">
                  <c:v>57.533756590637999</c:v>
                </c:pt>
                <c:pt idx="2160">
                  <c:v>57.540936255400723</c:v>
                </c:pt>
                <c:pt idx="2161">
                  <c:v>57.548112686808373</c:v>
                </c:pt>
                <c:pt idx="2162">
                  <c:v>57.55528588777188</c:v>
                </c:pt>
                <c:pt idx="2163">
                  <c:v>57.562455861198266</c:v>
                </c:pt>
                <c:pt idx="2164">
                  <c:v>57.569622609990688</c:v>
                </c:pt>
                <c:pt idx="2165">
                  <c:v>57.576786137048316</c:v>
                </c:pt>
                <c:pt idx="2166">
                  <c:v>57.583946445266456</c:v>
                </c:pt>
                <c:pt idx="2167">
                  <c:v>57.59110353753649</c:v>
                </c:pt>
                <c:pt idx="2168">
                  <c:v>57.598257416745902</c:v>
                </c:pt>
                <c:pt idx="2169">
                  <c:v>57.605408085778329</c:v>
                </c:pt>
                <c:pt idx="2170">
                  <c:v>57.61255554751348</c:v>
                </c:pt>
                <c:pt idx="2171">
                  <c:v>57.619699804827185</c:v>
                </c:pt>
                <c:pt idx="2172">
                  <c:v>57.626840860591479</c:v>
                </c:pt>
                <c:pt idx="2173">
                  <c:v>57.633978717674481</c:v>
                </c:pt>
                <c:pt idx="2174">
                  <c:v>57.641113378940446</c:v>
                </c:pt>
                <c:pt idx="2175">
                  <c:v>57.648244847249828</c:v>
                </c:pt>
                <c:pt idx="2176">
                  <c:v>57.655373125459207</c:v>
                </c:pt>
                <c:pt idx="2177">
                  <c:v>57.662498216421341</c:v>
                </c:pt>
                <c:pt idx="2178">
                  <c:v>57.669620122985187</c:v>
                </c:pt>
                <c:pt idx="2179">
                  <c:v>57.676738847995857</c:v>
                </c:pt>
                <c:pt idx="2180">
                  <c:v>57.683854394294606</c:v>
                </c:pt>
                <c:pt idx="2181">
                  <c:v>57.690966764719022</c:v>
                </c:pt>
                <c:pt idx="2182">
                  <c:v>57.69807596210277</c:v>
                </c:pt>
                <c:pt idx="2183">
                  <c:v>57.705181989275758</c:v>
                </c:pt>
                <c:pt idx="2184">
                  <c:v>57.712284849064098</c:v>
                </c:pt>
                <c:pt idx="2185">
                  <c:v>57.719384544290179</c:v>
                </c:pt>
                <c:pt idx="2186">
                  <c:v>57.726481077772576</c:v>
                </c:pt>
                <c:pt idx="2187">
                  <c:v>57.733574452326074</c:v>
                </c:pt>
                <c:pt idx="2188">
                  <c:v>57.740664670761774</c:v>
                </c:pt>
                <c:pt idx="2189">
                  <c:v>57.747751735886986</c:v>
                </c:pt>
                <c:pt idx="2190">
                  <c:v>57.754835650505228</c:v>
                </c:pt>
                <c:pt idx="2191">
                  <c:v>57.761916417416394</c:v>
                </c:pt>
                <c:pt idx="2192">
                  <c:v>57.768994039416519</c:v>
                </c:pt>
                <c:pt idx="2193">
                  <c:v>57.776068519298008</c:v>
                </c:pt>
                <c:pt idx="2194">
                  <c:v>57.783139859849527</c:v>
                </c:pt>
                <c:pt idx="2195">
                  <c:v>57.790208063856007</c:v>
                </c:pt>
                <c:pt idx="2196">
                  <c:v>57.797273134098695</c:v>
                </c:pt>
                <c:pt idx="2197">
                  <c:v>57.804335073355126</c:v>
                </c:pt>
                <c:pt idx="2198">
                  <c:v>57.811393884399166</c:v>
                </c:pt>
                <c:pt idx="2199">
                  <c:v>57.818449570000965</c:v>
                </c:pt>
                <c:pt idx="2200">
                  <c:v>57.825502132927056</c:v>
                </c:pt>
                <c:pt idx="2201">
                  <c:v>57.832551575940194</c:v>
                </c:pt>
                <c:pt idx="2202">
                  <c:v>57.839597901799586</c:v>
                </c:pt>
                <c:pt idx="2203">
                  <c:v>57.846641113260688</c:v>
                </c:pt>
                <c:pt idx="2204">
                  <c:v>57.853681213075362</c:v>
                </c:pt>
                <c:pt idx="2205">
                  <c:v>57.860718203991823</c:v>
                </c:pt>
                <c:pt idx="2206">
                  <c:v>57.867752088754585</c:v>
                </c:pt>
                <c:pt idx="2207">
                  <c:v>57.874782870104625</c:v>
                </c:pt>
                <c:pt idx="2208">
                  <c:v>57.881810550779221</c:v>
                </c:pt>
                <c:pt idx="2209">
                  <c:v>57.888835133512032</c:v>
                </c:pt>
                <c:pt idx="2210">
                  <c:v>57.89585662103314</c:v>
                </c:pt>
                <c:pt idx="2211">
                  <c:v>57.902875016069011</c:v>
                </c:pt>
                <c:pt idx="2212">
                  <c:v>57.909890321342502</c:v>
                </c:pt>
                <c:pt idx="2213">
                  <c:v>57.91690253957286</c:v>
                </c:pt>
                <c:pt idx="2214">
                  <c:v>57.92391167347575</c:v>
                </c:pt>
                <c:pt idx="2215">
                  <c:v>57.930917725763287</c:v>
                </c:pt>
                <c:pt idx="2216">
                  <c:v>57.937920699144016</c:v>
                </c:pt>
                <c:pt idx="2217">
                  <c:v>57.944920596322838</c:v>
                </c:pt>
                <c:pt idx="2218">
                  <c:v>57.951917420001166</c:v>
                </c:pt>
                <c:pt idx="2219">
                  <c:v>57.958911172876768</c:v>
                </c:pt>
                <c:pt idx="2220">
                  <c:v>57.965901857644006</c:v>
                </c:pt>
                <c:pt idx="2221">
                  <c:v>57.972889476993572</c:v>
                </c:pt>
                <c:pt idx="2222">
                  <c:v>57.979874033612674</c:v>
                </c:pt>
                <c:pt idx="2223">
                  <c:v>57.986855530184968</c:v>
                </c:pt>
                <c:pt idx="2224">
                  <c:v>57.993833969390572</c:v>
                </c:pt>
                <c:pt idx="2225">
                  <c:v>58.000809353906135</c:v>
                </c:pt>
                <c:pt idx="2226">
                  <c:v>58.007781686404726</c:v>
                </c:pt>
                <c:pt idx="2227">
                  <c:v>58.014750969555998</c:v>
                </c:pt>
                <c:pt idx="2228">
                  <c:v>58.021717206025968</c:v>
                </c:pt>
                <c:pt idx="2229">
                  <c:v>58.028680398477327</c:v>
                </c:pt>
                <c:pt idx="2230">
                  <c:v>58.035640549569123</c:v>
                </c:pt>
                <c:pt idx="2231">
                  <c:v>58.042597661957032</c:v>
                </c:pt>
                <c:pt idx="2232">
                  <c:v>58.049551738293161</c:v>
                </c:pt>
                <c:pt idx="2233">
                  <c:v>58.056502781226193</c:v>
                </c:pt>
                <c:pt idx="2234">
                  <c:v>58.063450793401387</c:v>
                </c:pt>
                <c:pt idx="2235">
                  <c:v>58.070395777460469</c:v>
                </c:pt>
                <c:pt idx="2236">
                  <c:v>58.077337736041777</c:v>
                </c:pt>
                <c:pt idx="2237">
                  <c:v>58.084276671780131</c:v>
                </c:pt>
                <c:pt idx="2238">
                  <c:v>58.091212587306948</c:v>
                </c:pt>
                <c:pt idx="2239">
                  <c:v>58.098145485250264</c:v>
                </c:pt>
                <c:pt idx="2240">
                  <c:v>58.105075368234601</c:v>
                </c:pt>
                <c:pt idx="2241">
                  <c:v>58.112002238881097</c:v>
                </c:pt>
                <c:pt idx="2242">
                  <c:v>58.118926099807489</c:v>
                </c:pt>
                <c:pt idx="2243">
                  <c:v>58.125846953628034</c:v>
                </c:pt>
                <c:pt idx="2244">
                  <c:v>58.132764802953687</c:v>
                </c:pt>
                <c:pt idx="2245">
                  <c:v>58.139679650391898</c:v>
                </c:pt>
                <c:pt idx="2246">
                  <c:v>58.146591498546826</c:v>
                </c:pt>
                <c:pt idx="2247">
                  <c:v>58.153500350019172</c:v>
                </c:pt>
                <c:pt idx="2248">
                  <c:v>58.160406207406282</c:v>
                </c:pt>
                <c:pt idx="2249">
                  <c:v>58.167309073302107</c:v>
                </c:pt>
                <c:pt idx="2250">
                  <c:v>58.174208950297256</c:v>
                </c:pt>
                <c:pt idx="2251">
                  <c:v>58.181105840978965</c:v>
                </c:pt>
                <c:pt idx="2252">
                  <c:v>58.187999747931109</c:v>
                </c:pt>
                <c:pt idx="2253">
                  <c:v>58.1948906737342</c:v>
                </c:pt>
                <c:pt idx="2254">
                  <c:v>58.201778620965449</c:v>
                </c:pt>
                <c:pt idx="2255">
                  <c:v>58.208663592198647</c:v>
                </c:pt>
                <c:pt idx="2256">
                  <c:v>58.215545590004311</c:v>
                </c:pt>
                <c:pt idx="2257">
                  <c:v>58.22242461694961</c:v>
                </c:pt>
                <c:pt idx="2258">
                  <c:v>58.229300675598417</c:v>
                </c:pt>
                <c:pt idx="2259">
                  <c:v>58.236173768511243</c:v>
                </c:pt>
                <c:pt idx="2260">
                  <c:v>58.243043898245297</c:v>
                </c:pt>
                <c:pt idx="2261">
                  <c:v>58.249911067354546</c:v>
                </c:pt>
                <c:pt idx="2262">
                  <c:v>58.25677527838954</c:v>
                </c:pt>
                <c:pt idx="2263">
                  <c:v>58.263636533897625</c:v>
                </c:pt>
                <c:pt idx="2264">
                  <c:v>58.270494836422827</c:v>
                </c:pt>
                <c:pt idx="2265">
                  <c:v>58.277350188505892</c:v>
                </c:pt>
                <c:pt idx="2266">
                  <c:v>58.284202592684323</c:v>
                </c:pt>
                <c:pt idx="2267">
                  <c:v>58.291052051492265</c:v>
                </c:pt>
                <c:pt idx="2268">
                  <c:v>58.297898567460685</c:v>
                </c:pt>
                <c:pt idx="2269">
                  <c:v>58.304742143117203</c:v>
                </c:pt>
                <c:pt idx="2270">
                  <c:v>58.311582780986313</c:v>
                </c:pt>
                <c:pt idx="2271">
                  <c:v>58.318420483589108</c:v>
                </c:pt>
                <c:pt idx="2272">
                  <c:v>58.325255253443565</c:v>
                </c:pt>
                <c:pt idx="2273">
                  <c:v>58.33208709306431</c:v>
                </c:pt>
                <c:pt idx="2274">
                  <c:v>58.33891600496284</c:v>
                </c:pt>
                <c:pt idx="2275">
                  <c:v>58.345741991647373</c:v>
                </c:pt>
                <c:pt idx="2276">
                  <c:v>58.352565055622861</c:v>
                </c:pt>
                <c:pt idx="2277">
                  <c:v>58.359385199391141</c:v>
                </c:pt>
                <c:pt idx="2278">
                  <c:v>58.366202425450794</c:v>
                </c:pt>
                <c:pt idx="2279">
                  <c:v>58.373016736297132</c:v>
                </c:pt>
                <c:pt idx="2280">
                  <c:v>58.379828134422361</c:v>
                </c:pt>
                <c:pt idx="2281">
                  <c:v>58.38663662231545</c:v>
                </c:pt>
                <c:pt idx="2282">
                  <c:v>58.393442202462168</c:v>
                </c:pt>
                <c:pt idx="2283">
                  <c:v>58.400244877345116</c:v>
                </c:pt>
                <c:pt idx="2284">
                  <c:v>58.407044649443776</c:v>
                </c:pt>
                <c:pt idx="2285">
                  <c:v>58.413841521234289</c:v>
                </c:pt>
                <c:pt idx="2286">
                  <c:v>58.420635495189842</c:v>
                </c:pt>
                <c:pt idx="2287">
                  <c:v>58.427426573780295</c:v>
                </c:pt>
                <c:pt idx="2288">
                  <c:v>58.434214759472447</c:v>
                </c:pt>
                <c:pt idx="2289">
                  <c:v>58.441000054729884</c:v>
                </c:pt>
                <c:pt idx="2290">
                  <c:v>58.447782462013123</c:v>
                </c:pt>
                <c:pt idx="2291">
                  <c:v>58.454561983779421</c:v>
                </c:pt>
                <c:pt idx="2292">
                  <c:v>58.461338622483005</c:v>
                </c:pt>
                <c:pt idx="2293">
                  <c:v>58.468112380574958</c:v>
                </c:pt>
                <c:pt idx="2294">
                  <c:v>58.474883260503184</c:v>
                </c:pt>
                <c:pt idx="2295">
                  <c:v>58.481651264712511</c:v>
                </c:pt>
                <c:pt idx="2296">
                  <c:v>58.48841639564467</c:v>
                </c:pt>
                <c:pt idx="2297">
                  <c:v>58.495178655738243</c:v>
                </c:pt>
                <c:pt idx="2298">
                  <c:v>58.501938047428695</c:v>
                </c:pt>
                <c:pt idx="2299">
                  <c:v>58.508694573148453</c:v>
                </c:pt>
                <c:pt idx="2300">
                  <c:v>58.515448235326836</c:v>
                </c:pt>
                <c:pt idx="2301">
                  <c:v>58.522199036390042</c:v>
                </c:pt>
                <c:pt idx="2302">
                  <c:v>58.528946978761176</c:v>
                </c:pt>
                <c:pt idx="2303">
                  <c:v>58.535692064860342</c:v>
                </c:pt>
                <c:pt idx="2304">
                  <c:v>58.542434297104492</c:v>
                </c:pt>
                <c:pt idx="2305">
                  <c:v>58.549173677907575</c:v>
                </c:pt>
                <c:pt idx="2306">
                  <c:v>58.555910209680427</c:v>
                </c:pt>
                <c:pt idx="2307">
                  <c:v>58.562643894830821</c:v>
                </c:pt>
                <c:pt idx="2308">
                  <c:v>58.56937473576356</c:v>
                </c:pt>
                <c:pt idx="2309">
                  <c:v>58.57610273488033</c:v>
                </c:pt>
                <c:pt idx="2310">
                  <c:v>58.582827894579815</c:v>
                </c:pt>
                <c:pt idx="2311">
                  <c:v>58.589550217257568</c:v>
                </c:pt>
                <c:pt idx="2312">
                  <c:v>58.596269705306256</c:v>
                </c:pt>
                <c:pt idx="2313">
                  <c:v>58.602986361115448</c:v>
                </c:pt>
                <c:pt idx="2314">
                  <c:v>58.609700187071645</c:v>
                </c:pt>
                <c:pt idx="2315">
                  <c:v>58.616411185558434</c:v>
                </c:pt>
                <c:pt idx="2316">
                  <c:v>58.623119358956309</c:v>
                </c:pt>
                <c:pt idx="2317">
                  <c:v>58.629824709642811</c:v>
                </c:pt>
                <c:pt idx="2318">
                  <c:v>58.636527239992439</c:v>
                </c:pt>
                <c:pt idx="2319">
                  <c:v>58.64322695237675</c:v>
                </c:pt>
                <c:pt idx="2320">
                  <c:v>58.649923849164267</c:v>
                </c:pt>
                <c:pt idx="2321">
                  <c:v>58.656617932720536</c:v>
                </c:pt>
                <c:pt idx="2322">
                  <c:v>58.663309205408133</c:v>
                </c:pt>
                <c:pt idx="2323">
                  <c:v>58.669997669586635</c:v>
                </c:pt>
                <c:pt idx="2324">
                  <c:v>58.676683327612679</c:v>
                </c:pt>
                <c:pt idx="2325">
                  <c:v>58.683366181839922</c:v>
                </c:pt>
                <c:pt idx="2326">
                  <c:v>58.690046234619096</c:v>
                </c:pt>
                <c:pt idx="2327">
                  <c:v>58.69672348829792</c:v>
                </c:pt>
                <c:pt idx="2328">
                  <c:v>58.703397945221191</c:v>
                </c:pt>
                <c:pt idx="2329">
                  <c:v>58.710069607730752</c:v>
                </c:pt>
                <c:pt idx="2330">
                  <c:v>58.716738478165553</c:v>
                </c:pt>
                <c:pt idx="2331">
                  <c:v>58.723404558861525</c:v>
                </c:pt>
                <c:pt idx="2332">
                  <c:v>58.730067852151734</c:v>
                </c:pt>
                <c:pt idx="2333">
                  <c:v>58.736728360366286</c:v>
                </c:pt>
                <c:pt idx="2334">
                  <c:v>58.743386085832405</c:v>
                </c:pt>
                <c:pt idx="2335">
                  <c:v>58.750041030874357</c:v>
                </c:pt>
                <c:pt idx="2336">
                  <c:v>58.756693197813512</c:v>
                </c:pt>
                <c:pt idx="2337">
                  <c:v>58.763342588968349</c:v>
                </c:pt>
                <c:pt idx="2338">
                  <c:v>58.769989206654415</c:v>
                </c:pt>
                <c:pt idx="2339">
                  <c:v>58.776633053184405</c:v>
                </c:pt>
                <c:pt idx="2340">
                  <c:v>58.78327413086808</c:v>
                </c:pt>
                <c:pt idx="2341">
                  <c:v>58.789912442012351</c:v>
                </c:pt>
                <c:pt idx="2342">
                  <c:v>58.796547988921198</c:v>
                </c:pt>
                <c:pt idx="2343">
                  <c:v>58.803180773895782</c:v>
                </c:pt>
                <c:pt idx="2344">
                  <c:v>58.80981079923432</c:v>
                </c:pt>
                <c:pt idx="2345">
                  <c:v>58.816438067232248</c:v>
                </c:pt>
                <c:pt idx="2346">
                  <c:v>58.823062580182103</c:v>
                </c:pt>
                <c:pt idx="2347">
                  <c:v>58.829684340373511</c:v>
                </c:pt>
                <c:pt idx="2348">
                  <c:v>58.83630335009331</c:v>
                </c:pt>
                <c:pt idx="2349">
                  <c:v>58.842919611625518</c:v>
                </c:pt>
                <c:pt idx="2350">
                  <c:v>58.849533127251199</c:v>
                </c:pt>
                <c:pt idx="2351">
                  <c:v>58.856143899248657</c:v>
                </c:pt>
                <c:pt idx="2352">
                  <c:v>58.862751929893363</c:v>
                </c:pt>
                <c:pt idx="2353">
                  <c:v>58.869357221457932</c:v>
                </c:pt>
                <c:pt idx="2354">
                  <c:v>58.875959776212127</c:v>
                </c:pt>
                <c:pt idx="2355">
                  <c:v>58.882559596423</c:v>
                </c:pt>
                <c:pt idx="2356">
                  <c:v>58.889156684354674</c:v>
                </c:pt>
                <c:pt idx="2357">
                  <c:v>58.895751042268493</c:v>
                </c:pt>
                <c:pt idx="2358">
                  <c:v>58.902342672423003</c:v>
                </c:pt>
                <c:pt idx="2359">
                  <c:v>58.908931577073986</c:v>
                </c:pt>
                <c:pt idx="2360">
                  <c:v>58.915517758474365</c:v>
                </c:pt>
                <c:pt idx="2361">
                  <c:v>58.922101218874282</c:v>
                </c:pt>
                <c:pt idx="2362">
                  <c:v>58.928681960521125</c:v>
                </c:pt>
                <c:pt idx="2363">
                  <c:v>58.935259985659449</c:v>
                </c:pt>
                <c:pt idx="2364">
                  <c:v>58.941835296531096</c:v>
                </c:pt>
                <c:pt idx="2365">
                  <c:v>58.948407895375077</c:v>
                </c:pt>
                <c:pt idx="2366">
                  <c:v>58.954977784427683</c:v>
                </c:pt>
                <c:pt idx="2367">
                  <c:v>58.961544965922371</c:v>
                </c:pt>
                <c:pt idx="2368">
                  <c:v>58.968109442089926</c:v>
                </c:pt>
                <c:pt idx="2369">
                  <c:v>58.974671215158281</c:v>
                </c:pt>
                <c:pt idx="2370">
                  <c:v>58.981230287352673</c:v>
                </c:pt>
                <c:pt idx="2371">
                  <c:v>58.987786660895623</c:v>
                </c:pt>
                <c:pt idx="2372">
                  <c:v>58.994340338006857</c:v>
                </c:pt>
                <c:pt idx="2373">
                  <c:v>59.000891320903378</c:v>
                </c:pt>
                <c:pt idx="2374">
                  <c:v>59.007439611799462</c:v>
                </c:pt>
                <c:pt idx="2375">
                  <c:v>59.013985212906618</c:v>
                </c:pt>
                <c:pt idx="2376">
                  <c:v>59.020528126433689</c:v>
                </c:pt>
                <c:pt idx="2377">
                  <c:v>59.027068354586795</c:v>
                </c:pt>
                <c:pt idx="2378">
                  <c:v>59.033605899569295</c:v>
                </c:pt>
                <c:pt idx="2379">
                  <c:v>59.040140763581881</c:v>
                </c:pt>
                <c:pt idx="2380">
                  <c:v>59.04667294882249</c:v>
                </c:pt>
                <c:pt idx="2381">
                  <c:v>59.053202457486407</c:v>
                </c:pt>
                <c:pt idx="2382">
                  <c:v>59.059729291766217</c:v>
                </c:pt>
                <c:pt idx="2383">
                  <c:v>59.066253453851736</c:v>
                </c:pt>
                <c:pt idx="2384">
                  <c:v>59.07277494593022</c:v>
                </c:pt>
                <c:pt idx="2385">
                  <c:v>59.079293770186148</c:v>
                </c:pt>
                <c:pt idx="2386">
                  <c:v>59.085809928801304</c:v>
                </c:pt>
                <c:pt idx="2387">
                  <c:v>59.092323423954873</c:v>
                </c:pt>
                <c:pt idx="2388">
                  <c:v>59.09883425782332</c:v>
                </c:pt>
                <c:pt idx="2389">
                  <c:v>59.105342432580443</c:v>
                </c:pt>
                <c:pt idx="2390">
                  <c:v>59.111847950397426</c:v>
                </c:pt>
                <c:pt idx="2391">
                  <c:v>59.11835081344271</c:v>
                </c:pt>
                <c:pt idx="2392">
                  <c:v>59.124851023882172</c:v>
                </c:pt>
                <c:pt idx="2393">
                  <c:v>59.131348583878939</c:v>
                </c:pt>
                <c:pt idx="2394">
                  <c:v>59.137843495593621</c:v>
                </c:pt>
                <c:pt idx="2395">
                  <c:v>59.144335761184067</c:v>
                </c:pt>
                <c:pt idx="2396">
                  <c:v>59.150825382805564</c:v>
                </c:pt>
                <c:pt idx="2397">
                  <c:v>59.15731236261076</c:v>
                </c:pt>
                <c:pt idx="2398">
                  <c:v>59.163796702749607</c:v>
                </c:pt>
                <c:pt idx="2399">
                  <c:v>59.170278405369515</c:v>
                </c:pt>
                <c:pt idx="2400">
                  <c:v>59.176757472615215</c:v>
                </c:pt>
                <c:pt idx="2401">
                  <c:v>59.183233906628921</c:v>
                </c:pt>
                <c:pt idx="2402">
                  <c:v>59.18970770955012</c:v>
                </c:pt>
                <c:pt idx="2403">
                  <c:v>59.196178883515735</c:v>
                </c:pt>
                <c:pt idx="2404">
                  <c:v>59.202647430660107</c:v>
                </c:pt>
                <c:pt idx="2405">
                  <c:v>59.209113353114958</c:v>
                </c:pt>
                <c:pt idx="2406">
                  <c:v>59.215576653009407</c:v>
                </c:pt>
                <c:pt idx="2407">
                  <c:v>59.222037332470038</c:v>
                </c:pt>
                <c:pt idx="2408">
                  <c:v>59.228495393620797</c:v>
                </c:pt>
                <c:pt idx="2409">
                  <c:v>59.234950838583025</c:v>
                </c:pt>
                <c:pt idx="2410">
                  <c:v>59.241403669475531</c:v>
                </c:pt>
                <c:pt idx="2411">
                  <c:v>59.247853888414582</c:v>
                </c:pt>
                <c:pt idx="2412">
                  <c:v>59.254301497513829</c:v>
                </c:pt>
                <c:pt idx="2413">
                  <c:v>59.26074649888433</c:v>
                </c:pt>
                <c:pt idx="2414">
                  <c:v>59.267188894634636</c:v>
                </c:pt>
                <c:pt idx="2415">
                  <c:v>59.27362868687073</c:v>
                </c:pt>
                <c:pt idx="2416">
                  <c:v>59.280065877696032</c:v>
                </c:pt>
                <c:pt idx="2417">
                  <c:v>59.286500469211433</c:v>
                </c:pt>
                <c:pt idx="2418">
                  <c:v>59.292932463515235</c:v>
                </c:pt>
                <c:pt idx="2419">
                  <c:v>59.29936186270325</c:v>
                </c:pt>
                <c:pt idx="2420">
                  <c:v>59.305788668868743</c:v>
                </c:pt>
                <c:pt idx="2421">
                  <c:v>59.312212884102443</c:v>
                </c:pt>
                <c:pt idx="2422">
                  <c:v>59.318634510492529</c:v>
                </c:pt>
                <c:pt idx="2423">
                  <c:v>59.325053550124686</c:v>
                </c:pt>
                <c:pt idx="2424">
                  <c:v>59.331470005082046</c:v>
                </c:pt>
                <c:pt idx="2425">
                  <c:v>59.337883877445286</c:v>
                </c:pt>
                <c:pt idx="2426">
                  <c:v>59.344295169292529</c:v>
                </c:pt>
                <c:pt idx="2427">
                  <c:v>59.350703882699371</c:v>
                </c:pt>
                <c:pt idx="2428">
                  <c:v>59.357110019738954</c:v>
                </c:pt>
                <c:pt idx="2429">
                  <c:v>59.3635135824819</c:v>
                </c:pt>
                <c:pt idx="2430">
                  <c:v>59.369914572996294</c:v>
                </c:pt>
                <c:pt idx="2431">
                  <c:v>59.37631299334781</c:v>
                </c:pt>
                <c:pt idx="2432">
                  <c:v>59.382708845599552</c:v>
                </c:pt>
                <c:pt idx="2433">
                  <c:v>59.389102131812251</c:v>
                </c:pt>
                <c:pt idx="2434">
                  <c:v>59.395492854044008</c:v>
                </c:pt>
                <c:pt idx="2435">
                  <c:v>59.401881014350579</c:v>
                </c:pt>
                <c:pt idx="2436">
                  <c:v>59.408266614785212</c:v>
                </c:pt>
                <c:pt idx="2437">
                  <c:v>59.414649657398634</c:v>
                </c:pt>
                <c:pt idx="2438">
                  <c:v>59.421030144239154</c:v>
                </c:pt>
                <c:pt idx="2439">
                  <c:v>59.427408077352659</c:v>
                </c:pt>
                <c:pt idx="2440">
                  <c:v>59.433783458782507</c:v>
                </c:pt>
                <c:pt idx="2441">
                  <c:v>59.440156290569632</c:v>
                </c:pt>
                <c:pt idx="2442">
                  <c:v>59.446526574752546</c:v>
                </c:pt>
                <c:pt idx="2443">
                  <c:v>59.452894313367302</c:v>
                </c:pt>
                <c:pt idx="2444">
                  <c:v>59.459259508447474</c:v>
                </c:pt>
                <c:pt idx="2445">
                  <c:v>59.465622162024232</c:v>
                </c:pt>
                <c:pt idx="2446">
                  <c:v>59.471982276126369</c:v>
                </c:pt>
                <c:pt idx="2447">
                  <c:v>59.478339852780181</c:v>
                </c:pt>
                <c:pt idx="2448">
                  <c:v>59.484694894009507</c:v>
                </c:pt>
                <c:pt idx="2449">
                  <c:v>59.49104740183585</c:v>
                </c:pt>
                <c:pt idx="2450">
                  <c:v>59.497397378278237</c:v>
                </c:pt>
                <c:pt idx="2451">
                  <c:v>59.50374482535333</c:v>
                </c:pt>
                <c:pt idx="2452">
                  <c:v>59.510089745075355</c:v>
                </c:pt>
                <c:pt idx="2453">
                  <c:v>59.516432139456143</c:v>
                </c:pt>
                <c:pt idx="2454">
                  <c:v>59.522772010505086</c:v>
                </c:pt>
                <c:pt idx="2455">
                  <c:v>59.529109360229235</c:v>
                </c:pt>
                <c:pt idx="2456">
                  <c:v>59.535444190633221</c:v>
                </c:pt>
                <c:pt idx="2457">
                  <c:v>59.541776503719255</c:v>
                </c:pt>
                <c:pt idx="2458">
                  <c:v>59.548106301487245</c:v>
                </c:pt>
                <c:pt idx="2459">
                  <c:v>59.554433585934618</c:v>
                </c:pt>
                <c:pt idx="2460">
                  <c:v>59.560758359056479</c:v>
                </c:pt>
                <c:pt idx="2461">
                  <c:v>59.567080622845559</c:v>
                </c:pt>
                <c:pt idx="2462">
                  <c:v>59.57340037929221</c:v>
                </c:pt>
                <c:pt idx="2463">
                  <c:v>59.57971763038438</c:v>
                </c:pt>
                <c:pt idx="2464">
                  <c:v>59.586032378107731</c:v>
                </c:pt>
                <c:pt idx="2465">
                  <c:v>59.592344624445516</c:v>
                </c:pt>
                <c:pt idx="2466">
                  <c:v>59.598654371378615</c:v>
                </c:pt>
                <c:pt idx="2467">
                  <c:v>59.604961620885597</c:v>
                </c:pt>
                <c:pt idx="2468">
                  <c:v>59.611266374942652</c:v>
                </c:pt>
                <c:pt idx="2469">
                  <c:v>59.617568635523632</c:v>
                </c:pt>
                <c:pt idx="2470">
                  <c:v>59.623868404600103</c:v>
                </c:pt>
                <c:pt idx="2471">
                  <c:v>59.63016568414119</c:v>
                </c:pt>
                <c:pt idx="2472">
                  <c:v>59.636460476113754</c:v>
                </c:pt>
                <c:pt idx="2473">
                  <c:v>59.642752782482312</c:v>
                </c:pt>
                <c:pt idx="2474">
                  <c:v>59.64904260520909</c:v>
                </c:pt>
                <c:pt idx="2475">
                  <c:v>59.6553299462539</c:v>
                </c:pt>
                <c:pt idx="2476">
                  <c:v>59.661614807574281</c:v>
                </c:pt>
                <c:pt idx="2477">
                  <c:v>59.66789719112554</c:v>
                </c:pt>
                <c:pt idx="2478">
                  <c:v>59.674177098860561</c:v>
                </c:pt>
                <c:pt idx="2479">
                  <c:v>59.680454532729932</c:v>
                </c:pt>
                <c:pt idx="2480">
                  <c:v>59.686729494681998</c:v>
                </c:pt>
                <c:pt idx="2481">
                  <c:v>59.69300198666275</c:v>
                </c:pt>
                <c:pt idx="2482">
                  <c:v>59.699272010615886</c:v>
                </c:pt>
                <c:pt idx="2483">
                  <c:v>59.705539568482855</c:v>
                </c:pt>
                <c:pt idx="2484">
                  <c:v>59.711804662202773</c:v>
                </c:pt>
                <c:pt idx="2485">
                  <c:v>59.718067293712487</c:v>
                </c:pt>
                <c:pt idx="2486">
                  <c:v>59.724327464946533</c:v>
                </c:pt>
                <c:pt idx="2487">
                  <c:v>59.730585177837227</c:v>
                </c:pt>
                <c:pt idx="2488">
                  <c:v>59.73684043431453</c:v>
                </c:pt>
                <c:pt idx="2489">
                  <c:v>59.743093236306223</c:v>
                </c:pt>
                <c:pt idx="2490">
                  <c:v>59.749343585737734</c:v>
                </c:pt>
                <c:pt idx="2491">
                  <c:v>59.755591484532275</c:v>
                </c:pt>
                <c:pt idx="2492">
                  <c:v>59.761836934610798</c:v>
                </c:pt>
                <c:pt idx="2493">
                  <c:v>59.768079937891947</c:v>
                </c:pt>
                <c:pt idx="2494">
                  <c:v>59.774320496292198</c:v>
                </c:pt>
                <c:pt idx="2495">
                  <c:v>59.780558611725688</c:v>
                </c:pt>
                <c:pt idx="2496">
                  <c:v>59.786794286104339</c:v>
                </c:pt>
                <c:pt idx="2497">
                  <c:v>59.793027521337891</c:v>
                </c:pt>
                <c:pt idx="2498">
                  <c:v>59.799258319333717</c:v>
                </c:pt>
                <c:pt idx="2499">
                  <c:v>59.805486681997081</c:v>
                </c:pt>
                <c:pt idx="2500">
                  <c:v>59.811712611230931</c:v>
                </c:pt>
                <c:pt idx="2501">
                  <c:v>59.817936108936031</c:v>
                </c:pt>
                <c:pt idx="2502">
                  <c:v>59.824157177010882</c:v>
                </c:pt>
                <c:pt idx="2503">
                  <c:v>59.830375817351786</c:v>
                </c:pt>
                <c:pt idx="2504">
                  <c:v>59.836592031852831</c:v>
                </c:pt>
                <c:pt idx="2505">
                  <c:v>59.842805822405879</c:v>
                </c:pt>
                <c:pt idx="2506">
                  <c:v>59.849017190900547</c:v>
                </c:pt>
                <c:pt idx="2507">
                  <c:v>59.855226139224307</c:v>
                </c:pt>
                <c:pt idx="2508">
                  <c:v>59.861432669262392</c:v>
                </c:pt>
                <c:pt idx="2509">
                  <c:v>59.867636782897861</c:v>
                </c:pt>
                <c:pt idx="2510">
                  <c:v>59.873838482011479</c:v>
                </c:pt>
                <c:pt idx="2511">
                  <c:v>59.880037768481934</c:v>
                </c:pt>
                <c:pt idx="2512">
                  <c:v>59.886234644185663</c:v>
                </c:pt>
                <c:pt idx="2513">
                  <c:v>59.892429110996957</c:v>
                </c:pt>
                <c:pt idx="2514">
                  <c:v>59.898621170787834</c:v>
                </c:pt>
                <c:pt idx="2515">
                  <c:v>59.904810825428221</c:v>
                </c:pt>
                <c:pt idx="2516">
                  <c:v>59.910998076785852</c:v>
                </c:pt>
                <c:pt idx="2517">
                  <c:v>59.917182926726213</c:v>
                </c:pt>
                <c:pt idx="2518">
                  <c:v>59.923365377112738</c:v>
                </c:pt>
                <c:pt idx="2519">
                  <c:v>59.929545429806574</c:v>
                </c:pt>
                <c:pt idx="2520">
                  <c:v>59.935723086666783</c:v>
                </c:pt>
                <c:pt idx="2521">
                  <c:v>59.94189834955025</c:v>
                </c:pt>
                <c:pt idx="2522">
                  <c:v>59.948071220311682</c:v>
                </c:pt>
                <c:pt idx="2523">
                  <c:v>59.954241700803614</c:v>
                </c:pt>
                <c:pt idx="2524">
                  <c:v>59.960409792876511</c:v>
                </c:pt>
                <c:pt idx="2525">
                  <c:v>59.966575498378582</c:v>
                </c:pt>
                <c:pt idx="2526">
                  <c:v>59.972738819155992</c:v>
                </c:pt>
                <c:pt idx="2527">
                  <c:v>59.97889975705273</c:v>
                </c:pt>
                <c:pt idx="2528">
                  <c:v>59.985058313910578</c:v>
                </c:pt>
                <c:pt idx="2529">
                  <c:v>59.991214491569266</c:v>
                </c:pt>
                <c:pt idx="2530">
                  <c:v>59.99736829186638</c:v>
                </c:pt>
                <c:pt idx="2531">
                  <c:v>60.003519716637342</c:v>
                </c:pt>
                <c:pt idx="2532">
                  <c:v>60.009668767715517</c:v>
                </c:pt>
                <c:pt idx="2533">
                  <c:v>60.015815446932073</c:v>
                </c:pt>
                <c:pt idx="2534">
                  <c:v>60.021959756116118</c:v>
                </c:pt>
                <c:pt idx="2535">
                  <c:v>60.028101697094563</c:v>
                </c:pt>
                <c:pt idx="2536">
                  <c:v>60.034241271692338</c:v>
                </c:pt>
                <c:pt idx="2537">
                  <c:v>60.040378481732112</c:v>
                </c:pt>
                <c:pt idx="2538">
                  <c:v>60.046513329034589</c:v>
                </c:pt>
                <c:pt idx="2539">
                  <c:v>60.052645815418259</c:v>
                </c:pt>
                <c:pt idx="2540">
                  <c:v>60.058775942699604</c:v>
                </c:pt>
                <c:pt idx="2541">
                  <c:v>60.064903712692974</c:v>
                </c:pt>
                <c:pt idx="2542">
                  <c:v>60.071029127210572</c:v>
                </c:pt>
                <c:pt idx="2543">
                  <c:v>60.077152188062612</c:v>
                </c:pt>
                <c:pt idx="2544">
                  <c:v>60.083272897057135</c:v>
                </c:pt>
                <c:pt idx="2545">
                  <c:v>60.089391256000148</c:v>
                </c:pt>
                <c:pt idx="2546">
                  <c:v>60.095507266695591</c:v>
                </c:pt>
                <c:pt idx="2547">
                  <c:v>60.101620930945273</c:v>
                </c:pt>
                <c:pt idx="2548">
                  <c:v>60.107732250548992</c:v>
                </c:pt>
                <c:pt idx="2549">
                  <c:v>60.113841227304412</c:v>
                </c:pt>
                <c:pt idx="2550">
                  <c:v>60.119947863007162</c:v>
                </c:pt>
                <c:pt idx="2551">
                  <c:v>60.12605215945085</c:v>
                </c:pt>
                <c:pt idx="2552">
                  <c:v>60.132154118426918</c:v>
                </c:pt>
                <c:pt idx="2553">
                  <c:v>60.138253741724888</c:v>
                </c:pt>
                <c:pt idx="2554">
                  <c:v>60.144351031132118</c:v>
                </c:pt>
                <c:pt idx="2555">
                  <c:v>60.150445988433923</c:v>
                </c:pt>
                <c:pt idx="2556">
                  <c:v>60.156538615413645</c:v>
                </c:pt>
                <c:pt idx="2557">
                  <c:v>60.162628913852522</c:v>
                </c:pt>
                <c:pt idx="2558">
                  <c:v>60.168716885529761</c:v>
                </c:pt>
                <c:pt idx="2559">
                  <c:v>60.174802532222515</c:v>
                </c:pt>
                <c:pt idx="2560">
                  <c:v>60.180885855705966</c:v>
                </c:pt>
                <c:pt idx="2561">
                  <c:v>60.186966857753163</c:v>
                </c:pt>
                <c:pt idx="2562">
                  <c:v>60.193045540135245</c:v>
                </c:pt>
                <c:pt idx="2563">
                  <c:v>60.199121904621201</c:v>
                </c:pt>
                <c:pt idx="2564">
                  <c:v>60.205195952978094</c:v>
                </c:pt>
                <c:pt idx="2565">
                  <c:v>60.211267686970892</c:v>
                </c:pt>
                <c:pt idx="2566">
                  <c:v>60.217337108362621</c:v>
                </c:pt>
                <c:pt idx="2567">
                  <c:v>60.223404218914247</c:v>
                </c:pt>
                <c:pt idx="2568">
                  <c:v>60.229469020384727</c:v>
                </c:pt>
                <c:pt idx="2569">
                  <c:v>60.235531514531026</c:v>
                </c:pt>
                <c:pt idx="2570">
                  <c:v>60.241591703108085</c:v>
                </c:pt>
                <c:pt idx="2571">
                  <c:v>60.247649587868878</c:v>
                </c:pt>
                <c:pt idx="2572">
                  <c:v>60.253705170564352</c:v>
                </c:pt>
                <c:pt idx="2573">
                  <c:v>60.259758452943458</c:v>
                </c:pt>
                <c:pt idx="2574">
                  <c:v>60.265809436753145</c:v>
                </c:pt>
                <c:pt idx="2575">
                  <c:v>60.271858123738397</c:v>
                </c:pt>
                <c:pt idx="2576">
                  <c:v>60.277904515642213</c:v>
                </c:pt>
                <c:pt idx="2577">
                  <c:v>60.283948614205606</c:v>
                </c:pt>
                <c:pt idx="2578">
                  <c:v>60.289990421167602</c:v>
                </c:pt>
                <c:pt idx="2579">
                  <c:v>60.296029938265214</c:v>
                </c:pt>
                <c:pt idx="2580">
                  <c:v>60.302067167233574</c:v>
                </c:pt>
                <c:pt idx="2581">
                  <c:v>60.308102109805752</c:v>
                </c:pt>
                <c:pt idx="2582">
                  <c:v>60.314134767712865</c:v>
                </c:pt>
                <c:pt idx="2583">
                  <c:v>60.320165142684125</c:v>
                </c:pt>
                <c:pt idx="2584">
                  <c:v>60.326193236446677</c:v>
                </c:pt>
                <c:pt idx="2585">
                  <c:v>60.332219050725847</c:v>
                </c:pt>
                <c:pt idx="2586">
                  <c:v>60.338242587244864</c:v>
                </c:pt>
                <c:pt idx="2587">
                  <c:v>60.344263847725102</c:v>
                </c:pt>
                <c:pt idx="2588">
                  <c:v>60.350282833885927</c:v>
                </c:pt>
                <c:pt idx="2589">
                  <c:v>60.356299547444806</c:v>
                </c:pt>
                <c:pt idx="2590">
                  <c:v>60.362313990117201</c:v>
                </c:pt>
                <c:pt idx="2591">
                  <c:v>60.368326163616658</c:v>
                </c:pt>
                <c:pt idx="2592">
                  <c:v>60.374336069654845</c:v>
                </c:pt>
                <c:pt idx="2593">
                  <c:v>60.380343709941407</c:v>
                </c:pt>
                <c:pt idx="2594">
                  <c:v>60.386349086184076</c:v>
                </c:pt>
                <c:pt idx="2595">
                  <c:v>60.392352200088709</c:v>
                </c:pt>
                <c:pt idx="2596">
                  <c:v>60.398353053359145</c:v>
                </c:pt>
                <c:pt idx="2597">
                  <c:v>60.404351647697361</c:v>
                </c:pt>
                <c:pt idx="2598">
                  <c:v>60.410347984803451</c:v>
                </c:pt>
                <c:pt idx="2599">
                  <c:v>60.416342066375464</c:v>
                </c:pt>
                <c:pt idx="2600">
                  <c:v>60.42233389410967</c:v>
                </c:pt>
                <c:pt idx="2601">
                  <c:v>60.428323469700331</c:v>
                </c:pt>
                <c:pt idx="2602">
                  <c:v>60.434310794839831</c:v>
                </c:pt>
                <c:pt idx="2603">
                  <c:v>60.440295871218687</c:v>
                </c:pt>
                <c:pt idx="2604">
                  <c:v>60.446278700525426</c:v>
                </c:pt>
                <c:pt idx="2605">
                  <c:v>60.452259284446775</c:v>
                </c:pt>
                <c:pt idx="2606">
                  <c:v>60.458237624667454</c:v>
                </c:pt>
                <c:pt idx="2607">
                  <c:v>60.464213722870383</c:v>
                </c:pt>
                <c:pt idx="2608">
                  <c:v>60.470187580736535</c:v>
                </c:pt>
                <c:pt idx="2609">
                  <c:v>60.476159199945009</c:v>
                </c:pt>
                <c:pt idx="2610">
                  <c:v>60.482128582173026</c:v>
                </c:pt>
                <c:pt idx="2611">
                  <c:v>60.488095729095903</c:v>
                </c:pt>
                <c:pt idx="2612">
                  <c:v>60.494060642387112</c:v>
                </c:pt>
                <c:pt idx="2613">
                  <c:v>60.500023323718167</c:v>
                </c:pt>
                <c:pt idx="2614">
                  <c:v>60.505983774758789</c:v>
                </c:pt>
                <c:pt idx="2615">
                  <c:v>60.51194199717682</c:v>
                </c:pt>
                <c:pt idx="2616">
                  <c:v>60.517897992638183</c:v>
                </c:pt>
                <c:pt idx="2617">
                  <c:v>60.523851762806956</c:v>
                </c:pt>
                <c:pt idx="2618">
                  <c:v>60.529803309345368</c:v>
                </c:pt>
                <c:pt idx="2619">
                  <c:v>60.535752633913731</c:v>
                </c:pt>
                <c:pt idx="2620">
                  <c:v>60.541699738170607</c:v>
                </c:pt>
                <c:pt idx="2621">
                  <c:v>60.547644623772626</c:v>
                </c:pt>
                <c:pt idx="2622">
                  <c:v>60.553587292374509</c:v>
                </c:pt>
                <c:pt idx="2623">
                  <c:v>60.559527745629303</c:v>
                </c:pt>
                <c:pt idx="2624">
                  <c:v>60.565465985187984</c:v>
                </c:pt>
                <c:pt idx="2625">
                  <c:v>60.571402012699835</c:v>
                </c:pt>
                <c:pt idx="2626">
                  <c:v>60.577335829812284</c:v>
                </c:pt>
                <c:pt idx="2627">
                  <c:v>60.583267438170871</c:v>
                </c:pt>
                <c:pt idx="2628">
                  <c:v>60.589196839419316</c:v>
                </c:pt>
                <c:pt idx="2629">
                  <c:v>60.595124035199518</c:v>
                </c:pt>
                <c:pt idx="2630">
                  <c:v>60.601049027151518</c:v>
                </c:pt>
                <c:pt idx="2631">
                  <c:v>60.606971816913571</c:v>
                </c:pt>
                <c:pt idx="2632">
                  <c:v>60.612892406122079</c:v>
                </c:pt>
                <c:pt idx="2633">
                  <c:v>60.618810796411594</c:v>
                </c:pt>
                <c:pt idx="2634">
                  <c:v>60.624726989414889</c:v>
                </c:pt>
                <c:pt idx="2635">
                  <c:v>60.63064098676292</c:v>
                </c:pt>
                <c:pt idx="2636">
                  <c:v>60.636552790084778</c:v>
                </c:pt>
                <c:pt idx="2637">
                  <c:v>60.642462401007826</c:v>
                </c:pt>
                <c:pt idx="2638">
                  <c:v>60.64836982115753</c:v>
                </c:pt>
                <c:pt idx="2639">
                  <c:v>60.654275052157601</c:v>
                </c:pt>
                <c:pt idx="2640">
                  <c:v>60.660178095629945</c:v>
                </c:pt>
                <c:pt idx="2641">
                  <c:v>60.666078953194635</c:v>
                </c:pt>
                <c:pt idx="2642">
                  <c:v>60.671977626469953</c:v>
                </c:pt>
                <c:pt idx="2643">
                  <c:v>60.677874117072427</c:v>
                </c:pt>
                <c:pt idx="2644">
                  <c:v>60.683768426616744</c:v>
                </c:pt>
                <c:pt idx="2645">
                  <c:v>60.689660556715793</c:v>
                </c:pt>
                <c:pt idx="2646">
                  <c:v>60.695550508980709</c:v>
                </c:pt>
                <c:pt idx="2647">
                  <c:v>60.70143828502087</c:v>
                </c:pt>
                <c:pt idx="2648">
                  <c:v>60.707323886443753</c:v>
                </c:pt>
                <c:pt idx="2649">
                  <c:v>60.713207314855175</c:v>
                </c:pt>
                <c:pt idx="2650">
                  <c:v>60.719088571859146</c:v>
                </c:pt>
                <c:pt idx="2651">
                  <c:v>60.724967659057839</c:v>
                </c:pt>
                <c:pt idx="2652">
                  <c:v>60.730844578051737</c:v>
                </c:pt>
                <c:pt idx="2653">
                  <c:v>60.736719330439513</c:v>
                </c:pt>
                <c:pt idx="2654">
                  <c:v>60.742591917818075</c:v>
                </c:pt>
                <c:pt idx="2655">
                  <c:v>60.748462341782528</c:v>
                </c:pt>
                <c:pt idx="2656">
                  <c:v>60.754330603926313</c:v>
                </c:pt>
                <c:pt idx="2657">
                  <c:v>60.760196705841032</c:v>
                </c:pt>
                <c:pt idx="2658">
                  <c:v>60.76606064911654</c:v>
                </c:pt>
                <c:pt idx="2659">
                  <c:v>60.771922435340912</c:v>
                </c:pt>
                <c:pt idx="2660">
                  <c:v>60.777782066100585</c:v>
                </c:pt>
                <c:pt idx="2661">
                  <c:v>60.783639542980104</c:v>
                </c:pt>
                <c:pt idx="2662">
                  <c:v>60.789494867562389</c:v>
                </c:pt>
                <c:pt idx="2663">
                  <c:v>60.795348041428497</c:v>
                </c:pt>
                <c:pt idx="2664">
                  <c:v>60.801199066157849</c:v>
                </c:pt>
                <c:pt idx="2665">
                  <c:v>60.807047943328051</c:v>
                </c:pt>
                <c:pt idx="2666">
                  <c:v>60.81289467451505</c:v>
                </c:pt>
                <c:pt idx="2667">
                  <c:v>60.818739261292954</c:v>
                </c:pt>
                <c:pt idx="2668">
                  <c:v>60.824581705234237</c:v>
                </c:pt>
                <c:pt idx="2669">
                  <c:v>60.83042200790959</c:v>
                </c:pt>
                <c:pt idx="2670">
                  <c:v>60.836260170888004</c:v>
                </c:pt>
                <c:pt idx="2671">
                  <c:v>60.842096195736751</c:v>
                </c:pt>
                <c:pt idx="2672">
                  <c:v>60.847930084021314</c:v>
                </c:pt>
                <c:pt idx="2673">
                  <c:v>60.853761837305562</c:v>
                </c:pt>
                <c:pt idx="2674">
                  <c:v>60.859591457151588</c:v>
                </c:pt>
                <c:pt idx="2675">
                  <c:v>60.865418945119721</c:v>
                </c:pt>
                <c:pt idx="2676">
                  <c:v>60.871244302768716</c:v>
                </c:pt>
                <c:pt idx="2677">
                  <c:v>60.877067531655506</c:v>
                </c:pt>
                <c:pt idx="2678">
                  <c:v>60.882888633335327</c:v>
                </c:pt>
                <c:pt idx="2679">
                  <c:v>60.888707609361759</c:v>
                </c:pt>
                <c:pt idx="2680">
                  <c:v>60.894524461286679</c:v>
                </c:pt>
                <c:pt idx="2681">
                  <c:v>60.900339190660226</c:v>
                </c:pt>
                <c:pt idx="2682">
                  <c:v>60.906151799030816</c:v>
                </c:pt>
                <c:pt idx="2683">
                  <c:v>60.911962287945286</c:v>
                </c:pt>
                <c:pt idx="2684">
                  <c:v>60.917770658948669</c:v>
                </c:pt>
                <c:pt idx="2685">
                  <c:v>60.923576913584355</c:v>
                </c:pt>
                <c:pt idx="2686">
                  <c:v>60.929381053394053</c:v>
                </c:pt>
                <c:pt idx="2687">
                  <c:v>60.935183079917778</c:v>
                </c:pt>
                <c:pt idx="2688">
                  <c:v>60.94098299469384</c:v>
                </c:pt>
                <c:pt idx="2689">
                  <c:v>60.946780799258917</c:v>
                </c:pt>
                <c:pt idx="2690">
                  <c:v>60.952576495148001</c:v>
                </c:pt>
                <c:pt idx="2691">
                  <c:v>60.958370083894351</c:v>
                </c:pt>
                <c:pt idx="2692">
                  <c:v>60.964161567029628</c:v>
                </c:pt>
                <c:pt idx="2693">
                  <c:v>60.969950946083827</c:v>
                </c:pt>
                <c:pt idx="2694">
                  <c:v>60.975738222585171</c:v>
                </c:pt>
                <c:pt idx="2695">
                  <c:v>60.981523398060368</c:v>
                </c:pt>
                <c:pt idx="2696">
                  <c:v>60.987306474034298</c:v>
                </c:pt>
                <c:pt idx="2697">
                  <c:v>60.993087452030345</c:v>
                </c:pt>
                <c:pt idx="2698">
                  <c:v>60.998866333570156</c:v>
                </c:pt>
                <c:pt idx="2699">
                  <c:v>61.004643120173697</c:v>
                </c:pt>
                <c:pt idx="2700">
                  <c:v>61.010417813359318</c:v>
                </c:pt>
                <c:pt idx="2701">
                  <c:v>61.016190414643731</c:v>
                </c:pt>
                <c:pt idx="2702">
                  <c:v>61.021960925541954</c:v>
                </c:pt>
                <c:pt idx="2703">
                  <c:v>61.027729347567416</c:v>
                </c:pt>
                <c:pt idx="2704">
                  <c:v>61.033495682231887</c:v>
                </c:pt>
                <c:pt idx="2705">
                  <c:v>61.039259931045443</c:v>
                </c:pt>
                <c:pt idx="2706">
                  <c:v>61.0450220955166</c:v>
                </c:pt>
                <c:pt idx="2707">
                  <c:v>61.050782177152207</c:v>
                </c:pt>
                <c:pt idx="2708">
                  <c:v>61.056540177457443</c:v>
                </c:pt>
                <c:pt idx="2709">
                  <c:v>61.062296097935864</c:v>
                </c:pt>
                <c:pt idx="2710">
                  <c:v>61.068049940089494</c:v>
                </c:pt>
                <c:pt idx="2711">
                  <c:v>61.073801705418632</c:v>
                </c:pt>
                <c:pt idx="2712">
                  <c:v>61.079551395421973</c:v>
                </c:pt>
                <c:pt idx="2713">
                  <c:v>61.085299011596561</c:v>
                </c:pt>
                <c:pt idx="2714">
                  <c:v>61.091044555437932</c:v>
                </c:pt>
                <c:pt idx="2715">
                  <c:v>61.096788028439853</c:v>
                </c:pt>
                <c:pt idx="2716">
                  <c:v>61.102529432094599</c:v>
                </c:pt>
                <c:pt idx="2717">
                  <c:v>61.108268767892739</c:v>
                </c:pt>
                <c:pt idx="2718">
                  <c:v>61.114006037323357</c:v>
                </c:pt>
                <c:pt idx="2719">
                  <c:v>61.119741241873768</c:v>
                </c:pt>
                <c:pt idx="2720">
                  <c:v>61.125474383029818</c:v>
                </c:pt>
                <c:pt idx="2721">
                  <c:v>61.131205462275659</c:v>
                </c:pt>
                <c:pt idx="2722">
                  <c:v>61.136934481093917</c:v>
                </c:pt>
                <c:pt idx="2723">
                  <c:v>61.142661440965576</c:v>
                </c:pt>
                <c:pt idx="2724">
                  <c:v>61.148386343370007</c:v>
                </c:pt>
                <c:pt idx="2725">
                  <c:v>61.154109189785046</c:v>
                </c:pt>
                <c:pt idx="2726">
                  <c:v>61.159829981686833</c:v>
                </c:pt>
                <c:pt idx="2727">
                  <c:v>61.165548720550056</c:v>
                </c:pt>
                <c:pt idx="2728">
                  <c:v>61.17126540784772</c:v>
                </c:pt>
                <c:pt idx="2729">
                  <c:v>61.176980045051288</c:v>
                </c:pt>
                <c:pt idx="2730">
                  <c:v>61.182692633630609</c:v>
                </c:pt>
                <c:pt idx="2731">
                  <c:v>61.188403175053963</c:v>
                </c:pt>
                <c:pt idx="2732">
                  <c:v>61.194111670788054</c:v>
                </c:pt>
                <c:pt idx="2733">
                  <c:v>61.199818122298069</c:v>
                </c:pt>
                <c:pt idx="2734">
                  <c:v>61.205522531047464</c:v>
                </c:pt>
                <c:pt idx="2735">
                  <c:v>61.211224898498315</c:v>
                </c:pt>
                <c:pt idx="2736">
                  <c:v>61.216925226110995</c:v>
                </c:pt>
                <c:pt idx="2737">
                  <c:v>61.222623515344395</c:v>
                </c:pt>
                <c:pt idx="2738">
                  <c:v>61.228319767655748</c:v>
                </c:pt>
                <c:pt idx="2739">
                  <c:v>61.234013984500827</c:v>
                </c:pt>
                <c:pt idx="2740">
                  <c:v>61.239706167333743</c:v>
                </c:pt>
                <c:pt idx="2741">
                  <c:v>61.245396317607145</c:v>
                </c:pt>
                <c:pt idx="2742">
                  <c:v>61.251084436772082</c:v>
                </c:pt>
                <c:pt idx="2743">
                  <c:v>61.256770526278004</c:v>
                </c:pt>
                <c:pt idx="2744">
                  <c:v>61.262454587572932</c:v>
                </c:pt>
                <c:pt idx="2745">
                  <c:v>61.268136622103228</c:v>
                </c:pt>
                <c:pt idx="2746">
                  <c:v>61.273816631313728</c:v>
                </c:pt>
                <c:pt idx="2747">
                  <c:v>61.279494616647746</c:v>
                </c:pt>
                <c:pt idx="2748">
                  <c:v>61.285170579547042</c:v>
                </c:pt>
                <c:pt idx="2749">
                  <c:v>61.290844521451895</c:v>
                </c:pt>
                <c:pt idx="2750">
                  <c:v>61.296516443800911</c:v>
                </c:pt>
                <c:pt idx="2751">
                  <c:v>61.302186348031285</c:v>
                </c:pt>
                <c:pt idx="2752">
                  <c:v>61.307854235578631</c:v>
                </c:pt>
                <c:pt idx="2753">
                  <c:v>61.313520107877004</c:v>
                </c:pt>
                <c:pt idx="2754">
                  <c:v>61.319183966359006</c:v>
                </c:pt>
                <c:pt idx="2755">
                  <c:v>61.324845812455649</c:v>
                </c:pt>
                <c:pt idx="2756">
                  <c:v>61.330505647596425</c:v>
                </c:pt>
                <c:pt idx="2757">
                  <c:v>61.336163473209339</c:v>
                </c:pt>
                <c:pt idx="2758">
                  <c:v>61.341819290720814</c:v>
                </c:pt>
                <c:pt idx="2759">
                  <c:v>61.347473101555828</c:v>
                </c:pt>
                <c:pt idx="2760">
                  <c:v>61.353124907137826</c:v>
                </c:pt>
                <c:pt idx="2761">
                  <c:v>61.35877470888866</c:v>
                </c:pt>
                <c:pt idx="2762">
                  <c:v>61.364422508228799</c:v>
                </c:pt>
                <c:pt idx="2763">
                  <c:v>61.370068306577075</c:v>
                </c:pt>
                <c:pt idx="2764">
                  <c:v>61.3757121053509</c:v>
                </c:pt>
                <c:pt idx="2765">
                  <c:v>61.381353905966165</c:v>
                </c:pt>
                <c:pt idx="2766">
                  <c:v>61.38699370983722</c:v>
                </c:pt>
                <c:pt idx="2767">
                  <c:v>61.392631518376973</c:v>
                </c:pt>
                <c:pt idx="2768">
                  <c:v>61.39826733299676</c:v>
                </c:pt>
                <c:pt idx="2769">
                  <c:v>61.403901155106453</c:v>
                </c:pt>
                <c:pt idx="2770">
                  <c:v>61.409532986114492</c:v>
                </c:pt>
                <c:pt idx="2771">
                  <c:v>61.415162827427714</c:v>
                </c:pt>
                <c:pt idx="2772">
                  <c:v>61.420790680451553</c:v>
                </c:pt>
                <c:pt idx="2773">
                  <c:v>61.426416546589891</c:v>
                </c:pt>
                <c:pt idx="2774">
                  <c:v>61.432040427245184</c:v>
                </c:pt>
                <c:pt idx="2775">
                  <c:v>61.43766232381833</c:v>
                </c:pt>
                <c:pt idx="2776">
                  <c:v>61.443282237708843</c:v>
                </c:pt>
                <c:pt idx="2777">
                  <c:v>61.448900170314644</c:v>
                </c:pt>
                <c:pt idx="2778">
                  <c:v>61.454516123032278</c:v>
                </c:pt>
                <c:pt idx="2779">
                  <c:v>61.460130097256751</c:v>
                </c:pt>
                <c:pt idx="2780">
                  <c:v>61.465742094381604</c:v>
                </c:pt>
                <c:pt idx="2781">
                  <c:v>61.471352115798936</c:v>
                </c:pt>
                <c:pt idx="2782">
                  <c:v>61.476960162899353</c:v>
                </c:pt>
                <c:pt idx="2783">
                  <c:v>61.482566237071993</c:v>
                </c:pt>
                <c:pt idx="2784">
                  <c:v>61.488170339704482</c:v>
                </c:pt>
                <c:pt idx="2785">
                  <c:v>61.493772472183124</c:v>
                </c:pt>
                <c:pt idx="2786">
                  <c:v>61.499372635892627</c:v>
                </c:pt>
                <c:pt idx="2787">
                  <c:v>61.504970832216252</c:v>
                </c:pt>
                <c:pt idx="2788">
                  <c:v>61.51056706253587</c:v>
                </c:pt>
                <c:pt idx="2789">
                  <c:v>61.516161328231874</c:v>
                </c:pt>
                <c:pt idx="2790">
                  <c:v>61.521753630683143</c:v>
                </c:pt>
                <c:pt idx="2791">
                  <c:v>61.527343971267157</c:v>
                </c:pt>
                <c:pt idx="2792">
                  <c:v>61.532932351359982</c:v>
                </c:pt>
                <c:pt idx="2793">
                  <c:v>61.538518772336147</c:v>
                </c:pt>
                <c:pt idx="2794">
                  <c:v>61.544103235568812</c:v>
                </c:pt>
                <c:pt idx="2795">
                  <c:v>61.549685742429681</c:v>
                </c:pt>
                <c:pt idx="2796">
                  <c:v>61.555266294288977</c:v>
                </c:pt>
                <c:pt idx="2797">
                  <c:v>61.560844892515512</c:v>
                </c:pt>
                <c:pt idx="2798">
                  <c:v>61.566421538476654</c:v>
                </c:pt>
                <c:pt idx="2799">
                  <c:v>61.571996233538343</c:v>
                </c:pt>
                <c:pt idx="2800">
                  <c:v>61.577568979065099</c:v>
                </c:pt>
                <c:pt idx="2801">
                  <c:v>61.583139776419983</c:v>
                </c:pt>
                <c:pt idx="2802">
                  <c:v>61.588708626964639</c:v>
                </c:pt>
                <c:pt idx="2803">
                  <c:v>61.594275532059285</c:v>
                </c:pt>
                <c:pt idx="2804">
                  <c:v>61.599840493062686</c:v>
                </c:pt>
                <c:pt idx="2805">
                  <c:v>61.605403511332256</c:v>
                </c:pt>
                <c:pt idx="2806">
                  <c:v>61.610964588223929</c:v>
                </c:pt>
                <c:pt idx="2807">
                  <c:v>61.616523725092208</c:v>
                </c:pt>
                <c:pt idx="2808">
                  <c:v>61.622080923290234</c:v>
                </c:pt>
                <c:pt idx="2809">
                  <c:v>61.62763618416971</c:v>
                </c:pt>
                <c:pt idx="2810">
                  <c:v>61.633189509080886</c:v>
                </c:pt>
                <c:pt idx="2811">
                  <c:v>61.638740899372657</c:v>
                </c:pt>
                <c:pt idx="2812">
                  <c:v>61.64429035639246</c:v>
                </c:pt>
                <c:pt idx="2813">
                  <c:v>61.64983788148637</c:v>
                </c:pt>
                <c:pt idx="2814">
                  <c:v>61.655383475999059</c:v>
                </c:pt>
                <c:pt idx="2815">
                  <c:v>61.660927141273739</c:v>
                </c:pt>
                <c:pt idx="2816">
                  <c:v>61.666468878652267</c:v>
                </c:pt>
                <c:pt idx="2817">
                  <c:v>61.672008689475078</c:v>
                </c:pt>
                <c:pt idx="2818">
                  <c:v>61.67754657508123</c:v>
                </c:pt>
                <c:pt idx="2819">
                  <c:v>61.683082536808399</c:v>
                </c:pt>
                <c:pt idx="2820">
                  <c:v>61.688616575992782</c:v>
                </c:pt>
                <c:pt idx="2821">
                  <c:v>61.694148693969311</c:v>
                </c:pt>
                <c:pt idx="2822">
                  <c:v>61.699678892071461</c:v>
                </c:pt>
                <c:pt idx="2823">
                  <c:v>61.705207171631272</c:v>
                </c:pt>
                <c:pt idx="2824">
                  <c:v>61.710733533979464</c:v>
                </c:pt>
                <c:pt idx="2825">
                  <c:v>61.716257980445391</c:v>
                </c:pt>
                <c:pt idx="2826">
                  <c:v>61.721780512356951</c:v>
                </c:pt>
                <c:pt idx="2827">
                  <c:v>61.727301131040733</c:v>
                </c:pt>
                <c:pt idx="2828">
                  <c:v>61.732819837821914</c:v>
                </c:pt>
                <c:pt idx="2829">
                  <c:v>61.738336634024257</c:v>
                </c:pt>
                <c:pt idx="2830">
                  <c:v>61.743851520970239</c:v>
                </c:pt>
                <c:pt idx="2831">
                  <c:v>61.749364499980899</c:v>
                </c:pt>
                <c:pt idx="2832">
                  <c:v>61.754875572375902</c:v>
                </c:pt>
                <c:pt idx="2833">
                  <c:v>61.760384739473594</c:v>
                </c:pt>
                <c:pt idx="2834">
                  <c:v>61.765892002590903</c:v>
                </c:pt>
                <c:pt idx="2835">
                  <c:v>61.77139736304342</c:v>
                </c:pt>
                <c:pt idx="2836">
                  <c:v>61.776900822145407</c:v>
                </c:pt>
                <c:pt idx="2837">
                  <c:v>61.782402381209657</c:v>
                </c:pt>
                <c:pt idx="2838">
                  <c:v>61.787902041547703</c:v>
                </c:pt>
                <c:pt idx="2839">
                  <c:v>61.793399804469715</c:v>
                </c:pt>
                <c:pt idx="2840">
                  <c:v>61.798895671284434</c:v>
                </c:pt>
                <c:pt idx="2841">
                  <c:v>61.804389643299331</c:v>
                </c:pt>
                <c:pt idx="2842">
                  <c:v>61.80988172182046</c:v>
                </c:pt>
                <c:pt idx="2843">
                  <c:v>61.815371908152585</c:v>
                </c:pt>
                <c:pt idx="2844">
                  <c:v>61.820860203599047</c:v>
                </c:pt>
                <c:pt idx="2845">
                  <c:v>61.826346609461957</c:v>
                </c:pt>
                <c:pt idx="2846">
                  <c:v>61.831831127041923</c:v>
                </c:pt>
                <c:pt idx="2847">
                  <c:v>61.837313757638377</c:v>
                </c:pt>
                <c:pt idx="2848">
                  <c:v>61.842794502549246</c:v>
                </c:pt>
                <c:pt idx="2849">
                  <c:v>61.848273363071286</c:v>
                </c:pt>
                <c:pt idx="2850">
                  <c:v>61.853750340499779</c:v>
                </c:pt>
                <c:pt idx="2851">
                  <c:v>61.859225436128753</c:v>
                </c:pt>
                <c:pt idx="2852">
                  <c:v>61.864698651250848</c:v>
                </c:pt>
                <c:pt idx="2853">
                  <c:v>61.870169987157439</c:v>
                </c:pt>
                <c:pt idx="2854">
                  <c:v>61.875639445138461</c:v>
                </c:pt>
                <c:pt idx="2855">
                  <c:v>61.88110702648266</c:v>
                </c:pt>
                <c:pt idx="2856">
                  <c:v>61.886572732477376</c:v>
                </c:pt>
                <c:pt idx="2857">
                  <c:v>61.892036564408635</c:v>
                </c:pt>
                <c:pt idx="2858">
                  <c:v>61.897498523561097</c:v>
                </c:pt>
                <c:pt idx="2859">
                  <c:v>61.902958611218203</c:v>
                </c:pt>
                <c:pt idx="2860">
                  <c:v>61.908416828662006</c:v>
                </c:pt>
                <c:pt idx="2861">
                  <c:v>61.913873177173208</c:v>
                </c:pt>
                <c:pt idx="2862">
                  <c:v>61.919327658031321</c:v>
                </c:pt>
                <c:pt idx="2863">
                  <c:v>61.924780272514404</c:v>
                </c:pt>
                <c:pt idx="2864">
                  <c:v>61.930231021899282</c:v>
                </c:pt>
                <c:pt idx="2865">
                  <c:v>61.93567990746147</c:v>
                </c:pt>
                <c:pt idx="2866">
                  <c:v>61.941126930475143</c:v>
                </c:pt>
                <c:pt idx="2867">
                  <c:v>61.946572092213195</c:v>
                </c:pt>
                <c:pt idx="2868">
                  <c:v>61.9520153939472</c:v>
                </c:pt>
                <c:pt idx="2869">
                  <c:v>61.957456836947422</c:v>
                </c:pt>
                <c:pt idx="2870">
                  <c:v>61.962896422482871</c:v>
                </c:pt>
                <c:pt idx="2871">
                  <c:v>61.968334151821189</c:v>
                </c:pt>
                <c:pt idx="2872">
                  <c:v>61.973770026228792</c:v>
                </c:pt>
                <c:pt idx="2873">
                  <c:v>61.97920404697075</c:v>
                </c:pt>
                <c:pt idx="2874">
                  <c:v>61.98463621531085</c:v>
                </c:pt>
                <c:pt idx="2875">
                  <c:v>61.990066532511591</c:v>
                </c:pt>
                <c:pt idx="2876">
                  <c:v>61.995494999834179</c:v>
                </c:pt>
                <c:pt idx="2877">
                  <c:v>62.00092161853852</c:v>
                </c:pt>
                <c:pt idx="2878">
                  <c:v>62.006346389883269</c:v>
                </c:pt>
                <c:pt idx="2879">
                  <c:v>62.01176931512579</c:v>
                </c:pt>
                <c:pt idx="2880">
                  <c:v>62.017190395522135</c:v>
                </c:pt>
                <c:pt idx="2881">
                  <c:v>62.022609632327061</c:v>
                </c:pt>
                <c:pt idx="2882">
                  <c:v>62.028027026794121</c:v>
                </c:pt>
                <c:pt idx="2883">
                  <c:v>62.03344258017551</c:v>
                </c:pt>
                <c:pt idx="2884">
                  <c:v>62.038856293722169</c:v>
                </c:pt>
                <c:pt idx="2885">
                  <c:v>62.044268168683779</c:v>
                </c:pt>
                <c:pt idx="2886">
                  <c:v>62.049678206308769</c:v>
                </c:pt>
                <c:pt idx="2887">
                  <c:v>62.055086407844271</c:v>
                </c:pt>
                <c:pt idx="2888">
                  <c:v>62.060492774536101</c:v>
                </c:pt>
                <c:pt idx="2889">
                  <c:v>62.065897307628894</c:v>
                </c:pt>
                <c:pt idx="2890">
                  <c:v>62.071300008365974</c:v>
                </c:pt>
                <c:pt idx="2891">
                  <c:v>62.076700877989374</c:v>
                </c:pt>
                <c:pt idx="2892">
                  <c:v>62.082099917739932</c:v>
                </c:pt>
                <c:pt idx="2893">
                  <c:v>62.08749712885718</c:v>
                </c:pt>
                <c:pt idx="2894">
                  <c:v>62.092892512579411</c:v>
                </c:pt>
                <c:pt idx="2895">
                  <c:v>62.098286070143629</c:v>
                </c:pt>
                <c:pt idx="2896">
                  <c:v>62.103677802785619</c:v>
                </c:pt>
                <c:pt idx="2897">
                  <c:v>62.109067711739854</c:v>
                </c:pt>
                <c:pt idx="2898">
                  <c:v>62.114455798239668</c:v>
                </c:pt>
                <c:pt idx="2899">
                  <c:v>62.119842063517027</c:v>
                </c:pt>
                <c:pt idx="2900">
                  <c:v>62.125226508802697</c:v>
                </c:pt>
                <c:pt idx="2901">
                  <c:v>62.130609135326218</c:v>
                </c:pt>
                <c:pt idx="2902">
                  <c:v>62.135989944315817</c:v>
                </c:pt>
                <c:pt idx="2903">
                  <c:v>62.141368936998568</c:v>
                </c:pt>
                <c:pt idx="2904">
                  <c:v>62.146746114600248</c:v>
                </c:pt>
                <c:pt idx="2905">
                  <c:v>62.152121478345393</c:v>
                </c:pt>
                <c:pt idx="2906">
                  <c:v>62.157495029457301</c:v>
                </c:pt>
                <c:pt idx="2907">
                  <c:v>62.162866769158022</c:v>
                </c:pt>
                <c:pt idx="2908">
                  <c:v>62.16823669866843</c:v>
                </c:pt>
                <c:pt idx="2909">
                  <c:v>62.173604819208109</c:v>
                </c:pt>
                <c:pt idx="2910">
                  <c:v>62.178971131995439</c:v>
                </c:pt>
                <c:pt idx="2911">
                  <c:v>62.184335638247511</c:v>
                </c:pt>
                <c:pt idx="2912">
                  <c:v>62.189698339180289</c:v>
                </c:pt>
                <c:pt idx="2913">
                  <c:v>62.19505923600844</c:v>
                </c:pt>
                <c:pt idx="2914">
                  <c:v>62.200418329945371</c:v>
                </c:pt>
                <c:pt idx="2915">
                  <c:v>62.205775622203397</c:v>
                </c:pt>
                <c:pt idx="2916">
                  <c:v>62.21113111399346</c:v>
                </c:pt>
                <c:pt idx="2917">
                  <c:v>62.216484806525365</c:v>
                </c:pt>
                <c:pt idx="2918">
                  <c:v>62.221836701007682</c:v>
                </c:pt>
                <c:pt idx="2919">
                  <c:v>62.227186798647779</c:v>
                </c:pt>
                <c:pt idx="2920">
                  <c:v>62.232535100651788</c:v>
                </c:pt>
                <c:pt idx="2921">
                  <c:v>62.237881608224619</c:v>
                </c:pt>
                <c:pt idx="2922">
                  <c:v>62.243226322570003</c:v>
                </c:pt>
                <c:pt idx="2923">
                  <c:v>62.248569244890419</c:v>
                </c:pt>
                <c:pt idx="2924">
                  <c:v>62.253910376387168</c:v>
                </c:pt>
                <c:pt idx="2925">
                  <c:v>62.2592497182603</c:v>
                </c:pt>
                <c:pt idx="2926">
                  <c:v>62.264587271708763</c:v>
                </c:pt>
                <c:pt idx="2927">
                  <c:v>62.269923037930155</c:v>
                </c:pt>
                <c:pt idx="2928">
                  <c:v>62.275257018120996</c:v>
                </c:pt>
                <c:pt idx="2929">
                  <c:v>62.280589213476546</c:v>
                </c:pt>
                <c:pt idx="2930">
                  <c:v>62.285919625190843</c:v>
                </c:pt>
                <c:pt idx="2931">
                  <c:v>62.291248254456811</c:v>
                </c:pt>
                <c:pt idx="2932">
                  <c:v>62.296575102466079</c:v>
                </c:pt>
                <c:pt idx="2933">
                  <c:v>62.301900170409141</c:v>
                </c:pt>
                <c:pt idx="2934">
                  <c:v>62.307223459475289</c:v>
                </c:pt>
                <c:pt idx="2935">
                  <c:v>62.31254497085262</c:v>
                </c:pt>
                <c:pt idx="2936">
                  <c:v>62.317864705728056</c:v>
                </c:pt>
                <c:pt idx="2937">
                  <c:v>62.323182665287291</c:v>
                </c:pt>
                <c:pt idx="2938">
                  <c:v>62.328498850714865</c:v>
                </c:pt>
                <c:pt idx="2939">
                  <c:v>62.333813263194116</c:v>
                </c:pt>
                <c:pt idx="2940">
                  <c:v>62.33912590390721</c:v>
                </c:pt>
                <c:pt idx="2941">
                  <c:v>62.344436774035152</c:v>
                </c:pt>
                <c:pt idx="2942">
                  <c:v>62.349745874757687</c:v>
                </c:pt>
                <c:pt idx="2943">
                  <c:v>62.355053207253498</c:v>
                </c:pt>
                <c:pt idx="2944">
                  <c:v>62.360358772699989</c:v>
                </c:pt>
                <c:pt idx="2945">
                  <c:v>62.36566257227345</c:v>
                </c:pt>
                <c:pt idx="2946">
                  <c:v>62.370964607148949</c:v>
                </c:pt>
                <c:pt idx="2947">
                  <c:v>62.37626487850045</c:v>
                </c:pt>
                <c:pt idx="2948">
                  <c:v>62.38156338750067</c:v>
                </c:pt>
                <c:pt idx="2949">
                  <c:v>62.386860135321207</c:v>
                </c:pt>
                <c:pt idx="2950">
                  <c:v>62.39215512313244</c:v>
                </c:pt>
                <c:pt idx="2951">
                  <c:v>62.397448352103659</c:v>
                </c:pt>
                <c:pt idx="2952">
                  <c:v>62.402739823402953</c:v>
                </c:pt>
                <c:pt idx="2953">
                  <c:v>62.408029538197205</c:v>
                </c:pt>
                <c:pt idx="2954">
                  <c:v>62.413317497652173</c:v>
                </c:pt>
                <c:pt idx="2955">
                  <c:v>62.418603702932472</c:v>
                </c:pt>
                <c:pt idx="2956">
                  <c:v>62.423888155201531</c:v>
                </c:pt>
                <c:pt idx="2957">
                  <c:v>62.429170855621663</c:v>
                </c:pt>
                <c:pt idx="2958">
                  <c:v>62.434451805353945</c:v>
                </c:pt>
                <c:pt idx="2959">
                  <c:v>62.439731005558372</c:v>
                </c:pt>
                <c:pt idx="2960">
                  <c:v>62.445008457393783</c:v>
                </c:pt>
                <c:pt idx="2961">
                  <c:v>62.45028416201783</c:v>
                </c:pt>
                <c:pt idx="2962">
                  <c:v>62.455558120587021</c:v>
                </c:pt>
                <c:pt idx="2963">
                  <c:v>62.46083033425672</c:v>
                </c:pt>
                <c:pt idx="2964">
                  <c:v>62.466100804181181</c:v>
                </c:pt>
                <c:pt idx="2965">
                  <c:v>62.471369531513467</c:v>
                </c:pt>
                <c:pt idx="2966">
                  <c:v>62.476636517405524</c:v>
                </c:pt>
                <c:pt idx="2967">
                  <c:v>62.481901763008153</c:v>
                </c:pt>
                <c:pt idx="2968">
                  <c:v>62.487165269470971</c:v>
                </c:pt>
                <c:pt idx="2969">
                  <c:v>62.492427037942534</c:v>
                </c:pt>
                <c:pt idx="2970">
                  <c:v>62.497687069570226</c:v>
                </c:pt>
                <c:pt idx="2971">
                  <c:v>62.502945365500231</c:v>
                </c:pt>
                <c:pt idx="2972">
                  <c:v>62.508201926877724</c:v>
                </c:pt>
                <c:pt idx="2973">
                  <c:v>62.513456754846644</c:v>
                </c:pt>
                <c:pt idx="2974">
                  <c:v>62.51870985054984</c:v>
                </c:pt>
                <c:pt idx="2975">
                  <c:v>62.52396121512902</c:v>
                </c:pt>
                <c:pt idx="2976">
                  <c:v>62.529210849724812</c:v>
                </c:pt>
                <c:pt idx="2977">
                  <c:v>62.534458755476606</c:v>
                </c:pt>
                <c:pt idx="2978">
                  <c:v>62.539704933522799</c:v>
                </c:pt>
                <c:pt idx="2979">
                  <c:v>62.54494938500055</c:v>
                </c:pt>
                <c:pt idx="2980">
                  <c:v>62.550192111045988</c:v>
                </c:pt>
                <c:pt idx="2981">
                  <c:v>62.555433112794034</c:v>
                </c:pt>
                <c:pt idx="2982">
                  <c:v>62.560672391378603</c:v>
                </c:pt>
                <c:pt idx="2983">
                  <c:v>62.565909947932354</c:v>
                </c:pt>
                <c:pt idx="2984">
                  <c:v>62.571145783586914</c:v>
                </c:pt>
                <c:pt idx="2985">
                  <c:v>62.576379899472826</c:v>
                </c:pt>
                <c:pt idx="2986">
                  <c:v>62.581612296719427</c:v>
                </c:pt>
                <c:pt idx="2987">
                  <c:v>62.586842976454996</c:v>
                </c:pt>
                <c:pt idx="2988">
                  <c:v>62.592071939806701</c:v>
                </c:pt>
                <c:pt idx="2989">
                  <c:v>62.597299187900603</c:v>
                </c:pt>
                <c:pt idx="2990">
                  <c:v>62.602524721861627</c:v>
                </c:pt>
                <c:pt idx="2991">
                  <c:v>62.607748542813603</c:v>
                </c:pt>
                <c:pt idx="2992">
                  <c:v>62.612970651879287</c:v>
                </c:pt>
                <c:pt idx="2993">
                  <c:v>62.618191050180307</c:v>
                </c:pt>
                <c:pt idx="2994">
                  <c:v>62.623409738837196</c:v>
                </c:pt>
                <c:pt idx="2995">
                  <c:v>62.628626718969358</c:v>
                </c:pt>
                <c:pt idx="2996">
                  <c:v>62.633841991695107</c:v>
                </c:pt>
                <c:pt idx="2997">
                  <c:v>62.639055558131716</c:v>
                </c:pt>
                <c:pt idx="2998">
                  <c:v>62.644267419395284</c:v>
                </c:pt>
                <c:pt idx="2999">
                  <c:v>62.649477576600873</c:v>
                </c:pt>
                <c:pt idx="3000">
                  <c:v>62.65468603086245</c:v>
                </c:pt>
                <c:pt idx="3001">
                  <c:v>62.659892783292811</c:v>
                </c:pt>
                <c:pt idx="3002">
                  <c:v>62.665097835003749</c:v>
                </c:pt>
                <c:pt idx="3003">
                  <c:v>62.670301187105927</c:v>
                </c:pt>
                <c:pt idx="3004">
                  <c:v>62.67550284070893</c:v>
                </c:pt>
                <c:pt idx="3005">
                  <c:v>62.680702796921274</c:v>
                </c:pt>
                <c:pt idx="3006">
                  <c:v>62.68590105685039</c:v>
                </c:pt>
                <c:pt idx="3007">
                  <c:v>62.691097621602566</c:v>
                </c:pt>
                <c:pt idx="3008">
                  <c:v>62.696292492283078</c:v>
                </c:pt>
                <c:pt idx="3009">
                  <c:v>62.701485669996075</c:v>
                </c:pt>
                <c:pt idx="3010">
                  <c:v>62.706677155844694</c:v>
                </c:pt>
                <c:pt idx="3011">
                  <c:v>62.711866950930904</c:v>
                </c:pt>
                <c:pt idx="3012">
                  <c:v>62.717055056355633</c:v>
                </c:pt>
                <c:pt idx="3013">
                  <c:v>62.722241473218773</c:v>
                </c:pt>
                <c:pt idx="3014">
                  <c:v>62.727426202619128</c:v>
                </c:pt>
                <c:pt idx="3015">
                  <c:v>62.732609245654359</c:v>
                </c:pt>
                <c:pt idx="3016">
                  <c:v>62.737790603421153</c:v>
                </c:pt>
                <c:pt idx="3017">
                  <c:v>62.742970277015033</c:v>
                </c:pt>
                <c:pt idx="3018">
                  <c:v>62.748148267530581</c:v>
                </c:pt>
                <c:pt idx="3019">
                  <c:v>62.753324576061189</c:v>
                </c:pt>
                <c:pt idx="3020">
                  <c:v>62.758499203699238</c:v>
                </c:pt>
                <c:pt idx="3021">
                  <c:v>62.763672151536021</c:v>
                </c:pt>
                <c:pt idx="3022">
                  <c:v>62.768843420661845</c:v>
                </c:pt>
                <c:pt idx="3023">
                  <c:v>62.774013012165838</c:v>
                </c:pt>
                <c:pt idx="3024">
                  <c:v>62.779180927136181</c:v>
                </c:pt>
                <c:pt idx="3025">
                  <c:v>62.784347166659892</c:v>
                </c:pt>
                <c:pt idx="3026">
                  <c:v>62.789511731823033</c:v>
                </c:pt>
                <c:pt idx="3027">
                  <c:v>62.79467462371052</c:v>
                </c:pt>
                <c:pt idx="3028">
                  <c:v>62.799835843406271</c:v>
                </c:pt>
                <c:pt idx="3029">
                  <c:v>62.804995391993145</c:v>
                </c:pt>
                <c:pt idx="3030">
                  <c:v>62.810153270552938</c:v>
                </c:pt>
                <c:pt idx="3031">
                  <c:v>62.815309480166405</c:v>
                </c:pt>
                <c:pt idx="3032">
                  <c:v>62.820464021913224</c:v>
                </c:pt>
                <c:pt idx="3033">
                  <c:v>62.825616896872042</c:v>
                </c:pt>
                <c:pt idx="3034">
                  <c:v>62.830768106120502</c:v>
                </c:pt>
                <c:pt idx="3035">
                  <c:v>62.835917650735141</c:v>
                </c:pt>
                <c:pt idx="3036">
                  <c:v>62.841065531791493</c:v>
                </c:pt>
                <c:pt idx="3037">
                  <c:v>62.84621175036402</c:v>
                </c:pt>
                <c:pt idx="3038">
                  <c:v>62.85135630752616</c:v>
                </c:pt>
                <c:pt idx="3039">
                  <c:v>62.856499204350328</c:v>
                </c:pt>
                <c:pt idx="3040">
                  <c:v>62.861640441907873</c:v>
                </c:pt>
                <c:pt idx="3041">
                  <c:v>62.866780021269086</c:v>
                </c:pt>
                <c:pt idx="3042">
                  <c:v>62.871917943503298</c:v>
                </c:pt>
                <c:pt idx="3043">
                  <c:v>62.877054209678754</c:v>
                </c:pt>
                <c:pt idx="3044">
                  <c:v>62.882188820862631</c:v>
                </c:pt>
                <c:pt idx="3045">
                  <c:v>62.887321778121176</c:v>
                </c:pt>
                <c:pt idx="3046">
                  <c:v>62.892453082519516</c:v>
                </c:pt>
                <c:pt idx="3047">
                  <c:v>62.897582735121773</c:v>
                </c:pt>
                <c:pt idx="3048">
                  <c:v>62.902710736991082</c:v>
                </c:pt>
                <c:pt idx="3049">
                  <c:v>62.907837089189492</c:v>
                </c:pt>
                <c:pt idx="3050">
                  <c:v>62.912961792778063</c:v>
                </c:pt>
                <c:pt idx="3051">
                  <c:v>62.918084848816861</c:v>
                </c:pt>
                <c:pt idx="3052">
                  <c:v>62.923206258364814</c:v>
                </c:pt>
                <c:pt idx="3053">
                  <c:v>62.928326022479965</c:v>
                </c:pt>
                <c:pt idx="3054">
                  <c:v>62.933444142219273</c:v>
                </c:pt>
                <c:pt idx="3055">
                  <c:v>62.938560618638697</c:v>
                </c:pt>
                <c:pt idx="3056">
                  <c:v>62.943675452793123</c:v>
                </c:pt>
                <c:pt idx="3057">
                  <c:v>62.948788645736506</c:v>
                </c:pt>
                <c:pt idx="3058">
                  <c:v>62.953900198521737</c:v>
                </c:pt>
                <c:pt idx="3059">
                  <c:v>62.959010112200723</c:v>
                </c:pt>
                <c:pt idx="3060">
                  <c:v>62.964118387824321</c:v>
                </c:pt>
                <c:pt idx="3061">
                  <c:v>62.969225026442409</c:v>
                </c:pt>
                <c:pt idx="3062">
                  <c:v>62.974330029103818</c:v>
                </c:pt>
                <c:pt idx="3063">
                  <c:v>62.979433396856457</c:v>
                </c:pt>
                <c:pt idx="3064">
                  <c:v>62.984535130747098</c:v>
                </c:pt>
                <c:pt idx="3065">
                  <c:v>62.989635231821637</c:v>
                </c:pt>
                <c:pt idx="3066">
                  <c:v>62.994733701124858</c:v>
                </c:pt>
                <c:pt idx="3067">
                  <c:v>62.999830539700639</c:v>
                </c:pt>
                <c:pt idx="3068">
                  <c:v>63.004925748591823</c:v>
                </c:pt>
                <c:pt idx="3069">
                  <c:v>63.010019328840187</c:v>
                </c:pt>
                <c:pt idx="3070">
                  <c:v>63.015111281486583</c:v>
                </c:pt>
                <c:pt idx="3071">
                  <c:v>63.020201607570868</c:v>
                </c:pt>
                <c:pt idx="3072">
                  <c:v>63.025290308131879</c:v>
                </c:pt>
                <c:pt idx="3073">
                  <c:v>63.030377384207426</c:v>
                </c:pt>
                <c:pt idx="3074">
                  <c:v>63.035462836834391</c:v>
                </c:pt>
                <c:pt idx="3075">
                  <c:v>63.040546667048616</c:v>
                </c:pt>
                <c:pt idx="3076">
                  <c:v>63.045628875884987</c:v>
                </c:pt>
                <c:pt idx="3077">
                  <c:v>63.050709464377356</c:v>
                </c:pt>
                <c:pt idx="3078">
                  <c:v>63.055788433558625</c:v>
                </c:pt>
                <c:pt idx="3079">
                  <c:v>63.060865784460709</c:v>
                </c:pt>
                <c:pt idx="3080">
                  <c:v>63.065941518114485</c:v>
                </c:pt>
                <c:pt idx="3081">
                  <c:v>63.071015635549919</c:v>
                </c:pt>
                <c:pt idx="3082">
                  <c:v>63.076088137795949</c:v>
                </c:pt>
                <c:pt idx="3083">
                  <c:v>63.081159025880552</c:v>
                </c:pt>
                <c:pt idx="3084">
                  <c:v>63.086228300830669</c:v>
                </c:pt>
                <c:pt idx="3085">
                  <c:v>63.091295963672358</c:v>
                </c:pt>
                <c:pt idx="3086">
                  <c:v>63.096362015430572</c:v>
                </c:pt>
                <c:pt idx="3087">
                  <c:v>63.101426457129442</c:v>
                </c:pt>
                <c:pt idx="3088">
                  <c:v>63.106489289791988</c:v>
                </c:pt>
                <c:pt idx="3089">
                  <c:v>63.111550514440353</c:v>
                </c:pt>
                <c:pt idx="3090">
                  <c:v>63.116610132095609</c:v>
                </c:pt>
                <c:pt idx="3091">
                  <c:v>63.121668143777917</c:v>
                </c:pt>
                <c:pt idx="3092">
                  <c:v>63.126724550506474</c:v>
                </c:pt>
                <c:pt idx="3093">
                  <c:v>63.131779353299478</c:v>
                </c:pt>
                <c:pt idx="3094">
                  <c:v>63.136832553174173</c:v>
                </c:pt>
                <c:pt idx="3095">
                  <c:v>63.141884151146868</c:v>
                </c:pt>
                <c:pt idx="3096">
                  <c:v>63.146934148232802</c:v>
                </c:pt>
                <c:pt idx="3097">
                  <c:v>63.151982545446387</c:v>
                </c:pt>
                <c:pt idx="3098">
                  <c:v>63.157029343800922</c:v>
                </c:pt>
                <c:pt idx="3099">
                  <c:v>63.162074544308908</c:v>
                </c:pt>
                <c:pt idx="3100">
                  <c:v>63.167118147981761</c:v>
                </c:pt>
                <c:pt idx="3101">
                  <c:v>63.172160155829985</c:v>
                </c:pt>
                <c:pt idx="3102">
                  <c:v>63.177200568863114</c:v>
                </c:pt>
                <c:pt idx="3103">
                  <c:v>63.182239388089712</c:v>
                </c:pt>
                <c:pt idx="3104">
                  <c:v>63.187276614517394</c:v>
                </c:pt>
                <c:pt idx="3105">
                  <c:v>63.192312249152884</c:v>
                </c:pt>
                <c:pt idx="3106">
                  <c:v>63.197346293001821</c:v>
                </c:pt>
                <c:pt idx="3107">
                  <c:v>63.202378747069034</c:v>
                </c:pt>
                <c:pt idx="3108">
                  <c:v>63.20740961235829</c:v>
                </c:pt>
                <c:pt idx="3109">
                  <c:v>63.212438889872445</c:v>
                </c:pt>
                <c:pt idx="3110">
                  <c:v>63.217466580613426</c:v>
                </c:pt>
                <c:pt idx="3111">
                  <c:v>63.222492685582175</c:v>
                </c:pt>
                <c:pt idx="3112">
                  <c:v>63.227517205778724</c:v>
                </c:pt>
                <c:pt idx="3113">
                  <c:v>63.232540142202154</c:v>
                </c:pt>
                <c:pt idx="3114">
                  <c:v>63.237561495850557</c:v>
                </c:pt>
                <c:pt idx="3115">
                  <c:v>63.2425812677211</c:v>
                </c:pt>
                <c:pt idx="3116">
                  <c:v>63.247599458810086</c:v>
                </c:pt>
                <c:pt idx="3117">
                  <c:v>63.252616070112758</c:v>
                </c:pt>
                <c:pt idx="3118">
                  <c:v>63.257631102623513</c:v>
                </c:pt>
                <c:pt idx="3119">
                  <c:v>63.262644557335712</c:v>
                </c:pt>
                <c:pt idx="3120">
                  <c:v>63.267656435241904</c:v>
                </c:pt>
                <c:pt idx="3121">
                  <c:v>63.272666737333594</c:v>
                </c:pt>
                <c:pt idx="3122">
                  <c:v>63.277675464601401</c:v>
                </c:pt>
                <c:pt idx="3123">
                  <c:v>63.282682618035011</c:v>
                </c:pt>
                <c:pt idx="3124">
                  <c:v>63.287688198623151</c:v>
                </c:pt>
                <c:pt idx="3125">
                  <c:v>63.29269220735366</c:v>
                </c:pt>
                <c:pt idx="3126">
                  <c:v>63.297694645213411</c:v>
                </c:pt>
                <c:pt idx="3127">
                  <c:v>63.302695513188347</c:v>
                </c:pt>
                <c:pt idx="3128">
                  <c:v>63.307694812263485</c:v>
                </c:pt>
                <c:pt idx="3129">
                  <c:v>63.312692543422969</c:v>
                </c:pt>
                <c:pt idx="3130">
                  <c:v>63.3176887076499</c:v>
                </c:pt>
                <c:pt idx="3131">
                  <c:v>63.32268330592661</c:v>
                </c:pt>
                <c:pt idx="3132">
                  <c:v>63.327676339234387</c:v>
                </c:pt>
                <c:pt idx="3133">
                  <c:v>63.332667808553602</c:v>
                </c:pt>
                <c:pt idx="3134">
                  <c:v>63.337657714863774</c:v>
                </c:pt>
                <c:pt idx="3135">
                  <c:v>63.342646059143469</c:v>
                </c:pt>
                <c:pt idx="3136">
                  <c:v>63.347632842370302</c:v>
                </c:pt>
                <c:pt idx="3137">
                  <c:v>63.352618065521057</c:v>
                </c:pt>
                <c:pt idx="3138">
                  <c:v>63.357601729571456</c:v>
                </c:pt>
                <c:pt idx="3139">
                  <c:v>63.36258383549648</c:v>
                </c:pt>
                <c:pt idx="3140">
                  <c:v>63.367564384270061</c:v>
                </c:pt>
                <c:pt idx="3141">
                  <c:v>63.372543376865288</c:v>
                </c:pt>
                <c:pt idx="3142">
                  <c:v>63.377520814254282</c:v>
                </c:pt>
                <c:pt idx="3143">
                  <c:v>63.382496697408307</c:v>
                </c:pt>
                <c:pt idx="3144">
                  <c:v>63.387471027297735</c:v>
                </c:pt>
                <c:pt idx="3145">
                  <c:v>63.39244380489194</c:v>
                </c:pt>
                <c:pt idx="3146">
                  <c:v>63.397415031159497</c:v>
                </c:pt>
                <c:pt idx="3147">
                  <c:v>63.402384707067959</c:v>
                </c:pt>
                <c:pt idx="3148">
                  <c:v>63.407352833584063</c:v>
                </c:pt>
                <c:pt idx="3149">
                  <c:v>63.412319411673614</c:v>
                </c:pt>
                <c:pt idx="3150">
                  <c:v>63.417284442301522</c:v>
                </c:pt>
                <c:pt idx="3151">
                  <c:v>63.422247926431773</c:v>
                </c:pt>
                <c:pt idx="3152">
                  <c:v>63.427209865027464</c:v>
                </c:pt>
                <c:pt idx="3153">
                  <c:v>63.432170259050835</c:v>
                </c:pt>
                <c:pt idx="3154">
                  <c:v>63.437129109463122</c:v>
                </c:pt>
                <c:pt idx="3155">
                  <c:v>63.4420864172248</c:v>
                </c:pt>
                <c:pt idx="3156">
                  <c:v>63.447042183295309</c:v>
                </c:pt>
                <c:pt idx="3157">
                  <c:v>63.451996408633313</c:v>
                </c:pt>
                <c:pt idx="3158">
                  <c:v>63.456949094196538</c:v>
                </c:pt>
                <c:pt idx="3159">
                  <c:v>63.46190024094178</c:v>
                </c:pt>
                <c:pt idx="3160">
                  <c:v>63.466849849824982</c:v>
                </c:pt>
                <c:pt idx="3161">
                  <c:v>63.471797921801176</c:v>
                </c:pt>
                <c:pt idx="3162">
                  <c:v>63.476744457824552</c:v>
                </c:pt>
                <c:pt idx="3163">
                  <c:v>63.481689458848365</c:v>
                </c:pt>
                <c:pt idx="3164">
                  <c:v>63.486632925824985</c:v>
                </c:pt>
                <c:pt idx="3165">
                  <c:v>63.491574859705914</c:v>
                </c:pt>
                <c:pt idx="3166">
                  <c:v>63.496515261441779</c:v>
                </c:pt>
                <c:pt idx="3167">
                  <c:v>63.501454131982257</c:v>
                </c:pt>
                <c:pt idx="3168">
                  <c:v>63.506391472276235</c:v>
                </c:pt>
                <c:pt idx="3169">
                  <c:v>63.511327283271676</c:v>
                </c:pt>
                <c:pt idx="3170">
                  <c:v>63.51626156591562</c:v>
                </c:pt>
                <c:pt idx="3171">
                  <c:v>63.521194321154326</c:v>
                </c:pt>
                <c:pt idx="3172">
                  <c:v>63.526125549933077</c:v>
                </c:pt>
                <c:pt idx="3173">
                  <c:v>63.531055253196321</c:v>
                </c:pt>
                <c:pt idx="3174">
                  <c:v>63.535983431887601</c:v>
                </c:pt>
                <c:pt idx="3175">
                  <c:v>63.540910086949687</c:v>
                </c:pt>
                <c:pt idx="3176">
                  <c:v>63.545835219324353</c:v>
                </c:pt>
                <c:pt idx="3177">
                  <c:v>63.550758829952535</c:v>
                </c:pt>
                <c:pt idx="3178">
                  <c:v>63.555680919774304</c:v>
                </c:pt>
                <c:pt idx="3179">
                  <c:v>63.560601489728896</c:v>
                </c:pt>
                <c:pt idx="3180">
                  <c:v>63.565520540754648</c:v>
                </c:pt>
                <c:pt idx="3181">
                  <c:v>63.570438073788992</c:v>
                </c:pt>
                <c:pt idx="3182">
                  <c:v>63.575354089768553</c:v>
                </c:pt>
                <c:pt idx="3183">
                  <c:v>63.580268589629043</c:v>
                </c:pt>
                <c:pt idx="3184">
                  <c:v>63.585181574305338</c:v>
                </c:pt>
                <c:pt idx="3185">
                  <c:v>63.590093044731447</c:v>
                </c:pt>
                <c:pt idx="3186">
                  <c:v>63.595003001840475</c:v>
                </c:pt>
                <c:pt idx="3187">
                  <c:v>63.599911446564775</c:v>
                </c:pt>
                <c:pt idx="3188">
                  <c:v>63.60481837983567</c:v>
                </c:pt>
                <c:pt idx="3189">
                  <c:v>63.609723802583751</c:v>
                </c:pt>
                <c:pt idx="3190">
                  <c:v>63.614627715738749</c:v>
                </c:pt>
                <c:pt idx="3191">
                  <c:v>63.619530120229442</c:v>
                </c:pt>
                <c:pt idx="3192">
                  <c:v>63.624431016983863</c:v>
                </c:pt>
                <c:pt idx="3193">
                  <c:v>63.629330406929064</c:v>
                </c:pt>
                <c:pt idx="3194">
                  <c:v>63.634228290991402</c:v>
                </c:pt>
                <c:pt idx="3195">
                  <c:v>63.639124670096272</c:v>
                </c:pt>
                <c:pt idx="3196">
                  <c:v>63.644019545168199</c:v>
                </c:pt>
                <c:pt idx="3197">
                  <c:v>63.648912917130886</c:v>
                </c:pt>
                <c:pt idx="3198">
                  <c:v>63.653804786907244</c:v>
                </c:pt>
                <c:pt idx="3199">
                  <c:v>63.658695155419274</c:v>
                </c:pt>
                <c:pt idx="3200">
                  <c:v>63.663584023588093</c:v>
                </c:pt>
                <c:pt idx="3201">
                  <c:v>63.668471392334091</c:v>
                </c:pt>
                <c:pt idx="3202">
                  <c:v>63.673357262576666</c:v>
                </c:pt>
                <c:pt idx="3203">
                  <c:v>63.678241635234478</c:v>
                </c:pt>
                <c:pt idx="3204">
                  <c:v>63.683124511225294</c:v>
                </c:pt>
                <c:pt idx="3205">
                  <c:v>63.688005891466048</c:v>
                </c:pt>
                <c:pt idx="3206">
                  <c:v>63.692885776872842</c:v>
                </c:pt>
                <c:pt idx="3207">
                  <c:v>63.697764168360905</c:v>
                </c:pt>
                <c:pt idx="3208">
                  <c:v>63.702641066844691</c:v>
                </c:pt>
                <c:pt idx="3209">
                  <c:v>63.70751647323771</c:v>
                </c:pt>
                <c:pt idx="3210">
                  <c:v>63.712390388452754</c:v>
                </c:pt>
                <c:pt idx="3211">
                  <c:v>63.71726281340171</c:v>
                </c:pt>
                <c:pt idx="3212">
                  <c:v>63.722133748995603</c:v>
                </c:pt>
                <c:pt idx="3213">
                  <c:v>63.727003196144672</c:v>
                </c:pt>
                <c:pt idx="3214">
                  <c:v>63.731871155758313</c:v>
                </c:pt>
                <c:pt idx="3215">
                  <c:v>63.736737628745068</c:v>
                </c:pt>
                <c:pt idx="3216">
                  <c:v>63.741602616012706</c:v>
                </c:pt>
                <c:pt idx="3217">
                  <c:v>63.746466118468092</c:v>
                </c:pt>
                <c:pt idx="3218">
                  <c:v>63.751328137017282</c:v>
                </c:pt>
                <c:pt idx="3219">
                  <c:v>63.756188672565514</c:v>
                </c:pt>
                <c:pt idx="3220">
                  <c:v>63.761047726017196</c:v>
                </c:pt>
                <c:pt idx="3221">
                  <c:v>63.765905298275925</c:v>
                </c:pt>
                <c:pt idx="3222">
                  <c:v>63.770761390244424</c:v>
                </c:pt>
                <c:pt idx="3223">
                  <c:v>63.775616002824663</c:v>
                </c:pt>
                <c:pt idx="3224">
                  <c:v>63.780469136917716</c:v>
                </c:pt>
                <c:pt idx="3225">
                  <c:v>63.785320793423864</c:v>
                </c:pt>
                <c:pt idx="3226">
                  <c:v>63.790170973242574</c:v>
                </c:pt>
                <c:pt idx="3227">
                  <c:v>63.795019677272471</c:v>
                </c:pt>
                <c:pt idx="3228">
                  <c:v>63.799866906411381</c:v>
                </c:pt>
                <c:pt idx="3229">
                  <c:v>63.804712661556337</c:v>
                </c:pt>
                <c:pt idx="3230">
                  <c:v>63.809556943603461</c:v>
                </c:pt>
                <c:pt idx="3231">
                  <c:v>63.814399753448171</c:v>
                </c:pt>
                <c:pt idx="3232">
                  <c:v>63.819241091984978</c:v>
                </c:pt>
                <c:pt idx="3233">
                  <c:v>63.824080960107644</c:v>
                </c:pt>
                <c:pt idx="3234">
                  <c:v>63.828919358709058</c:v>
                </c:pt>
                <c:pt idx="3235">
                  <c:v>63.833756288681343</c:v>
                </c:pt>
                <c:pt idx="3236">
                  <c:v>63.838591750915782</c:v>
                </c:pt>
                <c:pt idx="3237">
                  <c:v>63.843425746302884</c:v>
                </c:pt>
                <c:pt idx="3238">
                  <c:v>63.848258275732292</c:v>
                </c:pt>
                <c:pt idx="3239">
                  <c:v>63.853089340092872</c:v>
                </c:pt>
                <c:pt idx="3240">
                  <c:v>63.857918940272683</c:v>
                </c:pt>
                <c:pt idx="3241">
                  <c:v>63.862747077159007</c:v>
                </c:pt>
                <c:pt idx="3242">
                  <c:v>63.86757375163824</c:v>
                </c:pt>
                <c:pt idx="3243">
                  <c:v>63.872398964596009</c:v>
                </c:pt>
                <c:pt idx="3244">
                  <c:v>63.877222716917217</c:v>
                </c:pt>
                <c:pt idx="3245">
                  <c:v>63.882045009485807</c:v>
                </c:pt>
                <c:pt idx="3246">
                  <c:v>63.886865843185049</c:v>
                </c:pt>
                <c:pt idx="3247">
                  <c:v>63.891685218897386</c:v>
                </c:pt>
                <c:pt idx="3248">
                  <c:v>63.896503137504389</c:v>
                </c:pt>
                <c:pt idx="3249">
                  <c:v>63.901319599886953</c:v>
                </c:pt>
                <c:pt idx="3250">
                  <c:v>63.906134606925058</c:v>
                </c:pt>
                <c:pt idx="3251">
                  <c:v>63.910948159497948</c:v>
                </c:pt>
                <c:pt idx="3252">
                  <c:v>63.915760258484021</c:v>
                </c:pt>
                <c:pt idx="3253">
                  <c:v>63.92057090476095</c:v>
                </c:pt>
                <c:pt idx="3254">
                  <c:v>63.925380099205611</c:v>
                </c:pt>
                <c:pt idx="3255">
                  <c:v>63.930187842693975</c:v>
                </c:pt>
                <c:pt idx="3256">
                  <c:v>63.934994136101352</c:v>
                </c:pt>
                <c:pt idx="3257">
                  <c:v>63.9397989803022</c:v>
                </c:pt>
                <c:pt idx="3258">
                  <c:v>63.94460237617016</c:v>
                </c:pt>
                <c:pt idx="3259">
                  <c:v>63.949404324578154</c:v>
                </c:pt>
                <c:pt idx="3260">
                  <c:v>63.954204826398275</c:v>
                </c:pt>
                <c:pt idx="3261">
                  <c:v>63.959003882501783</c:v>
                </c:pt>
                <c:pt idx="3262">
                  <c:v>63.963801493759277</c:v>
                </c:pt>
                <c:pt idx="3263">
                  <c:v>63.968597661040427</c:v>
                </c:pt>
                <c:pt idx="3264">
                  <c:v>63.973392385214211</c:v>
                </c:pt>
                <c:pt idx="3265">
                  <c:v>63.978185667148779</c:v>
                </c:pt>
                <c:pt idx="3266">
                  <c:v>63.982977507711546</c:v>
                </c:pt>
                <c:pt idx="3267">
                  <c:v>63.987767907769054</c:v>
                </c:pt>
                <c:pt idx="3268">
                  <c:v>63.992556868187165</c:v>
                </c:pt>
                <c:pt idx="3269">
                  <c:v>63.997344389830921</c:v>
                </c:pt>
                <c:pt idx="3270">
                  <c:v>64.002130473564563</c:v>
                </c:pt>
                <c:pt idx="3271">
                  <c:v>64.006915120251534</c:v>
                </c:pt>
                <c:pt idx="3272">
                  <c:v>64.011698330754641</c:v>
                </c:pt>
                <c:pt idx="3273">
                  <c:v>64.016480105935699</c:v>
                </c:pt>
                <c:pt idx="3274">
                  <c:v>64.02126044665593</c:v>
                </c:pt>
                <c:pt idx="3275">
                  <c:v>64.026039353775673</c:v>
                </c:pt>
                <c:pt idx="3276">
                  <c:v>64.030816828154528</c:v>
                </c:pt>
                <c:pt idx="3277">
                  <c:v>64.035592870651328</c:v>
                </c:pt>
                <c:pt idx="3278">
                  <c:v>64.040367482124182</c:v>
                </c:pt>
                <c:pt idx="3279">
                  <c:v>64.045140663430303</c:v>
                </c:pt>
                <c:pt idx="3280">
                  <c:v>64.04991241542622</c:v>
                </c:pt>
                <c:pt idx="3281">
                  <c:v>64.054682738967699</c:v>
                </c:pt>
                <c:pt idx="3282">
                  <c:v>64.059451634909749</c:v>
                </c:pt>
                <c:pt idx="3283">
                  <c:v>64.064219104106513</c:v>
                </c:pt>
                <c:pt idx="3284">
                  <c:v>64.068985147411468</c:v>
                </c:pt>
                <c:pt idx="3285">
                  <c:v>64.073749765677292</c:v>
                </c:pt>
                <c:pt idx="3286">
                  <c:v>64.078512959755898</c:v>
                </c:pt>
                <c:pt idx="3287">
                  <c:v>64.083274730498445</c:v>
                </c:pt>
                <c:pt idx="3288">
                  <c:v>64.088035078755311</c:v>
                </c:pt>
                <c:pt idx="3289">
                  <c:v>64.092794005376106</c:v>
                </c:pt>
                <c:pt idx="3290">
                  <c:v>64.097551511209744</c:v>
                </c:pt>
                <c:pt idx="3291">
                  <c:v>64.102307597104286</c:v>
                </c:pt>
                <c:pt idx="3292">
                  <c:v>64.107062263907068</c:v>
                </c:pt>
                <c:pt idx="3293">
                  <c:v>64.111815512464716</c:v>
                </c:pt>
                <c:pt idx="3294">
                  <c:v>64.116567343623018</c:v>
                </c:pt>
                <c:pt idx="3295">
                  <c:v>64.121317758227093</c:v>
                </c:pt>
                <c:pt idx="3296">
                  <c:v>64.126066757121237</c:v>
                </c:pt>
                <c:pt idx="3297">
                  <c:v>64.130814341149005</c:v>
                </c:pt>
                <c:pt idx="3298">
                  <c:v>64.135560511153216</c:v>
                </c:pt>
                <c:pt idx="3299">
                  <c:v>64.140305267975933</c:v>
                </c:pt>
                <c:pt idx="3300">
                  <c:v>64.145048612458453</c:v>
                </c:pt>
                <c:pt idx="3301">
                  <c:v>64.149790545441334</c:v>
                </c:pt>
                <c:pt idx="3302">
                  <c:v>64.154531067764339</c:v>
                </c:pt>
                <c:pt idx="3303">
                  <c:v>64.159270180266574</c:v>
                </c:pt>
                <c:pt idx="3304">
                  <c:v>64.164007883786368</c:v>
                </c:pt>
                <c:pt idx="3305">
                  <c:v>64.16874417916118</c:v>
                </c:pt>
                <c:pt idx="3306">
                  <c:v>64.173479067227916</c:v>
                </c:pt>
                <c:pt idx="3307">
                  <c:v>64.178212548822628</c:v>
                </c:pt>
                <c:pt idx="3308">
                  <c:v>64.182944624780575</c:v>
                </c:pt>
                <c:pt idx="3309">
                  <c:v>64.187675295936387</c:v>
                </c:pt>
                <c:pt idx="3310">
                  <c:v>64.192404563123901</c:v>
                </c:pt>
                <c:pt idx="3311">
                  <c:v>64.1971324271762</c:v>
                </c:pt>
                <c:pt idx="3312">
                  <c:v>64.201858888925614</c:v>
                </c:pt>
                <c:pt idx="3313">
                  <c:v>64.20658394920379</c:v>
                </c:pt>
                <c:pt idx="3314">
                  <c:v>64.211307608841537</c:v>
                </c:pt>
                <c:pt idx="3315">
                  <c:v>64.216029868669082</c:v>
                </c:pt>
                <c:pt idx="3316">
                  <c:v>64.220750729515728</c:v>
                </c:pt>
                <c:pt idx="3317">
                  <c:v>64.225470192210182</c:v>
                </c:pt>
                <c:pt idx="3318">
                  <c:v>64.230188257580352</c:v>
                </c:pt>
                <c:pt idx="3319">
                  <c:v>64.234904926453424</c:v>
                </c:pt>
                <c:pt idx="3320">
                  <c:v>64.239620199655846</c:v>
                </c:pt>
                <c:pt idx="3321">
                  <c:v>64.244334078013367</c:v>
                </c:pt>
                <c:pt idx="3322">
                  <c:v>64.249046562350927</c:v>
                </c:pt>
                <c:pt idx="3323">
                  <c:v>64.253757653492798</c:v>
                </c:pt>
                <c:pt idx="3324">
                  <c:v>64.258467352262542</c:v>
                </c:pt>
                <c:pt idx="3325">
                  <c:v>64.263175659482869</c:v>
                </c:pt>
                <c:pt idx="3326">
                  <c:v>64.267882575975918</c:v>
                </c:pt>
                <c:pt idx="3327">
                  <c:v>64.272588102562977</c:v>
                </c:pt>
                <c:pt idx="3328">
                  <c:v>64.27729224006471</c:v>
                </c:pt>
                <c:pt idx="3329">
                  <c:v>64.281994989300955</c:v>
                </c:pt>
                <c:pt idx="3330">
                  <c:v>64.286696351090868</c:v>
                </c:pt>
                <c:pt idx="3331">
                  <c:v>64.291396326252908</c:v>
                </c:pt>
                <c:pt idx="3332">
                  <c:v>64.296094915604755</c:v>
                </c:pt>
                <c:pt idx="3333">
                  <c:v>64.300792119963404</c:v>
                </c:pt>
                <c:pt idx="3334">
                  <c:v>64.305487940145127</c:v>
                </c:pt>
                <c:pt idx="3335">
                  <c:v>64.310182376965457</c:v>
                </c:pt>
                <c:pt idx="3336">
                  <c:v>64.314875431239201</c:v>
                </c:pt>
                <c:pt idx="3337">
                  <c:v>64.319567103780457</c:v>
                </c:pt>
                <c:pt idx="3338">
                  <c:v>64.324257395402668</c:v>
                </c:pt>
                <c:pt idx="3339">
                  <c:v>64.328946306918439</c:v>
                </c:pt>
                <c:pt idx="3340">
                  <c:v>64.333633839139708</c:v>
                </c:pt>
                <c:pt idx="3341">
                  <c:v>64.338319992877757</c:v>
                </c:pt>
                <c:pt idx="3342">
                  <c:v>64.343004768943047</c:v>
                </c:pt>
                <c:pt idx="3343">
                  <c:v>64.34768816814541</c:v>
                </c:pt>
                <c:pt idx="3344">
                  <c:v>64.352370191293929</c:v>
                </c:pt>
                <c:pt idx="3345">
                  <c:v>64.357050839196987</c:v>
                </c:pt>
                <c:pt idx="3346">
                  <c:v>64.361730112662201</c:v>
                </c:pt>
                <c:pt idx="3347">
                  <c:v>64.366408012496564</c:v>
                </c:pt>
                <c:pt idx="3348">
                  <c:v>64.371084539506313</c:v>
                </c:pt>
                <c:pt idx="3349">
                  <c:v>64.375759694496963</c:v>
                </c:pt>
                <c:pt idx="3350">
                  <c:v>64.380433478273346</c:v>
                </c:pt>
                <c:pt idx="3351">
                  <c:v>64.385105891639597</c:v>
                </c:pt>
                <c:pt idx="3352">
                  <c:v>64.389776935399055</c:v>
                </c:pt>
                <c:pt idx="3353">
                  <c:v>64.394446610354478</c:v>
                </c:pt>
                <c:pt idx="3354">
                  <c:v>64.399114917307827</c:v>
                </c:pt>
                <c:pt idx="3355">
                  <c:v>64.403781857060423</c:v>
                </c:pt>
                <c:pt idx="3356">
                  <c:v>64.408447430412863</c:v>
                </c:pt>
                <c:pt idx="3357">
                  <c:v>64.413111638164978</c:v>
                </c:pt>
                <c:pt idx="3358">
                  <c:v>64.41777448111597</c:v>
                </c:pt>
                <c:pt idx="3359">
                  <c:v>64.422435960064334</c:v>
                </c:pt>
                <c:pt idx="3360">
                  <c:v>64.427096075807853</c:v>
                </c:pt>
                <c:pt idx="3361">
                  <c:v>64.431754829143557</c:v>
                </c:pt>
                <c:pt idx="3362">
                  <c:v>64.436412220867879</c:v>
                </c:pt>
                <c:pt idx="3363">
                  <c:v>64.441068251776485</c:v>
                </c:pt>
                <c:pt idx="3364">
                  <c:v>64.445722922664373</c:v>
                </c:pt>
                <c:pt idx="3365">
                  <c:v>64.450376234325816</c:v>
                </c:pt>
                <c:pt idx="3366">
                  <c:v>64.45502818755439</c:v>
                </c:pt>
                <c:pt idx="3367">
                  <c:v>64.459678783143033</c:v>
                </c:pt>
                <c:pt idx="3368">
                  <c:v>64.464328021883915</c:v>
                </c:pt>
                <c:pt idx="3369">
                  <c:v>64.468975904568538</c:v>
                </c:pt>
                <c:pt idx="3370">
                  <c:v>64.473622431987792</c:v>
                </c:pt>
                <c:pt idx="3371">
                  <c:v>64.478267604931716</c:v>
                </c:pt>
                <c:pt idx="3372">
                  <c:v>64.482911424189808</c:v>
                </c:pt>
                <c:pt idx="3373">
                  <c:v>64.487553890550785</c:v>
                </c:pt>
                <c:pt idx="3374">
                  <c:v>64.49219500480271</c:v>
                </c:pt>
                <c:pt idx="3375">
                  <c:v>64.496834767732963</c:v>
                </c:pt>
                <c:pt idx="3376">
                  <c:v>64.501473180128201</c:v>
                </c:pt>
                <c:pt idx="3377">
                  <c:v>64.50611024277444</c:v>
                </c:pt>
                <c:pt idx="3378">
                  <c:v>64.510745956456972</c:v>
                </c:pt>
                <c:pt idx="3379">
                  <c:v>64.515380321960436</c:v>
                </c:pt>
                <c:pt idx="3380">
                  <c:v>64.520013340068758</c:v>
                </c:pt>
                <c:pt idx="3381">
                  <c:v>64.524645011565227</c:v>
                </c:pt>
                <c:pt idx="3382">
                  <c:v>64.529275337232349</c:v>
                </c:pt>
                <c:pt idx="3383">
                  <c:v>64.533904317852077</c:v>
                </c:pt>
                <c:pt idx="3384">
                  <c:v>64.538531954205595</c:v>
                </c:pt>
                <c:pt idx="3385">
                  <c:v>64.543158247073436</c:v>
                </c:pt>
                <c:pt idx="3386">
                  <c:v>64.547783197235432</c:v>
                </c:pt>
                <c:pt idx="3387">
                  <c:v>64.552406805470795</c:v>
                </c:pt>
                <c:pt idx="3388">
                  <c:v>64.557029072557981</c:v>
                </c:pt>
                <c:pt idx="3389">
                  <c:v>64.561649999274806</c:v>
                </c:pt>
                <c:pt idx="3390">
                  <c:v>64.566269586398448</c:v>
                </c:pt>
                <c:pt idx="3391">
                  <c:v>64.570887834705303</c:v>
                </c:pt>
                <c:pt idx="3392">
                  <c:v>64.575504744971227</c:v>
                </c:pt>
                <c:pt idx="3393">
                  <c:v>64.580120317971307</c:v>
                </c:pt>
                <c:pt idx="3394">
                  <c:v>64.584734554479979</c:v>
                </c:pt>
                <c:pt idx="3395">
                  <c:v>64.589347455271025</c:v>
                </c:pt>
                <c:pt idx="3396">
                  <c:v>64.593959021117499</c:v>
                </c:pt>
                <c:pt idx="3397">
                  <c:v>64.598569252791876</c:v>
                </c:pt>
                <c:pt idx="3398">
                  <c:v>64.603178151065904</c:v>
                </c:pt>
                <c:pt idx="3399">
                  <c:v>64.607785716710637</c:v>
                </c:pt>
                <c:pt idx="3400">
                  <c:v>64.612391950496544</c:v>
                </c:pt>
                <c:pt idx="3401">
                  <c:v>64.616996853193328</c:v>
                </c:pt>
                <c:pt idx="3402">
                  <c:v>64.621600425570094</c:v>
                </c:pt>
                <c:pt idx="3403">
                  <c:v>64.626202668395251</c:v>
                </c:pt>
                <c:pt idx="3404">
                  <c:v>64.630803582436542</c:v>
                </c:pt>
                <c:pt idx="3405">
                  <c:v>64.635403168461067</c:v>
                </c:pt>
                <c:pt idx="3406">
                  <c:v>64.640001427235248</c:v>
                </c:pt>
                <c:pt idx="3407">
                  <c:v>64.644598359524849</c:v>
                </c:pt>
                <c:pt idx="3408">
                  <c:v>64.649193966094955</c:v>
                </c:pt>
                <c:pt idx="3409">
                  <c:v>64.653788247709969</c:v>
                </c:pt>
                <c:pt idx="3410">
                  <c:v>64.658381205133693</c:v>
                </c:pt>
                <c:pt idx="3411">
                  <c:v>64.662972839129267</c:v>
                </c:pt>
                <c:pt idx="3412">
                  <c:v>64.667563150459117</c:v>
                </c:pt>
                <c:pt idx="3413">
                  <c:v>64.672152139885014</c:v>
                </c:pt>
                <c:pt idx="3414">
                  <c:v>64.676739808168136</c:v>
                </c:pt>
                <c:pt idx="3415">
                  <c:v>64.681326156068934</c:v>
                </c:pt>
                <c:pt idx="3416">
                  <c:v>64.685911184347262</c:v>
                </c:pt>
                <c:pt idx="3417">
                  <c:v>64.690494893762235</c:v>
                </c:pt>
                <c:pt idx="3418">
                  <c:v>64.695077285072415</c:v>
                </c:pt>
                <c:pt idx="3419">
                  <c:v>64.699658359035666</c:v>
                </c:pt>
                <c:pt idx="3420">
                  <c:v>64.704238116409144</c:v>
                </c:pt>
                <c:pt idx="3421">
                  <c:v>64.708816557949405</c:v>
                </c:pt>
                <c:pt idx="3422">
                  <c:v>64.713393684412409</c:v>
                </c:pt>
                <c:pt idx="3423">
                  <c:v>64.717969496553351</c:v>
                </c:pt>
                <c:pt idx="3424">
                  <c:v>64.722543995126841</c:v>
                </c:pt>
                <c:pt idx="3425">
                  <c:v>64.727117180886864</c:v>
                </c:pt>
                <c:pt idx="3426">
                  <c:v>64.731689054586639</c:v>
                </c:pt>
                <c:pt idx="3427">
                  <c:v>64.736259616978913</c:v>
                </c:pt>
                <c:pt idx="3428">
                  <c:v>64.740828868815598</c:v>
                </c:pt>
                <c:pt idx="3429">
                  <c:v>64.745396810848135</c:v>
                </c:pt>
                <c:pt idx="3430">
                  <c:v>64.749963443827198</c:v>
                </c:pt>
                <c:pt idx="3431">
                  <c:v>64.754528768502823</c:v>
                </c:pt>
                <c:pt idx="3432">
                  <c:v>64.759092785624489</c:v>
                </c:pt>
                <c:pt idx="3433">
                  <c:v>64.763655495940952</c:v>
                </c:pt>
                <c:pt idx="3434">
                  <c:v>64.768216900200329</c:v>
                </c:pt>
                <c:pt idx="3435">
                  <c:v>64.772776999150139</c:v>
                </c:pt>
                <c:pt idx="3436">
                  <c:v>64.777335793537191</c:v>
                </c:pt>
                <c:pt idx="3437">
                  <c:v>64.781893284107767</c:v>
                </c:pt>
                <c:pt idx="3438">
                  <c:v>64.786449471607384</c:v>
                </c:pt>
                <c:pt idx="3439">
                  <c:v>64.791004356780974</c:v>
                </c:pt>
                <c:pt idx="3440">
                  <c:v>64.795557940372873</c:v>
                </c:pt>
                <c:pt idx="3441">
                  <c:v>64.80011022312668</c:v>
                </c:pt>
                <c:pt idx="3442">
                  <c:v>64.804661205785436</c:v>
                </c:pt>
                <c:pt idx="3443">
                  <c:v>64.809210889091545</c:v>
                </c:pt>
                <c:pt idx="3444">
                  <c:v>64.813759273786715</c:v>
                </c:pt>
                <c:pt idx="3445">
                  <c:v>64.81830636061207</c:v>
                </c:pt>
                <c:pt idx="3446">
                  <c:v>64.82285215030808</c:v>
                </c:pt>
                <c:pt idx="3447">
                  <c:v>64.827396643614605</c:v>
                </c:pt>
                <c:pt idx="3448">
                  <c:v>64.831939841270852</c:v>
                </c:pt>
                <c:pt idx="3449">
                  <c:v>64.836481744015401</c:v>
                </c:pt>
                <c:pt idx="3450">
                  <c:v>64.84102235258618</c:v>
                </c:pt>
                <c:pt idx="3451">
                  <c:v>64.845561667720503</c:v>
                </c:pt>
                <c:pt idx="3452">
                  <c:v>64.850099690155091</c:v>
                </c:pt>
                <c:pt idx="3453">
                  <c:v>64.85463642062598</c:v>
                </c:pt>
                <c:pt idx="3454">
                  <c:v>64.85917185986861</c:v>
                </c:pt>
                <c:pt idx="3455">
                  <c:v>64.863706008617726</c:v>
                </c:pt>
                <c:pt idx="3456">
                  <c:v>64.868238867607587</c:v>
                </c:pt>
                <c:pt idx="3457">
                  <c:v>64.872770437571674</c:v>
                </c:pt>
                <c:pt idx="3458">
                  <c:v>64.877300719242939</c:v>
                </c:pt>
                <c:pt idx="3459">
                  <c:v>64.881829713353682</c:v>
                </c:pt>
                <c:pt idx="3460">
                  <c:v>64.886357420635534</c:v>
                </c:pt>
                <c:pt idx="3461">
                  <c:v>64.890883841819615</c:v>
                </c:pt>
                <c:pt idx="3462">
                  <c:v>64.895408977636293</c:v>
                </c:pt>
                <c:pt idx="3463">
                  <c:v>64.899932828815395</c:v>
                </c:pt>
                <c:pt idx="3464">
                  <c:v>64.904455396086064</c:v>
                </c:pt>
                <c:pt idx="3465">
                  <c:v>64.908976680176934</c:v>
                </c:pt>
                <c:pt idx="3466">
                  <c:v>64.913496681815914</c:v>
                </c:pt>
                <c:pt idx="3467">
                  <c:v>64.918015401730301</c:v>
                </c:pt>
                <c:pt idx="3468">
                  <c:v>64.922532840646838</c:v>
                </c:pt>
                <c:pt idx="3469">
                  <c:v>64.927048999291586</c:v>
                </c:pt>
                <c:pt idx="3470">
                  <c:v>64.931563878390037</c:v>
                </c:pt>
                <c:pt idx="3471">
                  <c:v>64.936077478667002</c:v>
                </c:pt>
                <c:pt idx="3472">
                  <c:v>64.940589800846752</c:v>
                </c:pt>
                <c:pt idx="3473">
                  <c:v>64.945100845652931</c:v>
                </c:pt>
                <c:pt idx="3474">
                  <c:v>64.949610613808488</c:v>
                </c:pt>
                <c:pt idx="3475">
                  <c:v>64.954119106035861</c:v>
                </c:pt>
                <c:pt idx="3476">
                  <c:v>64.958626323056819</c:v>
                </c:pt>
                <c:pt idx="3477">
                  <c:v>64.963132265592535</c:v>
                </c:pt>
                <c:pt idx="3478">
                  <c:v>64.967636934363554</c:v>
                </c:pt>
                <c:pt idx="3479">
                  <c:v>64.9721403300898</c:v>
                </c:pt>
                <c:pt idx="3480">
                  <c:v>64.976642453490655</c:v>
                </c:pt>
                <c:pt idx="3481">
                  <c:v>64.981143305284832</c:v>
                </c:pt>
                <c:pt idx="3482">
                  <c:v>64.985642886190448</c:v>
                </c:pt>
                <c:pt idx="3483">
                  <c:v>64.990141196925009</c:v>
                </c:pt>
                <c:pt idx="3484">
                  <c:v>64.994638238205411</c:v>
                </c:pt>
                <c:pt idx="3485">
                  <c:v>64.999134010747937</c:v>
                </c:pt>
                <c:pt idx="3486">
                  <c:v>65.003628515268346</c:v>
                </c:pt>
                <c:pt idx="3487">
                  <c:v>65.008121752481614</c:v>
                </c:pt>
                <c:pt idx="3488">
                  <c:v>65.012613723102291</c:v>
                </c:pt>
                <c:pt idx="3489">
                  <c:v>65.017104427844245</c:v>
                </c:pt>
                <c:pt idx="3490">
                  <c:v>65.021593867420734</c:v>
                </c:pt>
                <c:pt idx="3491">
                  <c:v>65.026082042544431</c:v>
                </c:pt>
                <c:pt idx="3492">
                  <c:v>65.0305689539274</c:v>
                </c:pt>
                <c:pt idx="3493">
                  <c:v>65.035054602281122</c:v>
                </c:pt>
                <c:pt idx="3494">
                  <c:v>65.039538988316423</c:v>
                </c:pt>
                <c:pt idx="3495">
                  <c:v>65.044022112743633</c:v>
                </c:pt>
                <c:pt idx="3496">
                  <c:v>65.048503976272343</c:v>
                </c:pt>
                <c:pt idx="3497">
                  <c:v>65.052984579611675</c:v>
                </c:pt>
                <c:pt idx="3498">
                  <c:v>65.057463923470095</c:v>
                </c:pt>
                <c:pt idx="3499">
                  <c:v>65.061942008555434</c:v>
                </c:pt>
                <c:pt idx="3500">
                  <c:v>65.066418835575007</c:v>
                </c:pt>
                <c:pt idx="3501">
                  <c:v>65.070894405235464</c:v>
                </c:pt>
                <c:pt idx="3502">
                  <c:v>65.075368718242927</c:v>
                </c:pt>
                <c:pt idx="3503">
                  <c:v>65.079841775302825</c:v>
                </c:pt>
                <c:pt idx="3504">
                  <c:v>65.084313577120142</c:v>
                </c:pt>
                <c:pt idx="3505">
                  <c:v>65.088784124399098</c:v>
                </c:pt>
                <c:pt idx="3506">
                  <c:v>65.093253417843428</c:v>
                </c:pt>
                <c:pt idx="3507">
                  <c:v>65.097721458156272</c:v>
                </c:pt>
                <c:pt idx="3508">
                  <c:v>65.102188246040143</c:v>
                </c:pt>
                <c:pt idx="3509">
                  <c:v>65.106653782196972</c:v>
                </c:pt>
                <c:pt idx="3510">
                  <c:v>65.111118067328078</c:v>
                </c:pt>
                <c:pt idx="3511">
                  <c:v>65.115581102134286</c:v>
                </c:pt>
                <c:pt idx="3512">
                  <c:v>65.120042887315705</c:v>
                </c:pt>
                <c:pt idx="3513">
                  <c:v>65.124503423571952</c:v>
                </c:pt>
                <c:pt idx="3514">
                  <c:v>65.128962711601986</c:v>
                </c:pt>
                <c:pt idx="3515">
                  <c:v>65.133420752104215</c:v>
                </c:pt>
                <c:pt idx="3516">
                  <c:v>65.137877545776504</c:v>
                </c:pt>
                <c:pt idx="3517">
                  <c:v>65.142333093316026</c:v>
                </c:pt>
                <c:pt idx="3518">
                  <c:v>65.146787395419494</c:v>
                </c:pt>
                <c:pt idx="3519">
                  <c:v>65.151240452782915</c:v>
                </c:pt>
                <c:pt idx="3520">
                  <c:v>65.155692266101823</c:v>
                </c:pt>
                <c:pt idx="3521">
                  <c:v>65.16014283607106</c:v>
                </c:pt>
                <c:pt idx="3522">
                  <c:v>65.164592163385009</c:v>
                </c:pt>
                <c:pt idx="3523">
                  <c:v>65.16904024873736</c:v>
                </c:pt>
                <c:pt idx="3524">
                  <c:v>65.173487092821304</c:v>
                </c:pt>
                <c:pt idx="3525">
                  <c:v>65.177932696329378</c:v>
                </c:pt>
                <c:pt idx="3526">
                  <c:v>65.182377059953595</c:v>
                </c:pt>
                <c:pt idx="3527">
                  <c:v>65.186820184385368</c:v>
                </c:pt>
                <c:pt idx="3528">
                  <c:v>65.19126207031556</c:v>
                </c:pt>
                <c:pt idx="3529">
                  <c:v>65.195702718434404</c:v>
                </c:pt>
                <c:pt idx="3530">
                  <c:v>65.200142129431569</c:v>
                </c:pt>
                <c:pt idx="3531">
                  <c:v>65.204580303996224</c:v>
                </c:pt>
                <c:pt idx="3532">
                  <c:v>65.20901724281687</c:v>
                </c:pt>
                <c:pt idx="3533">
                  <c:v>65.213452946581441</c:v>
                </c:pt>
                <c:pt idx="3534">
                  <c:v>65.21788741597733</c:v>
                </c:pt>
                <c:pt idx="3535">
                  <c:v>65.222320651691362</c:v>
                </c:pt>
                <c:pt idx="3536">
                  <c:v>65.226752654409779</c:v>
                </c:pt>
                <c:pt idx="3537">
                  <c:v>65.231183424818255</c:v>
                </c:pt>
                <c:pt idx="3538">
                  <c:v>65.235612963601838</c:v>
                </c:pt>
                <c:pt idx="3539">
                  <c:v>65.240041271445065</c:v>
                </c:pt>
                <c:pt idx="3540">
                  <c:v>65.244468349031919</c:v>
                </c:pt>
                <c:pt idx="3541">
                  <c:v>65.248894197045743</c:v>
                </c:pt>
                <c:pt idx="3542">
                  <c:v>65.253318816169354</c:v>
                </c:pt>
                <c:pt idx="3543">
                  <c:v>65.257742207085016</c:v>
                </c:pt>
                <c:pt idx="3544">
                  <c:v>65.26216437047438</c:v>
                </c:pt>
                <c:pt idx="3545">
                  <c:v>65.266585307018602</c:v>
                </c:pt>
                <c:pt idx="3546">
                  <c:v>65.271005017398153</c:v>
                </c:pt>
                <c:pt idx="3547">
                  <c:v>65.275423502293037</c:v>
                </c:pt>
                <c:pt idx="3548">
                  <c:v>65.279840762382705</c:v>
                </c:pt>
                <c:pt idx="3549">
                  <c:v>65.284256798345922</c:v>
                </c:pt>
                <c:pt idx="3550">
                  <c:v>65.28867161086103</c:v>
                </c:pt>
                <c:pt idx="3551">
                  <c:v>65.293085200605731</c:v>
                </c:pt>
                <c:pt idx="3552">
                  <c:v>65.297497568257157</c:v>
                </c:pt>
                <c:pt idx="3553">
                  <c:v>65.30190871449193</c:v>
                </c:pt>
                <c:pt idx="3554">
                  <c:v>65.30631863998606</c:v>
                </c:pt>
                <c:pt idx="3555">
                  <c:v>65.310727345415003</c:v>
                </c:pt>
                <c:pt idx="3556">
                  <c:v>65.315134831453719</c:v>
                </c:pt>
                <c:pt idx="3557">
                  <c:v>65.319541098776511</c:v>
                </c:pt>
                <c:pt idx="3558">
                  <c:v>65.323946148057175</c:v>
                </c:pt>
                <c:pt idx="3559">
                  <c:v>65.328349979968962</c:v>
                </c:pt>
                <c:pt idx="3560">
                  <c:v>65.332752595184502</c:v>
                </c:pt>
                <c:pt idx="3561">
                  <c:v>65.337153994375967</c:v>
                </c:pt>
                <c:pt idx="3562">
                  <c:v>65.341554178214864</c:v>
                </c:pt>
                <c:pt idx="3563">
                  <c:v>65.345953147372242</c:v>
                </c:pt>
                <c:pt idx="3564">
                  <c:v>65.350350902518485</c:v>
                </c:pt>
                <c:pt idx="3565">
                  <c:v>65.354747444323536</c:v>
                </c:pt>
                <c:pt idx="3566">
                  <c:v>65.359142773456753</c:v>
                </c:pt>
                <c:pt idx="3567">
                  <c:v>65.363536890586843</c:v>
                </c:pt>
                <c:pt idx="3568">
                  <c:v>65.367929796382086</c:v>
                </c:pt>
                <c:pt idx="3569">
                  <c:v>65.372321491510164</c:v>
                </c:pt>
                <c:pt idx="3570">
                  <c:v>65.376711976638177</c:v>
                </c:pt>
                <c:pt idx="3571">
                  <c:v>65.381101252432728</c:v>
                </c:pt>
                <c:pt idx="3572">
                  <c:v>65.385489319559838</c:v>
                </c:pt>
                <c:pt idx="3573">
                  <c:v>65.389876178684929</c:v>
                </c:pt>
                <c:pt idx="3574">
                  <c:v>65.394261830472999</c:v>
                </c:pt>
                <c:pt idx="3575">
                  <c:v>65.398646275588376</c:v>
                </c:pt>
                <c:pt idx="3576">
                  <c:v>65.403029514694907</c:v>
                </c:pt>
                <c:pt idx="3577">
                  <c:v>65.407411548455883</c:v>
                </c:pt>
                <c:pt idx="3578">
                  <c:v>65.411792377534027</c:v>
                </c:pt>
                <c:pt idx="3579">
                  <c:v>65.416172002591495</c:v>
                </c:pt>
                <c:pt idx="3580">
                  <c:v>65.420550424289985</c:v>
                </c:pt>
                <c:pt idx="3581">
                  <c:v>65.42492764329053</c:v>
                </c:pt>
                <c:pt idx="3582">
                  <c:v>65.429303660253737</c:v>
                </c:pt>
                <c:pt idx="3583">
                  <c:v>65.433678475839557</c:v>
                </c:pt>
                <c:pt idx="3584">
                  <c:v>65.438052090707515</c:v>
                </c:pt>
                <c:pt idx="3585">
                  <c:v>65.442424505516513</c:v>
                </c:pt>
                <c:pt idx="3586">
                  <c:v>65.446795720924882</c:v>
                </c:pt>
                <c:pt idx="3587">
                  <c:v>65.451165737590529</c:v>
                </c:pt>
                <c:pt idx="3588">
                  <c:v>65.455534556170704</c:v>
                </c:pt>
                <c:pt idx="3589">
                  <c:v>65.459902177322149</c:v>
                </c:pt>
                <c:pt idx="3590">
                  <c:v>65.464268601701107</c:v>
                </c:pt>
                <c:pt idx="3591">
                  <c:v>65.468633829963281</c:v>
                </c:pt>
                <c:pt idx="3592">
                  <c:v>65.472997862763748</c:v>
                </c:pt>
                <c:pt idx="3593">
                  <c:v>65.477360700757146</c:v>
                </c:pt>
                <c:pt idx="3594">
                  <c:v>65.481722344597543</c:v>
                </c:pt>
                <c:pt idx="3595">
                  <c:v>65.486082794938426</c:v>
                </c:pt>
                <c:pt idx="3596">
                  <c:v>65.490442052432797</c:v>
                </c:pt>
                <c:pt idx="3597">
                  <c:v>65.494800117733121</c:v>
                </c:pt>
                <c:pt idx="3598">
                  <c:v>65.499156991491319</c:v>
                </c:pt>
                <c:pt idx="3599">
                  <c:v>65.503512674358774</c:v>
                </c:pt>
                <c:pt idx="3600">
                  <c:v>65.50786716698633</c:v>
                </c:pt>
                <c:pt idx="3601">
                  <c:v>65.512220470024289</c:v>
                </c:pt>
                <c:pt idx="3602">
                  <c:v>65.516572584122443</c:v>
                </c:pt>
                <c:pt idx="3603">
                  <c:v>65.520923509930029</c:v>
                </c:pt>
                <c:pt idx="3604">
                  <c:v>65.525273248095814</c:v>
                </c:pt>
                <c:pt idx="3605">
                  <c:v>65.529621799267929</c:v>
                </c:pt>
                <c:pt idx="3606">
                  <c:v>65.53396916409406</c:v>
                </c:pt>
                <c:pt idx="3607">
                  <c:v>65.538315343221328</c:v>
                </c:pt>
                <c:pt idx="3608">
                  <c:v>65.542660337296311</c:v>
                </c:pt>
                <c:pt idx="3609">
                  <c:v>65.547004146965122</c:v>
                </c:pt>
                <c:pt idx="3610">
                  <c:v>65.551346772873273</c:v>
                </c:pt>
                <c:pt idx="3611">
                  <c:v>65.555688215665811</c:v>
                </c:pt>
                <c:pt idx="3612">
                  <c:v>65.560028475987153</c:v>
                </c:pt>
                <c:pt idx="3613">
                  <c:v>65.564367554481322</c:v>
                </c:pt>
                <c:pt idx="3614">
                  <c:v>65.568705451791715</c:v>
                </c:pt>
                <c:pt idx="3615">
                  <c:v>65.57304216856123</c:v>
                </c:pt>
                <c:pt idx="3616">
                  <c:v>65.577377705432326</c:v>
                </c:pt>
                <c:pt idx="3617">
                  <c:v>65.581712063046794</c:v>
                </c:pt>
                <c:pt idx="3618">
                  <c:v>65.586045242045984</c:v>
                </c:pt>
                <c:pt idx="3619">
                  <c:v>65.590377243070733</c:v>
                </c:pt>
                <c:pt idx="3620">
                  <c:v>65.594708066761299</c:v>
                </c:pt>
                <c:pt idx="3621">
                  <c:v>65.59903771375744</c:v>
                </c:pt>
                <c:pt idx="3622">
                  <c:v>65.603366184698459</c:v>
                </c:pt>
                <c:pt idx="3623">
                  <c:v>65.607693480223034</c:v>
                </c:pt>
                <c:pt idx="3624">
                  <c:v>65.612019600969404</c:v>
                </c:pt>
                <c:pt idx="3625">
                  <c:v>65.61634454757521</c:v>
                </c:pt>
                <c:pt idx="3626">
                  <c:v>65.620668320677666</c:v>
                </c:pt>
                <c:pt idx="3627">
                  <c:v>65.624990920913419</c:v>
                </c:pt>
                <c:pt idx="3628">
                  <c:v>65.629312348918575</c:v>
                </c:pt>
                <c:pt idx="3629">
                  <c:v>65.633632605328756</c:v>
                </c:pt>
                <c:pt idx="3630">
                  <c:v>65.637951690779062</c:v>
                </c:pt>
                <c:pt idx="3631">
                  <c:v>65.642269605904076</c:v>
                </c:pt>
                <c:pt idx="3632">
                  <c:v>65.646586351337845</c:v>
                </c:pt>
                <c:pt idx="3633">
                  <c:v>65.650901927713946</c:v>
                </c:pt>
                <c:pt idx="3634">
                  <c:v>65.655216335665401</c:v>
                </c:pt>
                <c:pt idx="3635">
                  <c:v>65.65952957582472</c:v>
                </c:pt>
                <c:pt idx="3636">
                  <c:v>65.663841648823919</c:v>
                </c:pt>
                <c:pt idx="3637">
                  <c:v>65.668152555294512</c:v>
                </c:pt>
                <c:pt idx="3638">
                  <c:v>65.672462295867476</c:v>
                </c:pt>
                <c:pt idx="3639">
                  <c:v>65.676770871173247</c:v>
                </c:pt>
                <c:pt idx="3640">
                  <c:v>65.681078281841792</c:v>
                </c:pt>
                <c:pt idx="3641">
                  <c:v>65.685384528502638</c:v>
                </c:pt>
                <c:pt idx="3642">
                  <c:v>65.689689611784601</c:v>
                </c:pt>
                <c:pt idx="3643">
                  <c:v>65.693993532316185</c:v>
                </c:pt>
                <c:pt idx="3644">
                  <c:v>65.69829629072531</c:v>
                </c:pt>
                <c:pt idx="3645">
                  <c:v>65.702597887639385</c:v>
                </c:pt>
                <c:pt idx="3646">
                  <c:v>65.706898323685266</c:v>
                </c:pt>
                <c:pt idx="3647">
                  <c:v>65.711197599489381</c:v>
                </c:pt>
                <c:pt idx="3648">
                  <c:v>65.715495715677648</c:v>
                </c:pt>
                <c:pt idx="3649">
                  <c:v>65.719792672875428</c:v>
                </c:pt>
                <c:pt idx="3650">
                  <c:v>65.724088471707546</c:v>
                </c:pt>
                <c:pt idx="3651">
                  <c:v>65.728383112798454</c:v>
                </c:pt>
                <c:pt idx="3652">
                  <c:v>65.732676596771995</c:v>
                </c:pt>
                <c:pt idx="3653">
                  <c:v>65.736968924251499</c:v>
                </c:pt>
                <c:pt idx="3654">
                  <c:v>65.741260095859857</c:v>
                </c:pt>
                <c:pt idx="3655">
                  <c:v>65.745550112219419</c:v>
                </c:pt>
                <c:pt idx="3656">
                  <c:v>65.749838973952038</c:v>
                </c:pt>
                <c:pt idx="3657">
                  <c:v>65.754126681679054</c:v>
                </c:pt>
                <c:pt idx="3658">
                  <c:v>65.75841323602134</c:v>
                </c:pt>
                <c:pt idx="3659">
                  <c:v>65.762698637599243</c:v>
                </c:pt>
                <c:pt idx="3660">
                  <c:v>65.766982887032583</c:v>
                </c:pt>
                <c:pt idx="3661">
                  <c:v>65.771265984940726</c:v>
                </c:pt>
                <c:pt idx="3662">
                  <c:v>65.775547931942526</c:v>
                </c:pt>
                <c:pt idx="3663">
                  <c:v>65.779828728656341</c:v>
                </c:pt>
                <c:pt idx="3664">
                  <c:v>65.784108375700015</c:v>
                </c:pt>
                <c:pt idx="3665">
                  <c:v>65.788386873690925</c:v>
                </c:pt>
                <c:pt idx="3666">
                  <c:v>65.792664223245893</c:v>
                </c:pt>
                <c:pt idx="3667">
                  <c:v>65.796940424981258</c:v>
                </c:pt>
                <c:pt idx="3668">
                  <c:v>65.80121547951299</c:v>
                </c:pt>
                <c:pt idx="3669">
                  <c:v>65.805489387456362</c:v>
                </c:pt>
                <c:pt idx="3670">
                  <c:v>65.809762149426277</c:v>
                </c:pt>
                <c:pt idx="3671">
                  <c:v>65.814033766037113</c:v>
                </c:pt>
                <c:pt idx="3672">
                  <c:v>65.818304237902765</c:v>
                </c:pt>
                <c:pt idx="3673">
                  <c:v>65.822573565636645</c:v>
                </c:pt>
                <c:pt idx="3674">
                  <c:v>65.82684174985161</c:v>
                </c:pt>
                <c:pt idx="3675">
                  <c:v>65.831108791160105</c:v>
                </c:pt>
                <c:pt idx="3676">
                  <c:v>65.835374690174035</c:v>
                </c:pt>
                <c:pt idx="3677">
                  <c:v>65.839639447504823</c:v>
                </c:pt>
                <c:pt idx="3678">
                  <c:v>65.843903063763392</c:v>
                </c:pt>
                <c:pt idx="3679">
                  <c:v>65.848165539560185</c:v>
                </c:pt>
                <c:pt idx="3680">
                  <c:v>65.852426875505188</c:v>
                </c:pt>
                <c:pt idx="3681">
                  <c:v>65.856687072207848</c:v>
                </c:pt>
                <c:pt idx="3682">
                  <c:v>65.860946130277128</c:v>
                </c:pt>
                <c:pt idx="3683">
                  <c:v>65.865204050321509</c:v>
                </c:pt>
                <c:pt idx="3684">
                  <c:v>65.869460832949017</c:v>
                </c:pt>
                <c:pt idx="3685">
                  <c:v>65.873716478767165</c:v>
                </c:pt>
                <c:pt idx="3686">
                  <c:v>65.877970988382984</c:v>
                </c:pt>
                <c:pt idx="3687">
                  <c:v>65.882224362402994</c:v>
                </c:pt>
                <c:pt idx="3688">
                  <c:v>65.886476601433245</c:v>
                </c:pt>
                <c:pt idx="3689">
                  <c:v>65.890727706079332</c:v>
                </c:pt>
                <c:pt idx="3690">
                  <c:v>65.894977676946326</c:v>
                </c:pt>
                <c:pt idx="3691">
                  <c:v>65.899226514638841</c:v>
                </c:pt>
                <c:pt idx="3692">
                  <c:v>65.90347421976098</c:v>
                </c:pt>
                <c:pt idx="3693">
                  <c:v>65.907720792916393</c:v>
                </c:pt>
                <c:pt idx="3694">
                  <c:v>65.911966234708203</c:v>
                </c:pt>
                <c:pt idx="3695">
                  <c:v>65.916210545739119</c:v>
                </c:pt>
                <c:pt idx="3696">
                  <c:v>65.920453726611285</c:v>
                </c:pt>
                <c:pt idx="3697">
                  <c:v>65.924695777926473</c:v>
                </c:pt>
                <c:pt idx="3698">
                  <c:v>65.92893670028586</c:v>
                </c:pt>
                <c:pt idx="3699">
                  <c:v>65.933176494290208</c:v>
                </c:pt>
                <c:pt idx="3700">
                  <c:v>65.937415160539786</c:v>
                </c:pt>
                <c:pt idx="3701">
                  <c:v>65.941652699634403</c:v>
                </c:pt>
                <c:pt idx="3702">
                  <c:v>65.945889112173319</c:v>
                </c:pt>
                <c:pt idx="3703">
                  <c:v>65.950124398755435</c:v>
                </c:pt>
                <c:pt idx="3704">
                  <c:v>65.954358559979056</c:v>
                </c:pt>
                <c:pt idx="3705">
                  <c:v>65.958591596442048</c:v>
                </c:pt>
                <c:pt idx="3706">
                  <c:v>65.962823508741891</c:v>
                </c:pt>
                <c:pt idx="3707">
                  <c:v>65.967054297475457</c:v>
                </c:pt>
                <c:pt idx="3708">
                  <c:v>65.971283963239202</c:v>
                </c:pt>
                <c:pt idx="3709">
                  <c:v>65.975512506629101</c:v>
                </c:pt>
                <c:pt idx="3710">
                  <c:v>65.979739928240662</c:v>
                </c:pt>
                <c:pt idx="3711">
                  <c:v>65.983966228668933</c:v>
                </c:pt>
                <c:pt idx="3712">
                  <c:v>65.988191408508428</c:v>
                </c:pt>
                <c:pt idx="3713">
                  <c:v>65.992415468353258</c:v>
                </c:pt>
                <c:pt idx="3714">
                  <c:v>65.99663840879704</c:v>
                </c:pt>
                <c:pt idx="3715">
                  <c:v>66.000860230432906</c:v>
                </c:pt>
                <c:pt idx="3716">
                  <c:v>66.005080933853506</c:v>
                </c:pt>
                <c:pt idx="3717">
                  <c:v>66.009300519651063</c:v>
                </c:pt>
                <c:pt idx="3718">
                  <c:v>66.013518988417289</c:v>
                </c:pt>
                <c:pt idx="3719">
                  <c:v>66.017736340743454</c:v>
                </c:pt>
                <c:pt idx="3720">
                  <c:v>66.021952577220304</c:v>
                </c:pt>
                <c:pt idx="3721">
                  <c:v>66.026167698438215</c:v>
                </c:pt>
                <c:pt idx="3722">
                  <c:v>66.030381704986979</c:v>
                </c:pt>
                <c:pt idx="3723">
                  <c:v>66.034594597456021</c:v>
                </c:pt>
                <c:pt idx="3724">
                  <c:v>66.038806376434238</c:v>
                </c:pt>
                <c:pt idx="3725">
                  <c:v>66.043017042510101</c:v>
                </c:pt>
                <c:pt idx="3726">
                  <c:v>66.047226596271543</c:v>
                </c:pt>
                <c:pt idx="3727">
                  <c:v>66.051435038306153</c:v>
                </c:pt>
                <c:pt idx="3728">
                  <c:v>66.05564236920091</c:v>
                </c:pt>
                <c:pt idx="3729">
                  <c:v>66.059848589542426</c:v>
                </c:pt>
                <c:pt idx="3730">
                  <c:v>66.06405369991684</c:v>
                </c:pt>
                <c:pt idx="3731">
                  <c:v>66.068257700909797</c:v>
                </c:pt>
                <c:pt idx="3732">
                  <c:v>66.07246059310647</c:v>
                </c:pt>
                <c:pt idx="3733">
                  <c:v>66.076662377091623</c:v>
                </c:pt>
                <c:pt idx="3734">
                  <c:v>66.080863053449491</c:v>
                </c:pt>
                <c:pt idx="3735">
                  <c:v>66.085062622763928</c:v>
                </c:pt>
                <c:pt idx="3736">
                  <c:v>66.089261085618233</c:v>
                </c:pt>
                <c:pt idx="3737">
                  <c:v>66.09345844259532</c:v>
                </c:pt>
                <c:pt idx="3738">
                  <c:v>66.097654694277566</c:v>
                </c:pt>
                <c:pt idx="3739">
                  <c:v>66.101849841247002</c:v>
                </c:pt>
                <c:pt idx="3740">
                  <c:v>66.106043884085096</c:v>
                </c:pt>
                <c:pt idx="3741">
                  <c:v>66.110236823372901</c:v>
                </c:pt>
                <c:pt idx="3742">
                  <c:v>66.114428659690986</c:v>
                </c:pt>
                <c:pt idx="3743">
                  <c:v>66.118619393619511</c:v>
                </c:pt>
                <c:pt idx="3744">
                  <c:v>66.122809025738121</c:v>
                </c:pt>
                <c:pt idx="3745">
                  <c:v>66.126997556626051</c:v>
                </c:pt>
                <c:pt idx="3746">
                  <c:v>66.131184986862038</c:v>
                </c:pt>
                <c:pt idx="3747">
                  <c:v>66.135371317024365</c:v>
                </c:pt>
                <c:pt idx="3748">
                  <c:v>66.139556547690958</c:v>
                </c:pt>
                <c:pt idx="3749">
                  <c:v>66.143740679439105</c:v>
                </c:pt>
                <c:pt idx="3750">
                  <c:v>66.14792371284581</c:v>
                </c:pt>
                <c:pt idx="3751">
                  <c:v>66.152105648487563</c:v>
                </c:pt>
                <c:pt idx="3752">
                  <c:v>66.156286486940317</c:v>
                </c:pt>
                <c:pt idx="3753">
                  <c:v>66.160466228779725</c:v>
                </c:pt>
                <c:pt idx="3754">
                  <c:v>66.164644874580858</c:v>
                </c:pt>
                <c:pt idx="3755">
                  <c:v>66.168822424918417</c:v>
                </c:pt>
                <c:pt idx="3756">
                  <c:v>66.17299888036662</c:v>
                </c:pt>
                <c:pt idx="3757">
                  <c:v>66.177174241499188</c:v>
                </c:pt>
                <c:pt idx="3758">
                  <c:v>66.181348508889485</c:v>
                </c:pt>
                <c:pt idx="3759">
                  <c:v>66.18552168311038</c:v>
                </c:pt>
                <c:pt idx="3760">
                  <c:v>66.189693764734244</c:v>
                </c:pt>
                <c:pt idx="3761">
                  <c:v>66.193864754333063</c:v>
                </c:pt>
                <c:pt idx="3762">
                  <c:v>66.198034652478384</c:v>
                </c:pt>
                <c:pt idx="3763">
                  <c:v>66.202203459741199</c:v>
                </c:pt>
                <c:pt idx="3764">
                  <c:v>66.206371176692215</c:v>
                </c:pt>
                <c:pt idx="3765">
                  <c:v>66.210537803901545</c:v>
                </c:pt>
                <c:pt idx="3766">
                  <c:v>66.214703341938957</c:v>
                </c:pt>
                <c:pt idx="3767">
                  <c:v>66.218867791373711</c:v>
                </c:pt>
                <c:pt idx="3768">
                  <c:v>66.22303115277461</c:v>
                </c:pt>
                <c:pt idx="3769">
                  <c:v>66.227193426710102</c:v>
                </c:pt>
                <c:pt idx="3770">
                  <c:v>66.231354613748039</c:v>
                </c:pt>
                <c:pt idx="3771">
                  <c:v>66.235514714456016</c:v>
                </c:pt>
                <c:pt idx="3772">
                  <c:v>66.239673729401019</c:v>
                </c:pt>
                <c:pt idx="3773">
                  <c:v>66.243831659149691</c:v>
                </c:pt>
                <c:pt idx="3774">
                  <c:v>66.247988504268179</c:v>
                </c:pt>
                <c:pt idx="3775">
                  <c:v>66.252144265322187</c:v>
                </c:pt>
                <c:pt idx="3776">
                  <c:v>66.256298942877052</c:v>
                </c:pt>
                <c:pt idx="3777">
                  <c:v>66.260452537497557</c:v>
                </c:pt>
                <c:pt idx="3778">
                  <c:v>66.264605049748099</c:v>
                </c:pt>
                <c:pt idx="3779">
                  <c:v>66.268756480192664</c:v>
                </c:pt>
                <c:pt idx="3780">
                  <c:v>66.272906829394771</c:v>
                </c:pt>
                <c:pt idx="3781">
                  <c:v>66.277056097917452</c:v>
                </c:pt>
                <c:pt idx="3782">
                  <c:v>66.281204286323373</c:v>
                </c:pt>
                <c:pt idx="3783">
                  <c:v>66.2853513951747</c:v>
                </c:pt>
                <c:pt idx="3784">
                  <c:v>66.289497425033233</c:v>
                </c:pt>
                <c:pt idx="3785">
                  <c:v>66.293642376460255</c:v>
                </c:pt>
                <c:pt idx="3786">
                  <c:v>66.297786250016657</c:v>
                </c:pt>
                <c:pt idx="3787">
                  <c:v>66.301929046262885</c:v>
                </c:pt>
                <c:pt idx="3788">
                  <c:v>66.306070765758946</c:v>
                </c:pt>
                <c:pt idx="3789">
                  <c:v>66.310211409064379</c:v>
                </c:pt>
                <c:pt idx="3790">
                  <c:v>66.314350976738339</c:v>
                </c:pt>
                <c:pt idx="3791">
                  <c:v>66.318489469339539</c:v>
                </c:pt>
                <c:pt idx="3792">
                  <c:v>66.322626887426239</c:v>
                </c:pt>
                <c:pt idx="3793">
                  <c:v>66.326763231556214</c:v>
                </c:pt>
                <c:pt idx="3794">
                  <c:v>66.330898502286914</c:v>
                </c:pt>
                <c:pt idx="3795">
                  <c:v>66.335032700175304</c:v>
                </c:pt>
                <c:pt idx="3796">
                  <c:v>66.339165825777854</c:v>
                </c:pt>
                <c:pt idx="3797">
                  <c:v>66.343297879650706</c:v>
                </c:pt>
                <c:pt idx="3798">
                  <c:v>66.347428862349503</c:v>
                </c:pt>
                <c:pt idx="3799">
                  <c:v>66.351558774429449</c:v>
                </c:pt>
                <c:pt idx="3800">
                  <c:v>66.355687616445408</c:v>
                </c:pt>
                <c:pt idx="3801">
                  <c:v>66.359815388951688</c:v>
                </c:pt>
                <c:pt idx="3802">
                  <c:v>66.363942092502199</c:v>
                </c:pt>
                <c:pt idx="3803">
                  <c:v>66.368067727650498</c:v>
                </c:pt>
                <c:pt idx="3804">
                  <c:v>66.372192294949684</c:v>
                </c:pt>
                <c:pt idx="3805">
                  <c:v>66.376315794952319</c:v>
                </c:pt>
                <c:pt idx="3806">
                  <c:v>66.380438228210693</c:v>
                </c:pt>
                <c:pt idx="3807">
                  <c:v>66.384559595276542</c:v>
                </c:pt>
                <c:pt idx="3808">
                  <c:v>66.388679896701277</c:v>
                </c:pt>
                <c:pt idx="3809">
                  <c:v>66.392799133035794</c:v>
                </c:pt>
                <c:pt idx="3810">
                  <c:v>66.396917304830623</c:v>
                </c:pt>
                <c:pt idx="3811">
                  <c:v>66.401034412635823</c:v>
                </c:pt>
                <c:pt idx="3812">
                  <c:v>66.405150457001028</c:v>
                </c:pt>
                <c:pt idx="3813">
                  <c:v>66.409265438475501</c:v>
                </c:pt>
                <c:pt idx="3814">
                  <c:v>66.413379357608022</c:v>
                </c:pt>
                <c:pt idx="3815">
                  <c:v>66.417492214946989</c:v>
                </c:pt>
                <c:pt idx="3816">
                  <c:v>66.42160401104033</c:v>
                </c:pt>
                <c:pt idx="3817">
                  <c:v>66.425714746435588</c:v>
                </c:pt>
                <c:pt idx="3818">
                  <c:v>66.429824421679868</c:v>
                </c:pt>
                <c:pt idx="3819">
                  <c:v>66.433933037319832</c:v>
                </c:pt>
                <c:pt idx="3820">
                  <c:v>66.438040593901775</c:v>
                </c:pt>
                <c:pt idx="3821">
                  <c:v>66.442147091971464</c:v>
                </c:pt>
                <c:pt idx="3822">
                  <c:v>66.446252532074396</c:v>
                </c:pt>
                <c:pt idx="3823">
                  <c:v>66.450356914755488</c:v>
                </c:pt>
                <c:pt idx="3824">
                  <c:v>66.454460240559385</c:v>
                </c:pt>
                <c:pt idx="3825">
                  <c:v>66.458562510030191</c:v>
                </c:pt>
                <c:pt idx="3826">
                  <c:v>66.462663723711671</c:v>
                </c:pt>
                <c:pt idx="3827">
                  <c:v>66.466763882147077</c:v>
                </c:pt>
                <c:pt idx="3828">
                  <c:v>66.470862985879364</c:v>
                </c:pt>
                <c:pt idx="3829">
                  <c:v>66.47496103545096</c:v>
                </c:pt>
                <c:pt idx="3830">
                  <c:v>66.479058031403952</c:v>
                </c:pt>
                <c:pt idx="3831">
                  <c:v>66.483153974279929</c:v>
                </c:pt>
                <c:pt idx="3832">
                  <c:v>66.48724886462017</c:v>
                </c:pt>
                <c:pt idx="3833">
                  <c:v>66.491342702965454</c:v>
                </c:pt>
                <c:pt idx="3834">
                  <c:v>66.495435489856149</c:v>
                </c:pt>
                <c:pt idx="3835">
                  <c:v>66.499527225832239</c:v>
                </c:pt>
                <c:pt idx="3836">
                  <c:v>66.503617911433281</c:v>
                </c:pt>
                <c:pt idx="3837">
                  <c:v>66.507707547198407</c:v>
                </c:pt>
                <c:pt idx="3838">
                  <c:v>66.511796133666323</c:v>
                </c:pt>
                <c:pt idx="3839">
                  <c:v>66.515883671375391</c:v>
                </c:pt>
                <c:pt idx="3840">
                  <c:v>66.519970160863451</c:v>
                </c:pt>
                <c:pt idx="3841">
                  <c:v>66.524055602668</c:v>
                </c:pt>
                <c:pt idx="3842">
                  <c:v>66.528139997326107</c:v>
                </c:pt>
                <c:pt idx="3843">
                  <c:v>66.532223345374391</c:v>
                </c:pt>
                <c:pt idx="3844">
                  <c:v>66.536305647349181</c:v>
                </c:pt>
                <c:pt idx="3845">
                  <c:v>66.540386903786214</c:v>
                </c:pt>
                <c:pt idx="3846">
                  <c:v>66.544467115220954</c:v>
                </c:pt>
                <c:pt idx="3847">
                  <c:v>66.548546282188397</c:v>
                </c:pt>
                <c:pt idx="3848">
                  <c:v>66.55262440522317</c:v>
                </c:pt>
                <c:pt idx="3849">
                  <c:v>66.556701484859431</c:v>
                </c:pt>
                <c:pt idx="3850">
                  <c:v>66.560777521630925</c:v>
                </c:pt>
                <c:pt idx="3851">
                  <c:v>66.56485251607107</c:v>
                </c:pt>
                <c:pt idx="3852">
                  <c:v>66.568926468712803</c:v>
                </c:pt>
                <c:pt idx="3853">
                  <c:v>66.572999380088689</c:v>
                </c:pt>
                <c:pt idx="3854">
                  <c:v>66.57707125073081</c:v>
                </c:pt>
                <c:pt idx="3855">
                  <c:v>66.581142081171009</c:v>
                </c:pt>
                <c:pt idx="3856">
                  <c:v>66.585211871940473</c:v>
                </c:pt>
                <c:pt idx="3857">
                  <c:v>66.589280623570232</c:v>
                </c:pt>
                <c:pt idx="3858">
                  <c:v>66.593348336590765</c:v>
                </c:pt>
                <c:pt idx="3859">
                  <c:v>66.597415011532149</c:v>
                </c:pt>
                <c:pt idx="3860">
                  <c:v>66.601480648924081</c:v>
                </c:pt>
                <c:pt idx="3861">
                  <c:v>66.605545249295929</c:v>
                </c:pt>
                <c:pt idx="3862">
                  <c:v>66.609608813176493</c:v>
                </c:pt>
                <c:pt idx="3863">
                  <c:v>66.613671341094332</c:v>
                </c:pt>
                <c:pt idx="3864">
                  <c:v>66.617732833577463</c:v>
                </c:pt>
                <c:pt idx="3865">
                  <c:v>66.621793291153594</c:v>
                </c:pt>
                <c:pt idx="3866">
                  <c:v>66.625852714350017</c:v>
                </c:pt>
                <c:pt idx="3867">
                  <c:v>66.629911103693573</c:v>
                </c:pt>
                <c:pt idx="3868">
                  <c:v>66.633968459710744</c:v>
                </c:pt>
                <c:pt idx="3869">
                  <c:v>66.638024782927602</c:v>
                </c:pt>
                <c:pt idx="3870">
                  <c:v>66.642080073869778</c:v>
                </c:pt>
                <c:pt idx="3871">
                  <c:v>66.646134333062577</c:v>
                </c:pt>
                <c:pt idx="3872">
                  <c:v>66.650187561030847</c:v>
                </c:pt>
                <c:pt idx="3873">
                  <c:v>66.654239758299056</c:v>
                </c:pt>
                <c:pt idx="3874">
                  <c:v>66.658290925391256</c:v>
                </c:pt>
                <c:pt idx="3875">
                  <c:v>66.662341062831132</c:v>
                </c:pt>
                <c:pt idx="3876">
                  <c:v>66.666390171141913</c:v>
                </c:pt>
                <c:pt idx="3877">
                  <c:v>66.670438250846473</c:v>
                </c:pt>
                <c:pt idx="3878">
                  <c:v>66.674485302467289</c:v>
                </c:pt>
                <c:pt idx="3879">
                  <c:v>66.678531326526439</c:v>
                </c:pt>
                <c:pt idx="3880">
                  <c:v>66.68257632354559</c:v>
                </c:pt>
                <c:pt idx="3881">
                  <c:v>66.686620294045994</c:v>
                </c:pt>
                <c:pt idx="3882">
                  <c:v>66.690663238548538</c:v>
                </c:pt>
                <c:pt idx="3883">
                  <c:v>66.694705157573736</c:v>
                </c:pt>
                <c:pt idx="3884">
                  <c:v>66.698746051641621</c:v>
                </c:pt>
                <c:pt idx="3885">
                  <c:v>66.702785921271939</c:v>
                </c:pt>
                <c:pt idx="3886">
                  <c:v>66.706824766983914</c:v>
                </c:pt>
                <c:pt idx="3887">
                  <c:v>66.710862589296511</c:v>
                </c:pt>
                <c:pt idx="3888">
                  <c:v>66.71489938872817</c:v>
                </c:pt>
                <c:pt idx="3889">
                  <c:v>66.718935165797063</c:v>
                </c:pt>
                <c:pt idx="3890">
                  <c:v>66.722969921020891</c:v>
                </c:pt>
                <c:pt idx="3891">
                  <c:v>66.727003654916956</c:v>
                </c:pt>
                <c:pt idx="3892">
                  <c:v>66.731036368002222</c:v>
                </c:pt>
                <c:pt idx="3893">
                  <c:v>66.735068060793182</c:v>
                </c:pt>
                <c:pt idx="3894">
                  <c:v>66.73909873380606</c:v>
                </c:pt>
                <c:pt idx="3895">
                  <c:v>66.743128387556538</c:v>
                </c:pt>
                <c:pt idx="3896">
                  <c:v>66.747157022560003</c:v>
                </c:pt>
                <c:pt idx="3897">
                  <c:v>66.751184639331413</c:v>
                </c:pt>
                <c:pt idx="3898">
                  <c:v>66.755211238385414</c:v>
                </c:pt>
                <c:pt idx="3899">
                  <c:v>66.759236820236111</c:v>
                </c:pt>
                <c:pt idx="3900">
                  <c:v>66.763261385397385</c:v>
                </c:pt>
                <c:pt idx="3901">
                  <c:v>66.767284934382644</c:v>
                </c:pt>
                <c:pt idx="3902">
                  <c:v>66.771307467704844</c:v>
                </c:pt>
                <c:pt idx="3903">
                  <c:v>66.775328985876683</c:v>
                </c:pt>
                <c:pt idx="3904">
                  <c:v>66.779349489410407</c:v>
                </c:pt>
                <c:pt idx="3905">
                  <c:v>66.783368978817862</c:v>
                </c:pt>
                <c:pt idx="3906">
                  <c:v>66.787387454610496</c:v>
                </c:pt>
                <c:pt idx="3907">
                  <c:v>66.791404917299459</c:v>
                </c:pt>
                <c:pt idx="3908">
                  <c:v>66.795421367395434</c:v>
                </c:pt>
                <c:pt idx="3909">
                  <c:v>66.799436805408703</c:v>
                </c:pt>
                <c:pt idx="3910">
                  <c:v>66.803451231849223</c:v>
                </c:pt>
                <c:pt idx="3911">
                  <c:v>66.807464647226524</c:v>
                </c:pt>
                <c:pt idx="3912">
                  <c:v>66.811477052049767</c:v>
                </c:pt>
                <c:pt idx="3913">
                  <c:v>66.815488446827743</c:v>
                </c:pt>
                <c:pt idx="3914">
                  <c:v>66.819498832068817</c:v>
                </c:pt>
                <c:pt idx="3915">
                  <c:v>66.823508208281012</c:v>
                </c:pt>
                <c:pt idx="3916">
                  <c:v>66.827516575971984</c:v>
                </c:pt>
                <c:pt idx="3917">
                  <c:v>66.831523935648903</c:v>
                </c:pt>
                <c:pt idx="3918">
                  <c:v>66.835530287818685</c:v>
                </c:pt>
                <c:pt idx="3919">
                  <c:v>66.839535632987776</c:v>
                </c:pt>
                <c:pt idx="3920">
                  <c:v>66.843539971662281</c:v>
                </c:pt>
                <c:pt idx="3921">
                  <c:v>66.847543304347894</c:v>
                </c:pt>
                <c:pt idx="3922">
                  <c:v>66.851545631549996</c:v>
                </c:pt>
                <c:pt idx="3923">
                  <c:v>66.855546953773498</c:v>
                </c:pt>
                <c:pt idx="3924">
                  <c:v>66.859547271522956</c:v>
                </c:pt>
                <c:pt idx="3925">
                  <c:v>66.863546585302615</c:v>
                </c:pt>
                <c:pt idx="3926">
                  <c:v>66.86754489561622</c:v>
                </c:pt>
                <c:pt idx="3927">
                  <c:v>66.871542202967262</c:v>
                </c:pt>
                <c:pt idx="3928">
                  <c:v>66.875538507858749</c:v>
                </c:pt>
                <c:pt idx="3929">
                  <c:v>66.879533810793404</c:v>
                </c:pt>
                <c:pt idx="3930">
                  <c:v>66.883528112273481</c:v>
                </c:pt>
                <c:pt idx="3931">
                  <c:v>66.887521412800936</c:v>
                </c:pt>
                <c:pt idx="3932">
                  <c:v>66.89151371287727</c:v>
                </c:pt>
                <c:pt idx="3933">
                  <c:v>66.895505013003671</c:v>
                </c:pt>
                <c:pt idx="3934">
                  <c:v>66.89949531368093</c:v>
                </c:pt>
                <c:pt idx="3935">
                  <c:v>66.90348461540944</c:v>
                </c:pt>
                <c:pt idx="3936">
                  <c:v>66.907472918689265</c:v>
                </c:pt>
                <c:pt idx="3937">
                  <c:v>66.911460224020047</c:v>
                </c:pt>
                <c:pt idx="3938">
                  <c:v>66.915446531901097</c:v>
                </c:pt>
                <c:pt idx="3939">
                  <c:v>66.919431842831287</c:v>
                </c:pt>
                <c:pt idx="3940">
                  <c:v>66.923416157309163</c:v>
                </c:pt>
                <c:pt idx="3941">
                  <c:v>66.927399475832942</c:v>
                </c:pt>
                <c:pt idx="3942">
                  <c:v>66.931381798900347</c:v>
                </c:pt>
                <c:pt idx="3943">
                  <c:v>66.935363127008841</c:v>
                </c:pt>
                <c:pt idx="3944">
                  <c:v>66.939343460655451</c:v>
                </c:pt>
                <c:pt idx="3945">
                  <c:v>66.943322800336873</c:v>
                </c:pt>
                <c:pt idx="3946">
                  <c:v>66.947301146549336</c:v>
                </c:pt>
                <c:pt idx="3947">
                  <c:v>66.951278499788842</c:v>
                </c:pt>
                <c:pt idx="3948">
                  <c:v>66.955254860550923</c:v>
                </c:pt>
                <c:pt idx="3949">
                  <c:v>66.959230229330771</c:v>
                </c:pt>
                <c:pt idx="3950">
                  <c:v>66.963204606623194</c:v>
                </c:pt>
                <c:pt idx="3951">
                  <c:v>66.967177992922629</c:v>
                </c:pt>
                <c:pt idx="3952">
                  <c:v>66.97115038872316</c:v>
                </c:pt>
                <c:pt idx="3953">
                  <c:v>66.9751217945185</c:v>
                </c:pt>
                <c:pt idx="3954">
                  <c:v>66.979092210801994</c:v>
                </c:pt>
                <c:pt idx="3955">
                  <c:v>66.983061638066602</c:v>
                </c:pt>
                <c:pt idx="3956">
                  <c:v>66.987030076804899</c:v>
                </c:pt>
                <c:pt idx="3957">
                  <c:v>66.99099752750918</c:v>
                </c:pt>
                <c:pt idx="3958">
                  <c:v>66.994963990671252</c:v>
                </c:pt>
                <c:pt idx="3959">
                  <c:v>66.998929466782627</c:v>
                </c:pt>
                <c:pt idx="3960">
                  <c:v>67.002893956334447</c:v>
                </c:pt>
                <c:pt idx="3961">
                  <c:v>67.006857459817468</c:v>
                </c:pt>
                <c:pt idx="3962">
                  <c:v>67.010819977722107</c:v>
                </c:pt>
                <c:pt idx="3963">
                  <c:v>67.014781510538356</c:v>
                </c:pt>
                <c:pt idx="3964">
                  <c:v>67.018742058755933</c:v>
                </c:pt>
                <c:pt idx="3965">
                  <c:v>67.022701622864091</c:v>
                </c:pt>
                <c:pt idx="3966">
                  <c:v>67.02666020335181</c:v>
                </c:pt>
                <c:pt idx="3967">
                  <c:v>67.030617800707631</c:v>
                </c:pt>
                <c:pt idx="3968">
                  <c:v>67.034574415419783</c:v>
                </c:pt>
                <c:pt idx="3969">
                  <c:v>67.038530047976124</c:v>
                </c:pt>
                <c:pt idx="3970">
                  <c:v>67.042484698864115</c:v>
                </c:pt>
                <c:pt idx="3971">
                  <c:v>67.046438368570847</c:v>
                </c:pt>
                <c:pt idx="3972">
                  <c:v>67.050391057583155</c:v>
                </c:pt>
                <c:pt idx="3973">
                  <c:v>67.054342766387379</c:v>
                </c:pt>
                <c:pt idx="3974">
                  <c:v>67.058293495469542</c:v>
                </c:pt>
                <c:pt idx="3975">
                  <c:v>67.062243245315372</c:v>
                </c:pt>
                <c:pt idx="3976">
                  <c:v>67.066192016410128</c:v>
                </c:pt>
                <c:pt idx="3977">
                  <c:v>67.070139809238768</c:v>
                </c:pt>
                <c:pt idx="3978">
                  <c:v>67.074086624285897</c:v>
                </c:pt>
                <c:pt idx="3979">
                  <c:v>67.07803246203575</c:v>
                </c:pt>
                <c:pt idx="3980">
                  <c:v>67.081977322972193</c:v>
                </c:pt>
                <c:pt idx="3981">
                  <c:v>67.085921207578707</c:v>
                </c:pt>
                <c:pt idx="3982">
                  <c:v>67.089864116338475</c:v>
                </c:pt>
                <c:pt idx="3983">
                  <c:v>67.093806049734312</c:v>
                </c:pt>
                <c:pt idx="3984">
                  <c:v>67.097747008248618</c:v>
                </c:pt>
                <c:pt idx="3985">
                  <c:v>67.101686992363469</c:v>
                </c:pt>
                <c:pt idx="3986">
                  <c:v>67.105626002560584</c:v>
                </c:pt>
                <c:pt idx="3987">
                  <c:v>67.109564039321342</c:v>
                </c:pt>
                <c:pt idx="3988">
                  <c:v>67.113501103126765</c:v>
                </c:pt>
                <c:pt idx="3989">
                  <c:v>67.11743719445748</c:v>
                </c:pt>
                <c:pt idx="3990">
                  <c:v>67.121372313793785</c:v>
                </c:pt>
                <c:pt idx="3991">
                  <c:v>67.12530646161558</c:v>
                </c:pt>
                <c:pt idx="3992">
                  <c:v>67.129239638402524</c:v>
                </c:pt>
                <c:pt idx="3993">
                  <c:v>67.133171844633793</c:v>
                </c:pt>
                <c:pt idx="3994">
                  <c:v>67.137103080788265</c:v>
                </c:pt>
                <c:pt idx="3995">
                  <c:v>67.141033347344475</c:v>
                </c:pt>
                <c:pt idx="3996">
                  <c:v>67.144962644780563</c:v>
                </c:pt>
                <c:pt idx="3997">
                  <c:v>67.148890973574353</c:v>
                </c:pt>
                <c:pt idx="3998">
                  <c:v>67.152818334203303</c:v>
                </c:pt>
                <c:pt idx="3999">
                  <c:v>67.156744727144542</c:v>
                </c:pt>
                <c:pt idx="4000">
                  <c:v>67.160670152874786</c:v>
                </c:pt>
                <c:pt idx="4001">
                  <c:v>67.164594611870442</c:v>
                </c:pt>
                <c:pt idx="4002">
                  <c:v>67.168518104607571</c:v>
                </c:pt>
                <c:pt idx="4003">
                  <c:v>67.172440631561884</c:v>
                </c:pt>
                <c:pt idx="4004">
                  <c:v>67.176362193208661</c:v>
                </c:pt>
                <c:pt idx="4005">
                  <c:v>67.180282790022957</c:v>
                </c:pt>
                <c:pt idx="4006">
                  <c:v>67.184202422479416</c:v>
                </c:pt>
                <c:pt idx="4007">
                  <c:v>67.188121091052295</c:v>
                </c:pt>
                <c:pt idx="4008">
                  <c:v>67.192038796215584</c:v>
                </c:pt>
                <c:pt idx="4009">
                  <c:v>67.195955538442817</c:v>
                </c:pt>
                <c:pt idx="4010">
                  <c:v>67.1998713182073</c:v>
                </c:pt>
                <c:pt idx="4011">
                  <c:v>67.203786135981886</c:v>
                </c:pt>
                <c:pt idx="4012">
                  <c:v>67.207699992239142</c:v>
                </c:pt>
                <c:pt idx="4013">
                  <c:v>67.211612887451281</c:v>
                </c:pt>
                <c:pt idx="4014">
                  <c:v>67.21552482209016</c:v>
                </c:pt>
                <c:pt idx="4015">
                  <c:v>67.219435796627238</c:v>
                </c:pt>
                <c:pt idx="4016">
                  <c:v>67.22334581153369</c:v>
                </c:pt>
                <c:pt idx="4017">
                  <c:v>67.227254867280351</c:v>
                </c:pt>
                <c:pt idx="4018">
                  <c:v>67.23116296433767</c:v>
                </c:pt>
                <c:pt idx="4019">
                  <c:v>67.235070103175758</c:v>
                </c:pt>
                <c:pt idx="4020">
                  <c:v>67.238976284264396</c:v>
                </c:pt>
                <c:pt idx="4021">
                  <c:v>67.24288150807304</c:v>
                </c:pt>
                <c:pt idx="4022">
                  <c:v>67.246785775070734</c:v>
                </c:pt>
                <c:pt idx="4023">
                  <c:v>67.250689085726208</c:v>
                </c:pt>
                <c:pt idx="4024">
                  <c:v>67.254591440507866</c:v>
                </c:pt>
                <c:pt idx="4025">
                  <c:v>67.2584928398838</c:v>
                </c:pt>
                <c:pt idx="4026">
                  <c:v>67.262393284321661</c:v>
                </c:pt>
                <c:pt idx="4027">
                  <c:v>67.266292774288857</c:v>
                </c:pt>
                <c:pt idx="4028">
                  <c:v>67.270191310252343</c:v>
                </c:pt>
                <c:pt idx="4029">
                  <c:v>67.274088892678861</c:v>
                </c:pt>
                <c:pt idx="4030">
                  <c:v>67.277985522034712</c:v>
                </c:pt>
                <c:pt idx="4031">
                  <c:v>67.281881198785896</c:v>
                </c:pt>
                <c:pt idx="4032">
                  <c:v>67.285775923398063</c:v>
                </c:pt>
                <c:pt idx="4033">
                  <c:v>67.289669696336503</c:v>
                </c:pt>
                <c:pt idx="4034">
                  <c:v>67.293562518066224</c:v>
                </c:pt>
                <c:pt idx="4035">
                  <c:v>67.29745438905185</c:v>
                </c:pt>
                <c:pt idx="4036">
                  <c:v>67.301345309757622</c:v>
                </c:pt>
                <c:pt idx="4037">
                  <c:v>67.305235280647508</c:v>
                </c:pt>
                <c:pt idx="4038">
                  <c:v>67.30912430218514</c:v>
                </c:pt>
                <c:pt idx="4039">
                  <c:v>67.313012374833761</c:v>
                </c:pt>
                <c:pt idx="4040">
                  <c:v>67.316899499056333</c:v>
                </c:pt>
                <c:pt idx="4041">
                  <c:v>67.320785675315392</c:v>
                </c:pt>
                <c:pt idx="4042">
                  <c:v>67.324670904073244</c:v>
                </c:pt>
                <c:pt idx="4043">
                  <c:v>67.328555185791771</c:v>
                </c:pt>
                <c:pt idx="4044">
                  <c:v>67.332438520932541</c:v>
                </c:pt>
                <c:pt idx="4045">
                  <c:v>67.336320909956825</c:v>
                </c:pt>
                <c:pt idx="4046">
                  <c:v>67.340202353325495</c:v>
                </c:pt>
                <c:pt idx="4047">
                  <c:v>67.344082851499138</c:v>
                </c:pt>
                <c:pt idx="4048">
                  <c:v>67.347962404938002</c:v>
                </c:pt>
                <c:pt idx="4049">
                  <c:v>67.351841014101936</c:v>
                </c:pt>
                <c:pt idx="4050">
                  <c:v>67.355718679450533</c:v>
                </c:pt>
                <c:pt idx="4051">
                  <c:v>67.359595401442945</c:v>
                </c:pt>
                <c:pt idx="4052">
                  <c:v>67.363471180538156</c:v>
                </c:pt>
                <c:pt idx="4053">
                  <c:v>67.367346017194649</c:v>
                </c:pt>
                <c:pt idx="4054">
                  <c:v>67.371219911870682</c:v>
                </c:pt>
                <c:pt idx="4055">
                  <c:v>67.375092865024115</c:v>
                </c:pt>
                <c:pt idx="4056">
                  <c:v>67.37896487711248</c:v>
                </c:pt>
                <c:pt idx="4057">
                  <c:v>67.382835948593041</c:v>
                </c:pt>
                <c:pt idx="4058">
                  <c:v>67.386706079922661</c:v>
                </c:pt>
                <c:pt idx="4059">
                  <c:v>67.390575271557864</c:v>
                </c:pt>
                <c:pt idx="4060">
                  <c:v>67.394443523954919</c:v>
                </c:pt>
                <c:pt idx="4061">
                  <c:v>67.398310837569653</c:v>
                </c:pt>
                <c:pt idx="4062">
                  <c:v>67.402177212857652</c:v>
                </c:pt>
                <c:pt idx="4063">
                  <c:v>67.406042650274159</c:v>
                </c:pt>
                <c:pt idx="4064">
                  <c:v>67.409907150274023</c:v>
                </c:pt>
                <c:pt idx="4065">
                  <c:v>67.41377071331182</c:v>
                </c:pt>
                <c:pt idx="4066">
                  <c:v>67.417633339841771</c:v>
                </c:pt>
                <c:pt idx="4067">
                  <c:v>67.4214950303178</c:v>
                </c:pt>
                <c:pt idx="4068">
                  <c:v>67.425355785193474</c:v>
                </c:pt>
                <c:pt idx="4069">
                  <c:v>67.429215604922007</c:v>
                </c:pt>
                <c:pt idx="4070">
                  <c:v>67.433074489956311</c:v>
                </c:pt>
                <c:pt idx="4071">
                  <c:v>67.43693244074899</c:v>
                </c:pt>
                <c:pt idx="4072">
                  <c:v>67.440789457752317</c:v>
                </c:pt>
                <c:pt idx="4073">
                  <c:v>67.44464554141814</c:v>
                </c:pt>
                <c:pt idx="4074">
                  <c:v>67.448500692198138</c:v>
                </c:pt>
                <c:pt idx="4075">
                  <c:v>67.452354910543534</c:v>
                </c:pt>
                <c:pt idx="4076">
                  <c:v>67.45620819690528</c:v>
                </c:pt>
                <c:pt idx="4077">
                  <c:v>67.460060551733974</c:v>
                </c:pt>
                <c:pt idx="4078">
                  <c:v>67.463911975479945</c:v>
                </c:pt>
                <c:pt idx="4079">
                  <c:v>67.467762468593122</c:v>
                </c:pt>
                <c:pt idx="4080">
                  <c:v>67.471612031523136</c:v>
                </c:pt>
                <c:pt idx="4081">
                  <c:v>67.475460664719321</c:v>
                </c:pt>
                <c:pt idx="4082">
                  <c:v>67.479308368630669</c:v>
                </c:pt>
                <c:pt idx="4083">
                  <c:v>67.483155143705801</c:v>
                </c:pt>
                <c:pt idx="4084">
                  <c:v>67.487000990393042</c:v>
                </c:pt>
                <c:pt idx="4085">
                  <c:v>67.490845909140461</c:v>
                </c:pt>
                <c:pt idx="4086">
                  <c:v>67.494689900395727</c:v>
                </c:pt>
                <c:pt idx="4087">
                  <c:v>67.498532964606142</c:v>
                </c:pt>
                <c:pt idx="4088">
                  <c:v>67.502375102218821</c:v>
                </c:pt>
                <c:pt idx="4089">
                  <c:v>67.50621631368044</c:v>
                </c:pt>
                <c:pt idx="4090">
                  <c:v>67.510056599437391</c:v>
                </c:pt>
                <c:pt idx="4091">
                  <c:v>67.513895959935738</c:v>
                </c:pt>
                <c:pt idx="4092">
                  <c:v>67.517734395621261</c:v>
                </c:pt>
                <c:pt idx="4093">
                  <c:v>67.521571906939343</c:v>
                </c:pt>
                <c:pt idx="4094">
                  <c:v>67.52540849433511</c:v>
                </c:pt>
                <c:pt idx="4095">
                  <c:v>67.529244158253348</c:v>
                </c:pt>
                <c:pt idx="4096">
                  <c:v>67.533078899138488</c:v>
                </c:pt>
                <c:pt idx="4097">
                  <c:v>67.536912717434689</c:v>
                </c:pt>
                <c:pt idx="4098">
                  <c:v>67.540745613585784</c:v>
                </c:pt>
                <c:pt idx="4099">
                  <c:v>67.544577588035253</c:v>
                </c:pt>
                <c:pt idx="4100">
                  <c:v>67.548408641226303</c:v>
                </c:pt>
                <c:pt idx="4101">
                  <c:v>67.552238773601744</c:v>
                </c:pt>
                <c:pt idx="4102">
                  <c:v>67.556067985604145</c:v>
                </c:pt>
                <c:pt idx="4103">
                  <c:v>67.559896277675747</c:v>
                </c:pt>
                <c:pt idx="4104">
                  <c:v>67.56372365025841</c:v>
                </c:pt>
                <c:pt idx="4105">
                  <c:v>67.567550103793735</c:v>
                </c:pt>
                <c:pt idx="4106">
                  <c:v>67.571375638723026</c:v>
                </c:pt>
                <c:pt idx="4107">
                  <c:v>67.575200255487161</c:v>
                </c:pt>
                <c:pt idx="4108">
                  <c:v>67.579023954526846</c:v>
                </c:pt>
                <c:pt idx="4109">
                  <c:v>67.582846736282335</c:v>
                </c:pt>
                <c:pt idx="4110">
                  <c:v>67.586668601193637</c:v>
                </c:pt>
                <c:pt idx="4111">
                  <c:v>67.590489549700479</c:v>
                </c:pt>
                <c:pt idx="4112">
                  <c:v>67.594309582242161</c:v>
                </c:pt>
                <c:pt idx="4113">
                  <c:v>67.598128699257771</c:v>
                </c:pt>
                <c:pt idx="4114">
                  <c:v>67.601946901186011</c:v>
                </c:pt>
                <c:pt idx="4115">
                  <c:v>67.605764188465358</c:v>
                </c:pt>
                <c:pt idx="4116">
                  <c:v>67.609580561533861</c:v>
                </c:pt>
                <c:pt idx="4117">
                  <c:v>67.613396020829299</c:v>
                </c:pt>
                <c:pt idx="4118">
                  <c:v>67.617210566789183</c:v>
                </c:pt>
                <c:pt idx="4119">
                  <c:v>67.62102419985068</c:v>
                </c:pt>
                <c:pt idx="4120">
                  <c:v>67.624836920450591</c:v>
                </c:pt>
                <c:pt idx="4121">
                  <c:v>67.628648729025485</c:v>
                </c:pt>
                <c:pt idx="4122">
                  <c:v>67.632459626011567</c:v>
                </c:pt>
                <c:pt idx="4123">
                  <c:v>67.636269611844725</c:v>
                </c:pt>
                <c:pt idx="4124">
                  <c:v>67.640078686960607</c:v>
                </c:pt>
                <c:pt idx="4125">
                  <c:v>67.64388685179442</c:v>
                </c:pt>
                <c:pt idx="4126">
                  <c:v>67.647694106781216</c:v>
                </c:pt>
                <c:pt idx="4127">
                  <c:v>67.651500452355577</c:v>
                </c:pt>
                <c:pt idx="4128">
                  <c:v>67.655305888951901</c:v>
                </c:pt>
                <c:pt idx="4129">
                  <c:v>67.659110417004172</c:v>
                </c:pt>
                <c:pt idx="4130">
                  <c:v>67.662914036946177</c:v>
                </c:pt>
                <c:pt idx="4131">
                  <c:v>67.666716749211304</c:v>
                </c:pt>
                <c:pt idx="4132">
                  <c:v>67.670518554232629</c:v>
                </c:pt>
                <c:pt idx="4133">
                  <c:v>67.674319452442987</c:v>
                </c:pt>
                <c:pt idx="4134">
                  <c:v>67.678119444274841</c:v>
                </c:pt>
                <c:pt idx="4135">
                  <c:v>67.681918530160374</c:v>
                </c:pt>
                <c:pt idx="4136">
                  <c:v>67.685716710531423</c:v>
                </c:pt>
                <c:pt idx="4137">
                  <c:v>67.689513985819588</c:v>
                </c:pt>
                <c:pt idx="4138">
                  <c:v>67.693310356456067</c:v>
                </c:pt>
                <c:pt idx="4139">
                  <c:v>67.697105822871862</c:v>
                </c:pt>
                <c:pt idx="4140">
                  <c:v>67.700900385497548</c:v>
                </c:pt>
                <c:pt idx="4141">
                  <c:v>67.704694044763514</c:v>
                </c:pt>
                <c:pt idx="4142">
                  <c:v>67.70848680109971</c:v>
                </c:pt>
                <c:pt idx="4143">
                  <c:v>67.712278654935901</c:v>
                </c:pt>
                <c:pt idx="4144">
                  <c:v>67.716069606701453</c:v>
                </c:pt>
                <c:pt idx="4145">
                  <c:v>67.719859656825463</c:v>
                </c:pt>
                <c:pt idx="4146">
                  <c:v>67.723648805736772</c:v>
                </c:pt>
                <c:pt idx="4147">
                  <c:v>67.727437053863795</c:v>
                </c:pt>
                <c:pt idx="4148">
                  <c:v>67.731224401634776</c:v>
                </c:pt>
                <c:pt idx="4149">
                  <c:v>67.735010849477533</c:v>
                </c:pt>
                <c:pt idx="4150">
                  <c:v>67.738796397819698</c:v>
                </c:pt>
                <c:pt idx="4151">
                  <c:v>67.742581047088493</c:v>
                </c:pt>
                <c:pt idx="4152">
                  <c:v>67.746364797710896</c:v>
                </c:pt>
                <c:pt idx="4153">
                  <c:v>67.750147650113533</c:v>
                </c:pt>
                <c:pt idx="4154">
                  <c:v>67.753929604722799</c:v>
                </c:pt>
                <c:pt idx="4155">
                  <c:v>67.757710661964722</c:v>
                </c:pt>
                <c:pt idx="4156">
                  <c:v>67.761490822265074</c:v>
                </c:pt>
                <c:pt idx="4157">
                  <c:v>67.76527008604927</c:v>
                </c:pt>
                <c:pt idx="4158">
                  <c:v>67.769048453742442</c:v>
                </c:pt>
                <c:pt idx="4159">
                  <c:v>67.772825925769467</c:v>
                </c:pt>
                <c:pt idx="4160">
                  <c:v>67.776602502554837</c:v>
                </c:pt>
                <c:pt idx="4161">
                  <c:v>67.780378184522831</c:v>
                </c:pt>
                <c:pt idx="4162">
                  <c:v>67.78415297209736</c:v>
                </c:pt>
                <c:pt idx="4163">
                  <c:v>67.787926865702048</c:v>
                </c:pt>
                <c:pt idx="4164">
                  <c:v>67.791699865760236</c:v>
                </c:pt>
                <c:pt idx="4165">
                  <c:v>67.795471972694969</c:v>
                </c:pt>
                <c:pt idx="4166">
                  <c:v>67.799243186928962</c:v>
                </c:pt>
                <c:pt idx="4167">
                  <c:v>67.803013508884618</c:v>
                </c:pt>
                <c:pt idx="4168">
                  <c:v>67.806782938984156</c:v>
                </c:pt>
                <c:pt idx="4169">
                  <c:v>67.810551477649298</c:v>
                </c:pt>
                <c:pt idx="4170">
                  <c:v>67.814319125301637</c:v>
                </c:pt>
                <c:pt idx="4171">
                  <c:v>67.818085882362411</c:v>
                </c:pt>
                <c:pt idx="4172">
                  <c:v>67.821851749252502</c:v>
                </c:pt>
                <c:pt idx="4173">
                  <c:v>67.82561672639261</c:v>
                </c:pt>
                <c:pt idx="4174">
                  <c:v>67.829380814203034</c:v>
                </c:pt>
                <c:pt idx="4175">
                  <c:v>67.833144013103848</c:v>
                </c:pt>
                <c:pt idx="4176">
                  <c:v>67.836906323514739</c:v>
                </c:pt>
                <c:pt idx="4177">
                  <c:v>67.840667745855171</c:v>
                </c:pt>
                <c:pt idx="4178">
                  <c:v>67.844428280544335</c:v>
                </c:pt>
                <c:pt idx="4179">
                  <c:v>67.848187928001053</c:v>
                </c:pt>
                <c:pt idx="4180">
                  <c:v>67.851946688643864</c:v>
                </c:pt>
                <c:pt idx="4181">
                  <c:v>67.855704562891049</c:v>
                </c:pt>
                <c:pt idx="4182">
                  <c:v>67.859461551160578</c:v>
                </c:pt>
                <c:pt idx="4183">
                  <c:v>67.863217653870095</c:v>
                </c:pt>
                <c:pt idx="4184">
                  <c:v>67.866972871436957</c:v>
                </c:pt>
                <c:pt idx="4185">
                  <c:v>67.87072720427831</c:v>
                </c:pt>
                <c:pt idx="4186">
                  <c:v>67.874480652810874</c:v>
                </c:pt>
                <c:pt idx="4187">
                  <c:v>67.878233217451154</c:v>
                </c:pt>
                <c:pt idx="4188">
                  <c:v>67.881984898615372</c:v>
                </c:pt>
                <c:pt idx="4189">
                  <c:v>67.885735696719394</c:v>
                </c:pt>
                <c:pt idx="4190">
                  <c:v>67.889485612178817</c:v>
                </c:pt>
                <c:pt idx="4191">
                  <c:v>67.893234645408995</c:v>
                </c:pt>
                <c:pt idx="4192">
                  <c:v>67.896982796824915</c:v>
                </c:pt>
                <c:pt idx="4193">
                  <c:v>67.900730066841334</c:v>
                </c:pt>
                <c:pt idx="4194">
                  <c:v>67.904476455872654</c:v>
                </c:pt>
                <c:pt idx="4195">
                  <c:v>67.908221964333038</c:v>
                </c:pt>
                <c:pt idx="4196">
                  <c:v>67.911966592636333</c:v>
                </c:pt>
                <c:pt idx="4197">
                  <c:v>67.915710341196103</c:v>
                </c:pt>
                <c:pt idx="4198">
                  <c:v>67.919453210425601</c:v>
                </c:pt>
                <c:pt idx="4199">
                  <c:v>67.923195200737823</c:v>
                </c:pt>
                <c:pt idx="4200">
                  <c:v>67.92693631254545</c:v>
                </c:pt>
                <c:pt idx="4201">
                  <c:v>67.930676546260841</c:v>
                </c:pt>
                <c:pt idx="4202">
                  <c:v>67.934415902296138</c:v>
                </c:pt>
                <c:pt idx="4203">
                  <c:v>67.938154381063171</c:v>
                </c:pt>
                <c:pt idx="4204">
                  <c:v>67.941891982973431</c:v>
                </c:pt>
                <c:pt idx="4205">
                  <c:v>67.945628708438164</c:v>
                </c:pt>
                <c:pt idx="4206">
                  <c:v>67.949364557868336</c:v>
                </c:pt>
                <c:pt idx="4207">
                  <c:v>67.953099531674553</c:v>
                </c:pt>
                <c:pt idx="4208">
                  <c:v>67.956833630267226</c:v>
                </c:pt>
                <c:pt idx="4209">
                  <c:v>67.960566854056438</c:v>
                </c:pt>
                <c:pt idx="4210">
                  <c:v>67.964299203451972</c:v>
                </c:pt>
                <c:pt idx="4211">
                  <c:v>67.968030678863315</c:v>
                </c:pt>
                <c:pt idx="4212">
                  <c:v>67.97176128069971</c:v>
                </c:pt>
                <c:pt idx="4213">
                  <c:v>67.97549100937006</c:v>
                </c:pt>
                <c:pt idx="4214">
                  <c:v>67.979219865283014</c:v>
                </c:pt>
                <c:pt idx="4215">
                  <c:v>67.982947848846948</c:v>
                </c:pt>
                <c:pt idx="4216">
                  <c:v>67.986674960469912</c:v>
                </c:pt>
                <c:pt idx="4217">
                  <c:v>67.990401200559702</c:v>
                </c:pt>
                <c:pt idx="4218">
                  <c:v>67.9941265695238</c:v>
                </c:pt>
                <c:pt idx="4219">
                  <c:v>67.997851067769417</c:v>
                </c:pt>
                <c:pt idx="4220">
                  <c:v>68.001574695703482</c:v>
                </c:pt>
                <c:pt idx="4221">
                  <c:v>68.005297453732666</c:v>
                </c:pt>
                <c:pt idx="4222">
                  <c:v>68.009019342263244</c:v>
                </c:pt>
                <c:pt idx="4223">
                  <c:v>68.01274036170139</c:v>
                </c:pt>
                <c:pt idx="4224">
                  <c:v>68.016460512452795</c:v>
                </c:pt>
                <c:pt idx="4225">
                  <c:v>68.020179794923024</c:v>
                </c:pt>
                <c:pt idx="4226">
                  <c:v>68.02389820951727</c:v>
                </c:pt>
                <c:pt idx="4227">
                  <c:v>68.027615756640472</c:v>
                </c:pt>
                <c:pt idx="4228">
                  <c:v>68.031332436697298</c:v>
                </c:pt>
                <c:pt idx="4229">
                  <c:v>68.035048250092089</c:v>
                </c:pt>
                <c:pt idx="4230">
                  <c:v>68.038763197228917</c:v>
                </c:pt>
                <c:pt idx="4231">
                  <c:v>68.042477278511655</c:v>
                </c:pt>
                <c:pt idx="4232">
                  <c:v>68.046190494343733</c:v>
                </c:pt>
                <c:pt idx="4233">
                  <c:v>68.049902845128457</c:v>
                </c:pt>
                <c:pt idx="4234">
                  <c:v>68.053614331268747</c:v>
                </c:pt>
                <c:pt idx="4235">
                  <c:v>68.057324953167324</c:v>
                </c:pt>
                <c:pt idx="4236">
                  <c:v>68.061034711226526</c:v>
                </c:pt>
                <c:pt idx="4237">
                  <c:v>68.064743605848491</c:v>
                </c:pt>
                <c:pt idx="4238">
                  <c:v>68.068451637435032</c:v>
                </c:pt>
                <c:pt idx="4239">
                  <c:v>68.072158806387776</c:v>
                </c:pt>
                <c:pt idx="4240">
                  <c:v>68.075865113107866</c:v>
                </c:pt>
                <c:pt idx="4241">
                  <c:v>68.079570557996433</c:v>
                </c:pt>
                <c:pt idx="4242">
                  <c:v>68.083275141454081</c:v>
                </c:pt>
                <c:pt idx="4243">
                  <c:v>68.086978863881299</c:v>
                </c:pt>
                <c:pt idx="4244">
                  <c:v>68.090681725678209</c:v>
                </c:pt>
                <c:pt idx="4245">
                  <c:v>68.094383727244718</c:v>
                </c:pt>
                <c:pt idx="4246">
                  <c:v>68.098084868980408</c:v>
                </c:pt>
                <c:pt idx="4247">
                  <c:v>68.101785151284574</c:v>
                </c:pt>
                <c:pt idx="4248">
                  <c:v>68.105484574556272</c:v>
                </c:pt>
                <c:pt idx="4249">
                  <c:v>68.1091831391943</c:v>
                </c:pt>
                <c:pt idx="4250">
                  <c:v>68.112880845597118</c:v>
                </c:pt>
                <c:pt idx="4251">
                  <c:v>68.116577694162871</c:v>
                </c:pt>
                <c:pt idx="4252">
                  <c:v>68.120273685289575</c:v>
                </c:pt>
                <c:pt idx="4253">
                  <c:v>68.123968819374852</c:v>
                </c:pt>
                <c:pt idx="4254">
                  <c:v>68.127663096816079</c:v>
                </c:pt>
                <c:pt idx="4255">
                  <c:v>68.13135651801035</c:v>
                </c:pt>
                <c:pt idx="4256">
                  <c:v>68.135049083354488</c:v>
                </c:pt>
                <c:pt idx="4257">
                  <c:v>68.138740793245063</c:v>
                </c:pt>
                <c:pt idx="4258">
                  <c:v>68.142431648078315</c:v>
                </c:pt>
                <c:pt idx="4259">
                  <c:v>68.146121648250272</c:v>
                </c:pt>
                <c:pt idx="4260">
                  <c:v>68.149810794156622</c:v>
                </c:pt>
                <c:pt idx="4261">
                  <c:v>68.153499086192852</c:v>
                </c:pt>
                <c:pt idx="4262">
                  <c:v>68.157186524754081</c:v>
                </c:pt>
                <c:pt idx="4263">
                  <c:v>68.160873110235272</c:v>
                </c:pt>
                <c:pt idx="4264">
                  <c:v>68.164558843031017</c:v>
                </c:pt>
                <c:pt idx="4265">
                  <c:v>68.168243723535667</c:v>
                </c:pt>
                <c:pt idx="4266">
                  <c:v>68.171927752143318</c:v>
                </c:pt>
                <c:pt idx="4267">
                  <c:v>68.175610929247725</c:v>
                </c:pt>
                <c:pt idx="4268">
                  <c:v>68.17929325524247</c:v>
                </c:pt>
                <c:pt idx="4269">
                  <c:v>68.182974730520797</c:v>
                </c:pt>
                <c:pt idx="4270">
                  <c:v>68.186655355475679</c:v>
                </c:pt>
                <c:pt idx="4271">
                  <c:v>68.190335130499832</c:v>
                </c:pt>
                <c:pt idx="4272">
                  <c:v>68.194014055985733</c:v>
                </c:pt>
                <c:pt idx="4273">
                  <c:v>68.197692132325514</c:v>
                </c:pt>
                <c:pt idx="4274">
                  <c:v>68.201369359911084</c:v>
                </c:pt>
                <c:pt idx="4275">
                  <c:v>68.20504573913405</c:v>
                </c:pt>
                <c:pt idx="4276">
                  <c:v>68.208721270385809</c:v>
                </c:pt>
                <c:pt idx="4277">
                  <c:v>68.212395954057428</c:v>
                </c:pt>
                <c:pt idx="4278">
                  <c:v>68.216069790539706</c:v>
                </c:pt>
                <c:pt idx="4279">
                  <c:v>68.219742780223214</c:v>
                </c:pt>
                <c:pt idx="4280">
                  <c:v>68.223414923498225</c:v>
                </c:pt>
                <c:pt idx="4281">
                  <c:v>68.227086220754714</c:v>
                </c:pt>
                <c:pt idx="4282">
                  <c:v>68.230756672382455</c:v>
                </c:pt>
                <c:pt idx="4283">
                  <c:v>68.234426278770883</c:v>
                </c:pt>
                <c:pt idx="4284">
                  <c:v>68.238095040309219</c:v>
                </c:pt>
                <c:pt idx="4285">
                  <c:v>68.241762957386371</c:v>
                </c:pt>
                <c:pt idx="4286">
                  <c:v>68.245430030390992</c:v>
                </c:pt>
                <c:pt idx="4287">
                  <c:v>68.249096259711521</c:v>
                </c:pt>
                <c:pt idx="4288">
                  <c:v>68.252761645736044</c:v>
                </c:pt>
                <c:pt idx="4289">
                  <c:v>68.25642618885243</c:v>
                </c:pt>
                <c:pt idx="4290">
                  <c:v>68.260089889448253</c:v>
                </c:pt>
                <c:pt idx="4291">
                  <c:v>68.263752747910843</c:v>
                </c:pt>
                <c:pt idx="4292">
                  <c:v>68.267414764627247</c:v>
                </c:pt>
                <c:pt idx="4293">
                  <c:v>68.271075939984271</c:v>
                </c:pt>
                <c:pt idx="4294">
                  <c:v>68.274736274368436</c:v>
                </c:pt>
                <c:pt idx="4295">
                  <c:v>68.278395768165979</c:v>
                </c:pt>
                <c:pt idx="4296">
                  <c:v>68.282054421762879</c:v>
                </c:pt>
                <c:pt idx="4297">
                  <c:v>68.285712235544906</c:v>
                </c:pt>
                <c:pt idx="4298">
                  <c:v>68.289369209897444</c:v>
                </c:pt>
                <c:pt idx="4299">
                  <c:v>68.293025345205734</c:v>
                </c:pt>
                <c:pt idx="4300">
                  <c:v>68.296680641854735</c:v>
                </c:pt>
                <c:pt idx="4301">
                  <c:v>68.300335100229034</c:v>
                </c:pt>
                <c:pt idx="4302">
                  <c:v>68.303988720713093</c:v>
                </c:pt>
                <c:pt idx="4303">
                  <c:v>68.307641503690988</c:v>
                </c:pt>
                <c:pt idx="4304">
                  <c:v>68.311293449546611</c:v>
                </c:pt>
                <c:pt idx="4305">
                  <c:v>68.314944558663626</c:v>
                </c:pt>
                <c:pt idx="4306">
                  <c:v>68.318594831425273</c:v>
                </c:pt>
                <c:pt idx="4307">
                  <c:v>68.322244268214689</c:v>
                </c:pt>
                <c:pt idx="4308">
                  <c:v>68.325892869414702</c:v>
                </c:pt>
                <c:pt idx="4309">
                  <c:v>68.329540635407795</c:v>
                </c:pt>
                <c:pt idx="4310">
                  <c:v>68.333187566576342</c:v>
                </c:pt>
                <c:pt idx="4311">
                  <c:v>68.336833663302315</c:v>
                </c:pt>
                <c:pt idx="4312">
                  <c:v>68.340478925967503</c:v>
                </c:pt>
                <c:pt idx="4313">
                  <c:v>68.344123354953382</c:v>
                </c:pt>
                <c:pt idx="4314">
                  <c:v>68.347766950641216</c:v>
                </c:pt>
                <c:pt idx="4315">
                  <c:v>68.351409713411982</c:v>
                </c:pt>
                <c:pt idx="4316">
                  <c:v>68.355051643646405</c:v>
                </c:pt>
                <c:pt idx="4317">
                  <c:v>68.358692741724909</c:v>
                </c:pt>
                <c:pt idx="4318">
                  <c:v>68.362333008027747</c:v>
                </c:pt>
                <c:pt idx="4319">
                  <c:v>68.365972442934847</c:v>
                </c:pt>
                <c:pt idx="4320">
                  <c:v>68.369611046825824</c:v>
                </c:pt>
                <c:pt idx="4321">
                  <c:v>68.37324882008015</c:v>
                </c:pt>
                <c:pt idx="4322">
                  <c:v>68.376885763076942</c:v>
                </c:pt>
                <c:pt idx="4323">
                  <c:v>68.380521876195132</c:v>
                </c:pt>
                <c:pt idx="4324">
                  <c:v>68.38415715981337</c:v>
                </c:pt>
                <c:pt idx="4325">
                  <c:v>68.387791614309961</c:v>
                </c:pt>
                <c:pt idx="4326">
                  <c:v>68.391425240063114</c:v>
                </c:pt>
                <c:pt idx="4327">
                  <c:v>68.395058037450653</c:v>
                </c:pt>
                <c:pt idx="4328">
                  <c:v>68.398690006850131</c:v>
                </c:pt>
                <c:pt idx="4329">
                  <c:v>68.402321148638976</c:v>
                </c:pt>
                <c:pt idx="4330">
                  <c:v>68.405951463194242</c:v>
                </c:pt>
                <c:pt idx="4331">
                  <c:v>68.409580950892718</c:v>
                </c:pt>
                <c:pt idx="4332">
                  <c:v>68.413209612111018</c:v>
                </c:pt>
                <c:pt idx="4333">
                  <c:v>68.416837447225447</c:v>
                </c:pt>
                <c:pt idx="4334">
                  <c:v>68.420464456612081</c:v>
                </c:pt>
                <c:pt idx="4335">
                  <c:v>68.424090640646682</c:v>
                </c:pt>
                <c:pt idx="4336">
                  <c:v>68.42771599970483</c:v>
                </c:pt>
                <c:pt idx="4337">
                  <c:v>68.431340534161805</c:v>
                </c:pt>
                <c:pt idx="4338">
                  <c:v>68.434964244392631</c:v>
                </c:pt>
                <c:pt idx="4339">
                  <c:v>68.438587130772078</c:v>
                </c:pt>
                <c:pt idx="4340">
                  <c:v>68.442209193674657</c:v>
                </c:pt>
                <c:pt idx="4341">
                  <c:v>68.445830433474669</c:v>
                </c:pt>
                <c:pt idx="4342">
                  <c:v>68.449450850546086</c:v>
                </c:pt>
                <c:pt idx="4343">
                  <c:v>68.453070445262696</c:v>
                </c:pt>
                <c:pt idx="4344">
                  <c:v>68.45668921799799</c:v>
                </c:pt>
                <c:pt idx="4345">
                  <c:v>68.460307169125201</c:v>
                </c:pt>
                <c:pt idx="4346">
                  <c:v>68.463924299017322</c:v>
                </c:pt>
                <c:pt idx="4347">
                  <c:v>68.467540608047102</c:v>
                </c:pt>
                <c:pt idx="4348">
                  <c:v>68.471156096587023</c:v>
                </c:pt>
                <c:pt idx="4349">
                  <c:v>68.474770765009325</c:v>
                </c:pt>
                <c:pt idx="4350">
                  <c:v>68.478384613685947</c:v>
                </c:pt>
                <c:pt idx="4351">
                  <c:v>68.481997642988659</c:v>
                </c:pt>
                <c:pt idx="4352">
                  <c:v>68.485609853288935</c:v>
                </c:pt>
                <c:pt idx="4353">
                  <c:v>68.48922124495796</c:v>
                </c:pt>
                <c:pt idx="4354">
                  <c:v>68.492831818366682</c:v>
                </c:pt>
                <c:pt idx="4355">
                  <c:v>68.496441573885889</c:v>
                </c:pt>
                <c:pt idx="4356">
                  <c:v>68.500050511885973</c:v>
                </c:pt>
                <c:pt idx="4357">
                  <c:v>68.503658632737213</c:v>
                </c:pt>
                <c:pt idx="4358">
                  <c:v>68.507265936809532</c:v>
                </c:pt>
                <c:pt idx="4359">
                  <c:v>68.510872424472609</c:v>
                </c:pt>
                <c:pt idx="4360">
                  <c:v>68.514478096095928</c:v>
                </c:pt>
                <c:pt idx="4361">
                  <c:v>68.518082952048729</c:v>
                </c:pt>
                <c:pt idx="4362">
                  <c:v>68.521686992699912</c:v>
                </c:pt>
                <c:pt idx="4363">
                  <c:v>68.525290218418235</c:v>
                </c:pt>
                <c:pt idx="4364">
                  <c:v>68.528892629572141</c:v>
                </c:pt>
                <c:pt idx="4365">
                  <c:v>68.532494226529778</c:v>
                </c:pt>
                <c:pt idx="4366">
                  <c:v>68.536095009659192</c:v>
                </c:pt>
                <c:pt idx="4367">
                  <c:v>68.539694979328019</c:v>
                </c:pt>
                <c:pt idx="4368">
                  <c:v>68.543294135903778</c:v>
                </c:pt>
                <c:pt idx="4369">
                  <c:v>68.546892479753623</c:v>
                </c:pt>
                <c:pt idx="4370">
                  <c:v>68.550490011244534</c:v>
                </c:pt>
                <c:pt idx="4371">
                  <c:v>68.554086730743222</c:v>
                </c:pt>
                <c:pt idx="4372">
                  <c:v>68.557682638616185</c:v>
                </c:pt>
                <c:pt idx="4373">
                  <c:v>68.561277735229581</c:v>
                </c:pt>
                <c:pt idx="4374">
                  <c:v>68.564872020949423</c:v>
                </c:pt>
                <c:pt idx="4375">
                  <c:v>68.568465496141414</c:v>
                </c:pt>
                <c:pt idx="4376">
                  <c:v>68.572058161171029</c:v>
                </c:pt>
                <c:pt idx="4377">
                  <c:v>68.575650016403472</c:v>
                </c:pt>
                <c:pt idx="4378">
                  <c:v>68.579241062203764</c:v>
                </c:pt>
                <c:pt idx="4379">
                  <c:v>68.582831298936611</c:v>
                </c:pt>
                <c:pt idx="4380">
                  <c:v>68.586420726966509</c:v>
                </c:pt>
                <c:pt idx="4381">
                  <c:v>68.590009346657709</c:v>
                </c:pt>
                <c:pt idx="4382">
                  <c:v>68.593597158374166</c:v>
                </c:pt>
                <c:pt idx="4383">
                  <c:v>68.597184162479664</c:v>
                </c:pt>
                <c:pt idx="4384">
                  <c:v>68.600770359337687</c:v>
                </c:pt>
                <c:pt idx="4385">
                  <c:v>68.60435574931148</c:v>
                </c:pt>
                <c:pt idx="4386">
                  <c:v>68.607940332764059</c:v>
                </c:pt>
                <c:pt idx="4387">
                  <c:v>68.611524110058241</c:v>
                </c:pt>
                <c:pt idx="4388">
                  <c:v>68.615107081556488</c:v>
                </c:pt>
                <c:pt idx="4389">
                  <c:v>68.618689247621106</c:v>
                </c:pt>
                <c:pt idx="4390">
                  <c:v>68.622270608614116</c:v>
                </c:pt>
                <c:pt idx="4391">
                  <c:v>68.625851164897327</c:v>
                </c:pt>
                <c:pt idx="4392">
                  <c:v>68.629430916832248</c:v>
                </c:pt>
                <c:pt idx="4393">
                  <c:v>68.63300986478022</c:v>
                </c:pt>
                <c:pt idx="4394">
                  <c:v>68.636588009102283</c:v>
                </c:pt>
                <c:pt idx="4395">
                  <c:v>68.640165350159251</c:v>
                </c:pt>
                <c:pt idx="4396">
                  <c:v>68.643741888311709</c:v>
                </c:pt>
                <c:pt idx="4397">
                  <c:v>68.647317623919974</c:v>
                </c:pt>
                <c:pt idx="4398">
                  <c:v>68.650892557344136</c:v>
                </c:pt>
                <c:pt idx="4399">
                  <c:v>68.654466688943998</c:v>
                </c:pt>
                <c:pt idx="4400">
                  <c:v>68.658040019079266</c:v>
                </c:pt>
                <c:pt idx="4401">
                  <c:v>68.661612548109218</c:v>
                </c:pt>
                <c:pt idx="4402">
                  <c:v>68.665184276392978</c:v>
                </c:pt>
                <c:pt idx="4403">
                  <c:v>68.668755204289468</c:v>
                </c:pt>
                <c:pt idx="4404">
                  <c:v>68.672325332157271</c:v>
                </c:pt>
                <c:pt idx="4405">
                  <c:v>68.675894660354842</c:v>
                </c:pt>
                <c:pt idx="4406">
                  <c:v>68.67946318924028</c:v>
                </c:pt>
                <c:pt idx="4407">
                  <c:v>68.683030919171529</c:v>
                </c:pt>
                <c:pt idx="4408">
                  <c:v>68.686597850506232</c:v>
                </c:pt>
                <c:pt idx="4409">
                  <c:v>68.690163983601877</c:v>
                </c:pt>
                <c:pt idx="4410">
                  <c:v>68.693729318815627</c:v>
                </c:pt>
                <c:pt idx="4411">
                  <c:v>68.697293856504416</c:v>
                </c:pt>
                <c:pt idx="4412">
                  <c:v>68.700857597025006</c:v>
                </c:pt>
                <c:pt idx="4413">
                  <c:v>68.704420540733807</c:v>
                </c:pt>
                <c:pt idx="4414">
                  <c:v>68.70798268798714</c:v>
                </c:pt>
                <c:pt idx="4415">
                  <c:v>68.711544039140932</c:v>
                </c:pt>
                <c:pt idx="4416">
                  <c:v>68.715104594550979</c:v>
                </c:pt>
                <c:pt idx="4417">
                  <c:v>68.718664354572795</c:v>
                </c:pt>
                <c:pt idx="4418">
                  <c:v>68.722223319561621</c:v>
                </c:pt>
                <c:pt idx="4419">
                  <c:v>68.725781489872574</c:v>
                </c:pt>
                <c:pt idx="4420">
                  <c:v>68.729338865860399</c:v>
                </c:pt>
                <c:pt idx="4421">
                  <c:v>68.732895447879727</c:v>
                </c:pt>
                <c:pt idx="4422">
                  <c:v>68.736451236284807</c:v>
                </c:pt>
                <c:pt idx="4423">
                  <c:v>68.740006231429831</c:v>
                </c:pt>
                <c:pt idx="4424">
                  <c:v>68.743560433668563</c:v>
                </c:pt>
                <c:pt idx="4425">
                  <c:v>68.747113843354654</c:v>
                </c:pt>
                <c:pt idx="4426">
                  <c:v>68.750666460841543</c:v>
                </c:pt>
                <c:pt idx="4427">
                  <c:v>68.754218286482313</c:v>
                </c:pt>
                <c:pt idx="4428">
                  <c:v>68.75776932062989</c:v>
                </c:pt>
                <c:pt idx="4429">
                  <c:v>68.761319563636974</c:v>
                </c:pt>
                <c:pt idx="4430">
                  <c:v>68.764869015855965</c:v>
                </c:pt>
                <c:pt idx="4431">
                  <c:v>68.768417677639135</c:v>
                </c:pt>
                <c:pt idx="4432">
                  <c:v>68.771965549338361</c:v>
                </c:pt>
                <c:pt idx="4433">
                  <c:v>68.775512631305446</c:v>
                </c:pt>
                <c:pt idx="4434">
                  <c:v>68.779058923891867</c:v>
                </c:pt>
                <c:pt idx="4435">
                  <c:v>68.782604427448916</c:v>
                </c:pt>
                <c:pt idx="4436">
                  <c:v>68.786149142327574</c:v>
                </c:pt>
                <c:pt idx="4437">
                  <c:v>68.789693068878677</c:v>
                </c:pt>
                <c:pt idx="4438">
                  <c:v>68.793236207452779</c:v>
                </c:pt>
                <c:pt idx="4439">
                  <c:v>68.796778558400206</c:v>
                </c:pt>
                <c:pt idx="4440">
                  <c:v>68.800320122071028</c:v>
                </c:pt>
                <c:pt idx="4441">
                  <c:v>68.803860898815174</c:v>
                </c:pt>
                <c:pt idx="4442">
                  <c:v>68.807400888982187</c:v>
                </c:pt>
                <c:pt idx="4443">
                  <c:v>68.810940092921498</c:v>
                </c:pt>
                <c:pt idx="4444">
                  <c:v>68.814478510982312</c:v>
                </c:pt>
                <c:pt idx="4445">
                  <c:v>68.818016143513518</c:v>
                </c:pt>
                <c:pt idx="4446">
                  <c:v>68.821552990863793</c:v>
                </c:pt>
                <c:pt idx="4447">
                  <c:v>68.825089053381689</c:v>
                </c:pt>
                <c:pt idx="4448">
                  <c:v>68.828624331415327</c:v>
                </c:pt>
                <c:pt idx="4449">
                  <c:v>68.832158825312789</c:v>
                </c:pt>
                <c:pt idx="4450">
                  <c:v>68.835692535421799</c:v>
                </c:pt>
                <c:pt idx="4451">
                  <c:v>68.839225462089942</c:v>
                </c:pt>
                <c:pt idx="4452">
                  <c:v>68.842757605664488</c:v>
                </c:pt>
                <c:pt idx="4453">
                  <c:v>68.846288966492537</c:v>
                </c:pt>
                <c:pt idx="4454">
                  <c:v>68.849819544920919</c:v>
                </c:pt>
                <c:pt idx="4455">
                  <c:v>68.853349341296266</c:v>
                </c:pt>
                <c:pt idx="4456">
                  <c:v>68.856878355964966</c:v>
                </c:pt>
                <c:pt idx="4457">
                  <c:v>68.860406589273154</c:v>
                </c:pt>
                <c:pt idx="4458">
                  <c:v>68.863934041566765</c:v>
                </c:pt>
                <c:pt idx="4459">
                  <c:v>68.867460713191505</c:v>
                </c:pt>
                <c:pt idx="4460">
                  <c:v>68.870986604492842</c:v>
                </c:pt>
                <c:pt idx="4461">
                  <c:v>68.874511715815984</c:v>
                </c:pt>
                <c:pt idx="4462">
                  <c:v>68.878036047505987</c:v>
                </c:pt>
                <c:pt idx="4463">
                  <c:v>68.88155959990759</c:v>
                </c:pt>
                <c:pt idx="4464">
                  <c:v>68.885082373365378</c:v>
                </c:pt>
                <c:pt idx="4465">
                  <c:v>68.888604368223639</c:v>
                </c:pt>
                <c:pt idx="4466">
                  <c:v>68.892125584826474</c:v>
                </c:pt>
                <c:pt idx="4467">
                  <c:v>68.895646023517784</c:v>
                </c:pt>
                <c:pt idx="4468">
                  <c:v>68.899165684641162</c:v>
                </c:pt>
                <c:pt idx="4469">
                  <c:v>68.902684568540053</c:v>
                </c:pt>
                <c:pt idx="4470">
                  <c:v>68.906202675557623</c:v>
                </c:pt>
                <c:pt idx="4471">
                  <c:v>68.909720006036821</c:v>
                </c:pt>
                <c:pt idx="4472">
                  <c:v>68.913236560320385</c:v>
                </c:pt>
                <c:pt idx="4473">
                  <c:v>68.916752338750825</c:v>
                </c:pt>
                <c:pt idx="4474">
                  <c:v>68.92026734167041</c:v>
                </c:pt>
                <c:pt idx="4475">
                  <c:v>68.923781569421223</c:v>
                </c:pt>
                <c:pt idx="4476">
                  <c:v>68.927295022344993</c:v>
                </c:pt>
                <c:pt idx="4477">
                  <c:v>68.930807700783419</c:v>
                </c:pt>
                <c:pt idx="4478">
                  <c:v>68.934319605077818</c:v>
                </c:pt>
                <c:pt idx="4479">
                  <c:v>68.937830735569349</c:v>
                </c:pt>
                <c:pt idx="4480">
                  <c:v>68.941341092598933</c:v>
                </c:pt>
                <c:pt idx="4481">
                  <c:v>68.944850676507258</c:v>
                </c:pt>
                <c:pt idx="4482">
                  <c:v>68.948359487634804</c:v>
                </c:pt>
                <c:pt idx="4483">
                  <c:v>68.95186752632182</c:v>
                </c:pt>
                <c:pt idx="4484">
                  <c:v>68.955374792908302</c:v>
                </c:pt>
                <c:pt idx="4485">
                  <c:v>68.958881287734044</c:v>
                </c:pt>
                <c:pt idx="4486">
                  <c:v>68.962387011138645</c:v>
                </c:pt>
                <c:pt idx="4487">
                  <c:v>68.965891963461431</c:v>
                </c:pt>
                <c:pt idx="4488">
                  <c:v>68.969396145041543</c:v>
                </c:pt>
                <c:pt idx="4489">
                  <c:v>68.972899556217882</c:v>
                </c:pt>
                <c:pt idx="4490">
                  <c:v>68.976402197329094</c:v>
                </c:pt>
                <c:pt idx="4491">
                  <c:v>68.979904068713651</c:v>
                </c:pt>
                <c:pt idx="4492">
                  <c:v>68.983405170709815</c:v>
                </c:pt>
                <c:pt idx="4493">
                  <c:v>68.986905503655521</c:v>
                </c:pt>
                <c:pt idx="4494">
                  <c:v>68.990405067888631</c:v>
                </c:pt>
                <c:pt idx="4495">
                  <c:v>68.993903863746652</c:v>
                </c:pt>
                <c:pt idx="4496">
                  <c:v>68.997401891566923</c:v>
                </c:pt>
                <c:pt idx="4497">
                  <c:v>69.00089915168661</c:v>
                </c:pt>
                <c:pt idx="4498">
                  <c:v>69.004395644442567</c:v>
                </c:pt>
                <c:pt idx="4499">
                  <c:v>69.007891370171478</c:v>
                </c:pt>
                <c:pt idx="4500">
                  <c:v>69.011386329209799</c:v>
                </c:pt>
                <c:pt idx="4501">
                  <c:v>69.014880521893772</c:v>
                </c:pt>
                <c:pt idx="4502">
                  <c:v>69.018373948559358</c:v>
                </c:pt>
                <c:pt idx="4503">
                  <c:v>69.021866609542414</c:v>
                </c:pt>
                <c:pt idx="4504">
                  <c:v>69.025358505178474</c:v>
                </c:pt>
                <c:pt idx="4505">
                  <c:v>69.028849635802885</c:v>
                </c:pt>
                <c:pt idx="4506">
                  <c:v>69.032340001750754</c:v>
                </c:pt>
                <c:pt idx="4507">
                  <c:v>69.035829603357016</c:v>
                </c:pt>
                <c:pt idx="4508">
                  <c:v>69.039318440956364</c:v>
                </c:pt>
                <c:pt idx="4509">
                  <c:v>69.042806514883239</c:v>
                </c:pt>
                <c:pt idx="4510">
                  <c:v>69.046293825471921</c:v>
                </c:pt>
                <c:pt idx="4511">
                  <c:v>69.049780373056393</c:v>
                </c:pt>
                <c:pt idx="4512">
                  <c:v>69.053266157970512</c:v>
                </c:pt>
                <c:pt idx="4513">
                  <c:v>69.056751180547849</c:v>
                </c:pt>
                <c:pt idx="4514">
                  <c:v>69.06023544112179</c:v>
                </c:pt>
                <c:pt idx="4515">
                  <c:v>69.063718940025439</c:v>
                </c:pt>
                <c:pt idx="4516">
                  <c:v>69.067201677591768</c:v>
                </c:pt>
                <c:pt idx="4517">
                  <c:v>69.070683654153527</c:v>
                </c:pt>
                <c:pt idx="4518">
                  <c:v>69.074164870043134</c:v>
                </c:pt>
                <c:pt idx="4519">
                  <c:v>69.077645325592911</c:v>
                </c:pt>
                <c:pt idx="4520">
                  <c:v>69.081125021134923</c:v>
                </c:pt>
                <c:pt idx="4521">
                  <c:v>69.084603957001008</c:v>
                </c:pt>
                <c:pt idx="4522">
                  <c:v>69.088082133522818</c:v>
                </c:pt>
                <c:pt idx="4523">
                  <c:v>69.091559551031722</c:v>
                </c:pt>
                <c:pt idx="4524">
                  <c:v>69.095036209858947</c:v>
                </c:pt>
                <c:pt idx="4525">
                  <c:v>69.098512110335434</c:v>
                </c:pt>
                <c:pt idx="4526">
                  <c:v>69.101987252791986</c:v>
                </c:pt>
                <c:pt idx="4527">
                  <c:v>69.105461637559131</c:v>
                </c:pt>
                <c:pt idx="4528">
                  <c:v>69.108935264967172</c:v>
                </c:pt>
                <c:pt idx="4529">
                  <c:v>69.112408135346271</c:v>
                </c:pt>
                <c:pt idx="4530">
                  <c:v>69.115880249026262</c:v>
                </c:pt>
                <c:pt idx="4531">
                  <c:v>69.119351606336878</c:v>
                </c:pt>
                <c:pt idx="4532">
                  <c:v>69.12282220760757</c:v>
                </c:pt>
                <c:pt idx="4533">
                  <c:v>69.12629205316756</c:v>
                </c:pt>
                <c:pt idx="4534">
                  <c:v>69.129761143345931</c:v>
                </c:pt>
                <c:pt idx="4535">
                  <c:v>69.133229478471435</c:v>
                </c:pt>
                <c:pt idx="4536">
                  <c:v>69.136697058872755</c:v>
                </c:pt>
                <c:pt idx="4537">
                  <c:v>69.14016388487822</c:v>
                </c:pt>
                <c:pt idx="4538">
                  <c:v>69.143629956816056</c:v>
                </c:pt>
                <c:pt idx="4539">
                  <c:v>69.147095275014209</c:v>
                </c:pt>
                <c:pt idx="4540">
                  <c:v>69.150559839800408</c:v>
                </c:pt>
                <c:pt idx="4541">
                  <c:v>69.154023651502186</c:v>
                </c:pt>
                <c:pt idx="4542">
                  <c:v>69.157486710446889</c:v>
                </c:pt>
                <c:pt idx="4543">
                  <c:v>69.160949016961638</c:v>
                </c:pt>
                <c:pt idx="4544">
                  <c:v>69.164410571373281</c:v>
                </c:pt>
                <c:pt idx="4545">
                  <c:v>69.167871374008499</c:v>
                </c:pt>
                <c:pt idx="4546">
                  <c:v>69.171331425193841</c:v>
                </c:pt>
                <c:pt idx="4547">
                  <c:v>69.174790725255477</c:v>
                </c:pt>
                <c:pt idx="4548">
                  <c:v>69.178249274519473</c:v>
                </c:pt>
                <c:pt idx="4549">
                  <c:v>69.181707073311671</c:v>
                </c:pt>
                <c:pt idx="4550">
                  <c:v>69.185164121957683</c:v>
                </c:pt>
                <c:pt idx="4551">
                  <c:v>69.188620420782939</c:v>
                </c:pt>
                <c:pt idx="4552">
                  <c:v>69.192075970112626</c:v>
                </c:pt>
                <c:pt idx="4553">
                  <c:v>69.195530770271688</c:v>
                </c:pt>
                <c:pt idx="4554">
                  <c:v>69.198984821584958</c:v>
                </c:pt>
                <c:pt idx="4555">
                  <c:v>69.202438124376968</c:v>
                </c:pt>
                <c:pt idx="4556">
                  <c:v>69.205890678972068</c:v>
                </c:pt>
                <c:pt idx="4557">
                  <c:v>69.209342485694393</c:v>
                </c:pt>
                <c:pt idx="4558">
                  <c:v>69.212793544867907</c:v>
                </c:pt>
                <c:pt idx="4559">
                  <c:v>69.216243856816263</c:v>
                </c:pt>
                <c:pt idx="4560">
                  <c:v>69.219693421863042</c:v>
                </c:pt>
                <c:pt idx="4561">
                  <c:v>69.223142240331526</c:v>
                </c:pt>
                <c:pt idx="4562">
                  <c:v>69.226590312544758</c:v>
                </c:pt>
                <c:pt idx="4563">
                  <c:v>69.230037638825664</c:v>
                </c:pt>
                <c:pt idx="4564">
                  <c:v>69.233484219496901</c:v>
                </c:pt>
                <c:pt idx="4565">
                  <c:v>69.236930054880929</c:v>
                </c:pt>
                <c:pt idx="4566">
                  <c:v>69.240375145299993</c:v>
                </c:pt>
                <c:pt idx="4567">
                  <c:v>69.243819491076167</c:v>
                </c:pt>
                <c:pt idx="4568">
                  <c:v>69.247263092531242</c:v>
                </c:pt>
                <c:pt idx="4569">
                  <c:v>69.250705949986852</c:v>
                </c:pt>
                <c:pt idx="4570">
                  <c:v>69.254148063764447</c:v>
                </c:pt>
                <c:pt idx="4571">
                  <c:v>69.257589434185192</c:v>
                </c:pt>
                <c:pt idx="4572">
                  <c:v>69.261030061570111</c:v>
                </c:pt>
                <c:pt idx="4573">
                  <c:v>69.264469946239998</c:v>
                </c:pt>
                <c:pt idx="4574">
                  <c:v>69.267909088515395</c:v>
                </c:pt>
                <c:pt idx="4575">
                  <c:v>69.271347488716756</c:v>
                </c:pt>
                <c:pt idx="4576">
                  <c:v>69.274785147164224</c:v>
                </c:pt>
                <c:pt idx="4577">
                  <c:v>69.278222064177726</c:v>
                </c:pt>
                <c:pt idx="4578">
                  <c:v>69.281658240077036</c:v>
                </c:pt>
                <c:pt idx="4579">
                  <c:v>69.285093675181727</c:v>
                </c:pt>
                <c:pt idx="4580">
                  <c:v>69.288528369811104</c:v>
                </c:pt>
                <c:pt idx="4581">
                  <c:v>69.291962324284313</c:v>
                </c:pt>
                <c:pt idx="4582">
                  <c:v>69.295395538920332</c:v>
                </c:pt>
                <c:pt idx="4583">
                  <c:v>69.298828014037809</c:v>
                </c:pt>
                <c:pt idx="4584">
                  <c:v>69.302259749955326</c:v>
                </c:pt>
                <c:pt idx="4585">
                  <c:v>69.305690746991161</c:v>
                </c:pt>
                <c:pt idx="4586">
                  <c:v>69.30912100546341</c:v>
                </c:pt>
                <c:pt idx="4587">
                  <c:v>69.312550525690014</c:v>
                </c:pt>
                <c:pt idx="4588">
                  <c:v>69.315979307988613</c:v>
                </c:pt>
                <c:pt idx="4589">
                  <c:v>69.319407352676748</c:v>
                </c:pt>
                <c:pt idx="4590">
                  <c:v>69.322834660071692</c:v>
                </c:pt>
                <c:pt idx="4591">
                  <c:v>69.326261230490502</c:v>
                </c:pt>
                <c:pt idx="4592">
                  <c:v>69.329687064250109</c:v>
                </c:pt>
                <c:pt idx="4593">
                  <c:v>69.333112161667145</c:v>
                </c:pt>
                <c:pt idx="4594">
                  <c:v>69.336536523058058</c:v>
                </c:pt>
                <c:pt idx="4595">
                  <c:v>69.339960148739138</c:v>
                </c:pt>
                <c:pt idx="4596">
                  <c:v>69.343383039026477</c:v>
                </c:pt>
                <c:pt idx="4597">
                  <c:v>69.346805194235856</c:v>
                </c:pt>
                <c:pt idx="4598">
                  <c:v>69.350226614682995</c:v>
                </c:pt>
                <c:pt idx="4599">
                  <c:v>69.353647300683335</c:v>
                </c:pt>
                <c:pt idx="4600">
                  <c:v>69.357067252552085</c:v>
                </c:pt>
                <c:pt idx="4601">
                  <c:v>69.360486470604329</c:v>
                </c:pt>
                <c:pt idx="4602">
                  <c:v>69.363904955154894</c:v>
                </c:pt>
                <c:pt idx="4603">
                  <c:v>69.367322706518436</c:v>
                </c:pt>
                <c:pt idx="4604">
                  <c:v>69.370739725009358</c:v>
                </c:pt>
                <c:pt idx="4605">
                  <c:v>69.374156010941917</c:v>
                </c:pt>
                <c:pt idx="4606">
                  <c:v>69.377571564630102</c:v>
                </c:pt>
                <c:pt idx="4607">
                  <c:v>69.380986386387804</c:v>
                </c:pt>
                <c:pt idx="4608">
                  <c:v>69.384400476528626</c:v>
                </c:pt>
                <c:pt idx="4609">
                  <c:v>69.387813835366018</c:v>
                </c:pt>
                <c:pt idx="4610">
                  <c:v>69.391226463213172</c:v>
                </c:pt>
                <c:pt idx="4611">
                  <c:v>69.394638360383112</c:v>
                </c:pt>
                <c:pt idx="4612">
                  <c:v>69.398049527188661</c:v>
                </c:pt>
                <c:pt idx="4613">
                  <c:v>69.401459963942472</c:v>
                </c:pt>
                <c:pt idx="4614">
                  <c:v>69.404869670956941</c:v>
                </c:pt>
                <c:pt idx="4615">
                  <c:v>69.408278648544325</c:v>
                </c:pt>
                <c:pt idx="4616">
                  <c:v>69.411686897016594</c:v>
                </c:pt>
                <c:pt idx="4617">
                  <c:v>69.415094416685591</c:v>
                </c:pt>
                <c:pt idx="4618">
                  <c:v>69.418501207862931</c:v>
                </c:pt>
                <c:pt idx="4619">
                  <c:v>69.421907270860046</c:v>
                </c:pt>
                <c:pt idx="4620">
                  <c:v>69.425312605988168</c:v>
                </c:pt>
                <c:pt idx="4621">
                  <c:v>69.428717213558258</c:v>
                </c:pt>
                <c:pt idx="4622">
                  <c:v>69.432121093881236</c:v>
                </c:pt>
                <c:pt idx="4623">
                  <c:v>69.435524247267665</c:v>
                </c:pt>
                <c:pt idx="4624">
                  <c:v>69.438926674027954</c:v>
                </c:pt>
                <c:pt idx="4625">
                  <c:v>69.442328374472368</c:v>
                </c:pt>
                <c:pt idx="4626">
                  <c:v>69.445729348910916</c:v>
                </c:pt>
                <c:pt idx="4627">
                  <c:v>69.449129597653439</c:v>
                </c:pt>
                <c:pt idx="4628">
                  <c:v>69.452529121009562</c:v>
                </c:pt>
                <c:pt idx="4629">
                  <c:v>69.455927919288712</c:v>
                </c:pt>
                <c:pt idx="4630">
                  <c:v>69.459325992800075</c:v>
                </c:pt>
                <c:pt idx="4631">
                  <c:v>69.462723341852779</c:v>
                </c:pt>
                <c:pt idx="4632">
                  <c:v>69.466119966755642</c:v>
                </c:pt>
                <c:pt idx="4633">
                  <c:v>69.469515867817265</c:v>
                </c:pt>
                <c:pt idx="4634">
                  <c:v>69.472911045346095</c:v>
                </c:pt>
                <c:pt idx="4635">
                  <c:v>69.476305499650408</c:v>
                </c:pt>
                <c:pt idx="4636">
                  <c:v>69.479699231038254</c:v>
                </c:pt>
                <c:pt idx="4637">
                  <c:v>69.483092239817466</c:v>
                </c:pt>
                <c:pt idx="4638">
                  <c:v>69.486484526295683</c:v>
                </c:pt>
                <c:pt idx="4639">
                  <c:v>69.489876090780427</c:v>
                </c:pt>
                <c:pt idx="4640">
                  <c:v>69.493266933578909</c:v>
                </c:pt>
                <c:pt idx="4641">
                  <c:v>69.496657054998195</c:v>
                </c:pt>
                <c:pt idx="4642">
                  <c:v>69.500046455345213</c:v>
                </c:pt>
                <c:pt idx="4643">
                  <c:v>69.503435134926576</c:v>
                </c:pt>
                <c:pt idx="4644">
                  <c:v>69.506823094048798</c:v>
                </c:pt>
                <c:pt idx="4645">
                  <c:v>69.510210333018165</c:v>
                </c:pt>
                <c:pt idx="4646">
                  <c:v>69.513596852140751</c:v>
                </c:pt>
                <c:pt idx="4647">
                  <c:v>69.516982651722429</c:v>
                </c:pt>
                <c:pt idx="4648">
                  <c:v>69.520367732068976</c:v>
                </c:pt>
                <c:pt idx="4649">
                  <c:v>69.523752093485811</c:v>
                </c:pt>
                <c:pt idx="4650">
                  <c:v>69.527135736278296</c:v>
                </c:pt>
                <c:pt idx="4651">
                  <c:v>69.530518660751568</c:v>
                </c:pt>
                <c:pt idx="4652">
                  <c:v>69.533900867210477</c:v>
                </c:pt>
                <c:pt idx="4653">
                  <c:v>69.537282355959789</c:v>
                </c:pt>
                <c:pt idx="4654">
                  <c:v>69.540663127304043</c:v>
                </c:pt>
                <c:pt idx="4655">
                  <c:v>69.544043181547551</c:v>
                </c:pt>
                <c:pt idx="4656">
                  <c:v>69.54742251899448</c:v>
                </c:pt>
                <c:pt idx="4657">
                  <c:v>69.550801139948803</c:v>
                </c:pt>
                <c:pt idx="4658">
                  <c:v>69.554179044714246</c:v>
                </c:pt>
                <c:pt idx="4659">
                  <c:v>69.557556233594426</c:v>
                </c:pt>
                <c:pt idx="4660">
                  <c:v>69.560932706892629</c:v>
                </c:pt>
                <c:pt idx="4661">
                  <c:v>69.564308464912102</c:v>
                </c:pt>
                <c:pt idx="4662">
                  <c:v>69.567683507955834</c:v>
                </c:pt>
                <c:pt idx="4663">
                  <c:v>69.571057836326588</c:v>
                </c:pt>
                <c:pt idx="4664">
                  <c:v>69.574431450326969</c:v>
                </c:pt>
                <c:pt idx="4665">
                  <c:v>69.577804350259413</c:v>
                </c:pt>
                <c:pt idx="4666">
                  <c:v>69.581176536426142</c:v>
                </c:pt>
                <c:pt idx="4667">
                  <c:v>69.584548009129165</c:v>
                </c:pt>
                <c:pt idx="4668">
                  <c:v>69.587918768670292</c:v>
                </c:pt>
                <c:pt idx="4669">
                  <c:v>69.59128881535122</c:v>
                </c:pt>
                <c:pt idx="4670">
                  <c:v>69.594658149473361</c:v>
                </c:pt>
                <c:pt idx="4671">
                  <c:v>69.598026771338013</c:v>
                </c:pt>
                <c:pt idx="4672">
                  <c:v>69.601394681246219</c:v>
                </c:pt>
                <c:pt idx="4673">
                  <c:v>69.604761879498838</c:v>
                </c:pt>
                <c:pt idx="4674">
                  <c:v>69.608128366396613</c:v>
                </c:pt>
                <c:pt idx="4675">
                  <c:v>69.611494142240019</c:v>
                </c:pt>
                <c:pt idx="4676">
                  <c:v>69.61485920732936</c:v>
                </c:pt>
                <c:pt idx="4677">
                  <c:v>69.618223561964768</c:v>
                </c:pt>
                <c:pt idx="4678">
                  <c:v>69.621587206446122</c:v>
                </c:pt>
                <c:pt idx="4679">
                  <c:v>69.624950141073242</c:v>
                </c:pt>
                <c:pt idx="4680">
                  <c:v>69.628312366145607</c:v>
                </c:pt>
                <c:pt idx="4681">
                  <c:v>69.63167388196257</c:v>
                </c:pt>
                <c:pt idx="4682">
                  <c:v>69.635034688823367</c:v>
                </c:pt>
                <c:pt idx="4683">
                  <c:v>69.638394787026925</c:v>
                </c:pt>
                <c:pt idx="4684">
                  <c:v>69.641754176872055</c:v>
                </c:pt>
                <c:pt idx="4685">
                  <c:v>69.645112858657342</c:v>
                </c:pt>
                <c:pt idx="4686">
                  <c:v>69.648470832681213</c:v>
                </c:pt>
                <c:pt idx="4687">
                  <c:v>69.651828099241897</c:v>
                </c:pt>
                <c:pt idx="4688">
                  <c:v>69.655184658637452</c:v>
                </c:pt>
                <c:pt idx="4689">
                  <c:v>69.658540511165668</c:v>
                </c:pt>
                <c:pt idx="4690">
                  <c:v>69.661895657124234</c:v>
                </c:pt>
                <c:pt idx="4691">
                  <c:v>69.66525009681061</c:v>
                </c:pt>
                <c:pt idx="4692">
                  <c:v>69.668603830522102</c:v>
                </c:pt>
                <c:pt idx="4693">
                  <c:v>69.671956858555788</c:v>
                </c:pt>
                <c:pt idx="4694">
                  <c:v>69.675309181208604</c:v>
                </c:pt>
                <c:pt idx="4695">
                  <c:v>69.67866079877723</c:v>
                </c:pt>
                <c:pt idx="4696">
                  <c:v>69.682011711558232</c:v>
                </c:pt>
                <c:pt idx="4697">
                  <c:v>69.685361919847978</c:v>
                </c:pt>
                <c:pt idx="4698">
                  <c:v>69.688711423942536</c:v>
                </c:pt>
                <c:pt idx="4699">
                  <c:v>69.692060224138004</c:v>
                </c:pt>
                <c:pt idx="4700">
                  <c:v>69.695408320730053</c:v>
                </c:pt>
                <c:pt idx="4701">
                  <c:v>69.698755714014368</c:v>
                </c:pt>
                <c:pt idx="4702">
                  <c:v>69.702102404286322</c:v>
                </c:pt>
                <c:pt idx="4703">
                  <c:v>69.705448391841145</c:v>
                </c:pt>
                <c:pt idx="4704">
                  <c:v>69.708793676973897</c:v>
                </c:pt>
                <c:pt idx="4705">
                  <c:v>69.712138259979454</c:v>
                </c:pt>
                <c:pt idx="4706">
                  <c:v>69.715482141152435</c:v>
                </c:pt>
                <c:pt idx="4707">
                  <c:v>69.718825320787332</c:v>
                </c:pt>
                <c:pt idx="4708">
                  <c:v>69.722167799178479</c:v>
                </c:pt>
                <c:pt idx="4709">
                  <c:v>69.725509576619956</c:v>
                </c:pt>
                <c:pt idx="4710">
                  <c:v>69.728850653405715</c:v>
                </c:pt>
                <c:pt idx="4711">
                  <c:v>69.732191029829522</c:v>
                </c:pt>
                <c:pt idx="4712">
                  <c:v>69.735530706184889</c:v>
                </c:pt>
                <c:pt idx="4713">
                  <c:v>69.738869682765213</c:v>
                </c:pt>
                <c:pt idx="4714">
                  <c:v>69.74220795986372</c:v>
                </c:pt>
                <c:pt idx="4715">
                  <c:v>69.745545537773353</c:v>
                </c:pt>
                <c:pt idx="4716">
                  <c:v>69.748882416786998</c:v>
                </c:pt>
                <c:pt idx="4717">
                  <c:v>69.752218597197228</c:v>
                </c:pt>
                <c:pt idx="4718">
                  <c:v>69.755554079296545</c:v>
                </c:pt>
                <c:pt idx="4719">
                  <c:v>69.758888863377223</c:v>
                </c:pt>
                <c:pt idx="4720">
                  <c:v>69.762222949731353</c:v>
                </c:pt>
                <c:pt idx="4721">
                  <c:v>69.765556338650796</c:v>
                </c:pt>
                <c:pt idx="4722">
                  <c:v>69.768889030427331</c:v>
                </c:pt>
                <c:pt idx="4723">
                  <c:v>69.772221025352437</c:v>
                </c:pt>
                <c:pt idx="4724">
                  <c:v>69.775552323717505</c:v>
                </c:pt>
                <c:pt idx="4725">
                  <c:v>69.778882925813747</c:v>
                </c:pt>
                <c:pt idx="4726">
                  <c:v>69.782212831932071</c:v>
                </c:pt>
                <c:pt idx="4727">
                  <c:v>69.785542042363375</c:v>
                </c:pt>
                <c:pt idx="4728">
                  <c:v>69.788870557398198</c:v>
                </c:pt>
                <c:pt idx="4729">
                  <c:v>69.792198377327026</c:v>
                </c:pt>
                <c:pt idx="4730">
                  <c:v>69.795525502440142</c:v>
                </c:pt>
                <c:pt idx="4731">
                  <c:v>69.798851933027606</c:v>
                </c:pt>
                <c:pt idx="4732">
                  <c:v>69.802177669379304</c:v>
                </c:pt>
                <c:pt idx="4733">
                  <c:v>69.805502711784968</c:v>
                </c:pt>
                <c:pt idx="4734">
                  <c:v>69.808827060534156</c:v>
                </c:pt>
                <c:pt idx="4735">
                  <c:v>69.812150715916161</c:v>
                </c:pt>
                <c:pt idx="4736">
                  <c:v>69.815473678220201</c:v>
                </c:pt>
                <c:pt idx="4737">
                  <c:v>69.818795947735296</c:v>
                </c:pt>
                <c:pt idx="4738">
                  <c:v>69.822117524750212</c:v>
                </c:pt>
                <c:pt idx="4739">
                  <c:v>69.82543840955357</c:v>
                </c:pt>
                <c:pt idx="4740">
                  <c:v>69.828758602433865</c:v>
                </c:pt>
                <c:pt idx="4741">
                  <c:v>69.832078103679379</c:v>
                </c:pt>
                <c:pt idx="4742">
                  <c:v>69.835396913578137</c:v>
                </c:pt>
                <c:pt idx="4743">
                  <c:v>69.838715032418094</c:v>
                </c:pt>
                <c:pt idx="4744">
                  <c:v>69.84203246048699</c:v>
                </c:pt>
                <c:pt idx="4745">
                  <c:v>69.845349198072356</c:v>
                </c:pt>
                <c:pt idx="4746">
                  <c:v>69.848665245461547</c:v>
                </c:pt>
                <c:pt idx="4747">
                  <c:v>69.851980602941794</c:v>
                </c:pt>
                <c:pt idx="4748">
                  <c:v>69.855295270800113</c:v>
                </c:pt>
                <c:pt idx="4749">
                  <c:v>69.858609249323308</c:v>
                </c:pt>
                <c:pt idx="4750">
                  <c:v>69.861922538798041</c:v>
                </c:pt>
                <c:pt idx="4751">
                  <c:v>69.865235139510816</c:v>
                </c:pt>
                <c:pt idx="4752">
                  <c:v>69.868547051747896</c:v>
                </c:pt>
                <c:pt idx="4753">
                  <c:v>69.87185827579539</c:v>
                </c:pt>
                <c:pt idx="4754">
                  <c:v>69.875168811939318</c:v>
                </c:pt>
                <c:pt idx="4755">
                  <c:v>69.878478660465333</c:v>
                </c:pt>
                <c:pt idx="4756">
                  <c:v>69.881787821659117</c:v>
                </c:pt>
                <c:pt idx="4757">
                  <c:v>69.885096295806022</c:v>
                </c:pt>
                <c:pt idx="4758">
                  <c:v>69.888404083191318</c:v>
                </c:pt>
                <c:pt idx="4759">
                  <c:v>69.891711184099989</c:v>
                </c:pt>
                <c:pt idx="4760">
                  <c:v>69.895017598816992</c:v>
                </c:pt>
                <c:pt idx="4761">
                  <c:v>69.898323327626969</c:v>
                </c:pt>
                <c:pt idx="4762">
                  <c:v>69.901628370814464</c:v>
                </c:pt>
                <c:pt idx="4763">
                  <c:v>69.90493272866378</c:v>
                </c:pt>
                <c:pt idx="4764">
                  <c:v>69.908236401459163</c:v>
                </c:pt>
                <c:pt idx="4765">
                  <c:v>69.911539389484517</c:v>
                </c:pt>
                <c:pt idx="4766">
                  <c:v>69.914841693023718</c:v>
                </c:pt>
                <c:pt idx="4767">
                  <c:v>69.918143312360371</c:v>
                </c:pt>
                <c:pt idx="4768">
                  <c:v>69.921444247777913</c:v>
                </c:pt>
                <c:pt idx="4769">
                  <c:v>69.924744499559694</c:v>
                </c:pt>
                <c:pt idx="4770">
                  <c:v>69.928044067988793</c:v>
                </c:pt>
                <c:pt idx="4771">
                  <c:v>69.931342953348135</c:v>
                </c:pt>
                <c:pt idx="4772">
                  <c:v>69.934641155920474</c:v>
                </c:pt>
                <c:pt idx="4773">
                  <c:v>69.937938675988363</c:v>
                </c:pt>
                <c:pt idx="4774">
                  <c:v>69.941235513834286</c:v>
                </c:pt>
                <c:pt idx="4775">
                  <c:v>69.9445316697404</c:v>
                </c:pt>
                <c:pt idx="4776">
                  <c:v>69.947827143988789</c:v>
                </c:pt>
                <c:pt idx="4777">
                  <c:v>69.951121936861355</c:v>
                </c:pt>
                <c:pt idx="4778">
                  <c:v>69.954416048639771</c:v>
                </c:pt>
                <c:pt idx="4779">
                  <c:v>69.957709479605583</c:v>
                </c:pt>
                <c:pt idx="4780">
                  <c:v>69.961002230040165</c:v>
                </c:pt>
                <c:pt idx="4781">
                  <c:v>69.964294300224637</c:v>
                </c:pt>
                <c:pt idx="4782">
                  <c:v>69.967585690440075</c:v>
                </c:pt>
                <c:pt idx="4783">
                  <c:v>69.970876400967256</c:v>
                </c:pt>
                <c:pt idx="4784">
                  <c:v>69.974166432086918</c:v>
                </c:pt>
                <c:pt idx="4785">
                  <c:v>69.977455784079453</c:v>
                </c:pt>
                <c:pt idx="4786">
                  <c:v>69.980744457225256</c:v>
                </c:pt>
                <c:pt idx="4787">
                  <c:v>69.984032451804396</c:v>
                </c:pt>
                <c:pt idx="4788">
                  <c:v>69.987319768096896</c:v>
                </c:pt>
                <c:pt idx="4789">
                  <c:v>69.990606406382511</c:v>
                </c:pt>
                <c:pt idx="4790">
                  <c:v>69.993892366940869</c:v>
                </c:pt>
                <c:pt idx="4791">
                  <c:v>69.997177650051441</c:v>
                </c:pt>
                <c:pt idx="4792">
                  <c:v>70.000462255993483</c:v>
                </c:pt>
                <c:pt idx="4793">
                  <c:v>70.003746185046083</c:v>
                </c:pt>
                <c:pt idx="4794">
                  <c:v>70.007029437488171</c:v>
                </c:pt>
                <c:pt idx="4795">
                  <c:v>70.010312013598536</c:v>
                </c:pt>
                <c:pt idx="4796">
                  <c:v>70.013593913655711</c:v>
                </c:pt>
                <c:pt idx="4797">
                  <c:v>70.016875137938143</c:v>
                </c:pt>
                <c:pt idx="4798">
                  <c:v>70.020155686724067</c:v>
                </c:pt>
                <c:pt idx="4799">
                  <c:v>70.02343556029156</c:v>
                </c:pt>
                <c:pt idx="4800">
                  <c:v>70.026714758918459</c:v>
                </c:pt>
                <c:pt idx="4801">
                  <c:v>70.029993282882572</c:v>
                </c:pt>
                <c:pt idx="4802">
                  <c:v>70.033271132461422</c:v>
                </c:pt>
                <c:pt idx="4803">
                  <c:v>70.036548307932364</c:v>
                </c:pt>
                <c:pt idx="4804">
                  <c:v>70.03982480957265</c:v>
                </c:pt>
                <c:pt idx="4805">
                  <c:v>70.043100637659293</c:v>
                </c:pt>
                <c:pt idx="4806">
                  <c:v>70.046375792469178</c:v>
                </c:pt>
                <c:pt idx="4807">
                  <c:v>70.049650274278974</c:v>
                </c:pt>
                <c:pt idx="4808">
                  <c:v>70.052924083365255</c:v>
                </c:pt>
                <c:pt idx="4809">
                  <c:v>70.056197220004321</c:v>
                </c:pt>
                <c:pt idx="4810">
                  <c:v>70.059469684472404</c:v>
                </c:pt>
                <c:pt idx="4811">
                  <c:v>70.06274147704552</c:v>
                </c:pt>
                <c:pt idx="4812">
                  <c:v>70.066012597999489</c:v>
                </c:pt>
                <c:pt idx="4813">
                  <c:v>70.069283047610014</c:v>
                </c:pt>
                <c:pt idx="4814">
                  <c:v>70.072552826152588</c:v>
                </c:pt>
                <c:pt idx="4815">
                  <c:v>70.07582193390256</c:v>
                </c:pt>
                <c:pt idx="4816">
                  <c:v>70.079090371135095</c:v>
                </c:pt>
                <c:pt idx="4817">
                  <c:v>70.082358138125173</c:v>
                </c:pt>
                <c:pt idx="4818">
                  <c:v>70.085625235147674</c:v>
                </c:pt>
                <c:pt idx="4819">
                  <c:v>70.088891662477209</c:v>
                </c:pt>
                <c:pt idx="4820">
                  <c:v>70.09215742038829</c:v>
                </c:pt>
                <c:pt idx="4821">
                  <c:v>70.095422509155242</c:v>
                </c:pt>
                <c:pt idx="4822">
                  <c:v>70.098686929052207</c:v>
                </c:pt>
                <c:pt idx="4823">
                  <c:v>70.101950680353198</c:v>
                </c:pt>
                <c:pt idx="4824">
                  <c:v>70.105213763332003</c:v>
                </c:pt>
                <c:pt idx="4825">
                  <c:v>70.108476178262308</c:v>
                </c:pt>
                <c:pt idx="4826">
                  <c:v>70.111737925417543</c:v>
                </c:pt>
                <c:pt idx="4827">
                  <c:v>70.11499900507107</c:v>
                </c:pt>
                <c:pt idx="4828">
                  <c:v>70.11825941749602</c:v>
                </c:pt>
                <c:pt idx="4829">
                  <c:v>70.121519162965356</c:v>
                </c:pt>
                <c:pt idx="4830">
                  <c:v>70.12477824175194</c:v>
                </c:pt>
                <c:pt idx="4831">
                  <c:v>70.128036654128351</c:v>
                </c:pt>
                <c:pt idx="4832">
                  <c:v>70.131294400367111</c:v>
                </c:pt>
                <c:pt idx="4833">
                  <c:v>70.134551480740484</c:v>
                </c:pt>
                <c:pt idx="4834">
                  <c:v>70.137807895520666</c:v>
                </c:pt>
                <c:pt idx="4835">
                  <c:v>70.14106364497961</c:v>
                </c:pt>
                <c:pt idx="4836">
                  <c:v>70.144318729389113</c:v>
                </c:pt>
                <c:pt idx="4837">
                  <c:v>70.147573149020843</c:v>
                </c:pt>
                <c:pt idx="4838">
                  <c:v>70.150826904146243</c:v>
                </c:pt>
                <c:pt idx="4839">
                  <c:v>70.154079995036653</c:v>
                </c:pt>
                <c:pt idx="4840">
                  <c:v>70.157332421963218</c:v>
                </c:pt>
                <c:pt idx="4841">
                  <c:v>70.16058418519691</c:v>
                </c:pt>
                <c:pt idx="4842">
                  <c:v>70.163835285008517</c:v>
                </c:pt>
                <c:pt idx="4843">
                  <c:v>70.167085721668712</c:v>
                </c:pt>
                <c:pt idx="4844">
                  <c:v>70.170335495447972</c:v>
                </c:pt>
                <c:pt idx="4845">
                  <c:v>70.1735846066166</c:v>
                </c:pt>
                <c:pt idx="4846">
                  <c:v>70.176833055444746</c:v>
                </c:pt>
                <c:pt idx="4847">
                  <c:v>70.180080842202415</c:v>
                </c:pt>
                <c:pt idx="4848">
                  <c:v>70.183327967159414</c:v>
                </c:pt>
                <c:pt idx="4849">
                  <c:v>70.186574430585409</c:v>
                </c:pt>
                <c:pt idx="4850">
                  <c:v>70.189820232749852</c:v>
                </c:pt>
                <c:pt idx="4851">
                  <c:v>70.193065373922124</c:v>
                </c:pt>
                <c:pt idx="4852">
                  <c:v>70.19630985437135</c:v>
                </c:pt>
                <c:pt idx="4853">
                  <c:v>70.19955367436657</c:v>
                </c:pt>
                <c:pt idx="4854">
                  <c:v>70.202796834176553</c:v>
                </c:pt>
                <c:pt idx="4855">
                  <c:v>70.206039334069985</c:v>
                </c:pt>
                <c:pt idx="4856">
                  <c:v>70.209281174315393</c:v>
                </c:pt>
                <c:pt idx="4857">
                  <c:v>70.212522355181093</c:v>
                </c:pt>
                <c:pt idx="4858">
                  <c:v>70.215762876935301</c:v>
                </c:pt>
                <c:pt idx="4859">
                  <c:v>70.219002739845976</c:v>
                </c:pt>
                <c:pt idx="4860">
                  <c:v>70.222241944181022</c:v>
                </c:pt>
                <c:pt idx="4861">
                  <c:v>70.225480490208099</c:v>
                </c:pt>
                <c:pt idx="4862">
                  <c:v>70.228718378194728</c:v>
                </c:pt>
                <c:pt idx="4863">
                  <c:v>70.231955608408271</c:v>
                </c:pt>
                <c:pt idx="4864">
                  <c:v>70.23519218111592</c:v>
                </c:pt>
                <c:pt idx="4865">
                  <c:v>70.238428096584713</c:v>
                </c:pt>
                <c:pt idx="4866">
                  <c:v>70.241663355081528</c:v>
                </c:pt>
                <c:pt idx="4867">
                  <c:v>70.244897956873075</c:v>
                </c:pt>
                <c:pt idx="4868">
                  <c:v>70.248131902225893</c:v>
                </c:pt>
                <c:pt idx="4869">
                  <c:v>70.251365191406393</c:v>
                </c:pt>
                <c:pt idx="4870">
                  <c:v>70.254597824680758</c:v>
                </c:pt>
                <c:pt idx="4871">
                  <c:v>70.257829802315058</c:v>
                </c:pt>
                <c:pt idx="4872">
                  <c:v>70.261061124575207</c:v>
                </c:pt>
                <c:pt idx="4873">
                  <c:v>70.264291791726947</c:v>
                </c:pt>
                <c:pt idx="4874">
                  <c:v>70.267521804035823</c:v>
                </c:pt>
                <c:pt idx="4875">
                  <c:v>70.270751161767308</c:v>
                </c:pt>
                <c:pt idx="4876">
                  <c:v>70.27397986518659</c:v>
                </c:pt>
                <c:pt idx="4877">
                  <c:v>70.277207914558758</c:v>
                </c:pt>
                <c:pt idx="4878">
                  <c:v>70.280435310148818</c:v>
                </c:pt>
                <c:pt idx="4879">
                  <c:v>70.283662052221473</c:v>
                </c:pt>
                <c:pt idx="4880">
                  <c:v>70.286888141041331</c:v>
                </c:pt>
                <c:pt idx="4881">
                  <c:v>70.290113576872884</c:v>
                </c:pt>
                <c:pt idx="4882">
                  <c:v>70.293338359980368</c:v>
                </c:pt>
                <c:pt idx="4883">
                  <c:v>70.296562490627977</c:v>
                </c:pt>
                <c:pt idx="4884">
                  <c:v>70.299785969079636</c:v>
                </c:pt>
                <c:pt idx="4885">
                  <c:v>70.303008795599112</c:v>
                </c:pt>
                <c:pt idx="4886">
                  <c:v>70.306230970450116</c:v>
                </c:pt>
                <c:pt idx="4887">
                  <c:v>70.309452493896103</c:v>
                </c:pt>
                <c:pt idx="4888">
                  <c:v>70.312673366200443</c:v>
                </c:pt>
                <c:pt idx="4889">
                  <c:v>70.315893587626235</c:v>
                </c:pt>
                <c:pt idx="4890">
                  <c:v>70.319113158436522</c:v>
                </c:pt>
                <c:pt idx="4891">
                  <c:v>70.322332078894163</c:v>
                </c:pt>
                <c:pt idx="4892">
                  <c:v>70.325550349261832</c:v>
                </c:pt>
                <c:pt idx="4893">
                  <c:v>70.328767969802058</c:v>
                </c:pt>
                <c:pt idx="4894">
                  <c:v>70.331984940777232</c:v>
                </c:pt>
                <c:pt idx="4895">
                  <c:v>70.33520126244953</c:v>
                </c:pt>
                <c:pt idx="4896">
                  <c:v>70.338416935081028</c:v>
                </c:pt>
                <c:pt idx="4897">
                  <c:v>70.341631958933618</c:v>
                </c:pt>
                <c:pt idx="4898">
                  <c:v>70.344846334269036</c:v>
                </c:pt>
                <c:pt idx="4899">
                  <c:v>70.348060061348889</c:v>
                </c:pt>
                <c:pt idx="4900">
                  <c:v>70.351273140434543</c:v>
                </c:pt>
                <c:pt idx="4901">
                  <c:v>70.354485571787293</c:v>
                </c:pt>
                <c:pt idx="4902">
                  <c:v>70.357697355668236</c:v>
                </c:pt>
                <c:pt idx="4903">
                  <c:v>70.360908492338311</c:v>
                </c:pt>
                <c:pt idx="4904">
                  <c:v>70.364118982058315</c:v>
                </c:pt>
                <c:pt idx="4905">
                  <c:v>70.367328825088876</c:v>
                </c:pt>
                <c:pt idx="4906">
                  <c:v>70.370538021690479</c:v>
                </c:pt>
                <c:pt idx="4907">
                  <c:v>70.373746572123395</c:v>
                </c:pt>
                <c:pt idx="4908">
                  <c:v>70.376954476647839</c:v>
                </c:pt>
                <c:pt idx="4909">
                  <c:v>70.380161735523785</c:v>
                </c:pt>
                <c:pt idx="4910">
                  <c:v>70.383368349011079</c:v>
                </c:pt>
                <c:pt idx="4911">
                  <c:v>70.386574317369423</c:v>
                </c:pt>
                <c:pt idx="4912">
                  <c:v>70.389779640858322</c:v>
                </c:pt>
                <c:pt idx="4913">
                  <c:v>70.392984319737167</c:v>
                </c:pt>
                <c:pt idx="4914">
                  <c:v>70.396188354265163</c:v>
                </c:pt>
                <c:pt idx="4915">
                  <c:v>70.39939174470139</c:v>
                </c:pt>
                <c:pt idx="4916">
                  <c:v>70.402594491304754</c:v>
                </c:pt>
                <c:pt idx="4917">
                  <c:v>70.405796594333964</c:v>
                </c:pt>
                <c:pt idx="4918">
                  <c:v>70.408998054047686</c:v>
                </c:pt>
                <c:pt idx="4919">
                  <c:v>70.412198870704273</c:v>
                </c:pt>
                <c:pt idx="4920">
                  <c:v>70.415399044562093</c:v>
                </c:pt>
                <c:pt idx="4921">
                  <c:v>70.418598575879187</c:v>
                </c:pt>
                <c:pt idx="4922">
                  <c:v>70.42179746491361</c:v>
                </c:pt>
                <c:pt idx="4923">
                  <c:v>70.424995711923088</c:v>
                </c:pt>
                <c:pt idx="4924">
                  <c:v>70.428193317165352</c:v>
                </c:pt>
                <c:pt idx="4925">
                  <c:v>70.431390280897887</c:v>
                </c:pt>
                <c:pt idx="4926">
                  <c:v>70.434586603378051</c:v>
                </c:pt>
                <c:pt idx="4927">
                  <c:v>70.43778228486299</c:v>
                </c:pt>
                <c:pt idx="4928">
                  <c:v>70.440977325609794</c:v>
                </c:pt>
                <c:pt idx="4929">
                  <c:v>70.444171725875364</c:v>
                </c:pt>
                <c:pt idx="4930">
                  <c:v>70.447365485916379</c:v>
                </c:pt>
                <c:pt idx="4931">
                  <c:v>70.450558605989457</c:v>
                </c:pt>
                <c:pt idx="4932">
                  <c:v>70.453751086351005</c:v>
                </c:pt>
                <c:pt idx="4933">
                  <c:v>70.456942927257288</c:v>
                </c:pt>
                <c:pt idx="4934">
                  <c:v>70.460134128964427</c:v>
                </c:pt>
                <c:pt idx="4935">
                  <c:v>70.463324691728374</c:v>
                </c:pt>
                <c:pt idx="4936">
                  <c:v>70.46651461580494</c:v>
                </c:pt>
                <c:pt idx="4937">
                  <c:v>70.469703901449819</c:v>
                </c:pt>
                <c:pt idx="4938">
                  <c:v>70.472892548918452</c:v>
                </c:pt>
                <c:pt idx="4939">
                  <c:v>70.476080558466208</c:v>
                </c:pt>
                <c:pt idx="4940">
                  <c:v>70.4792679303483</c:v>
                </c:pt>
                <c:pt idx="4941">
                  <c:v>70.482454664819741</c:v>
                </c:pt>
                <c:pt idx="4942">
                  <c:v>70.485640762135432</c:v>
                </c:pt>
                <c:pt idx="4943">
                  <c:v>70.488826222550088</c:v>
                </c:pt>
                <c:pt idx="4944">
                  <c:v>70.492011046318353</c:v>
                </c:pt>
                <c:pt idx="4945">
                  <c:v>70.495195233694588</c:v>
                </c:pt>
                <c:pt idx="4946">
                  <c:v>70.498378784933095</c:v>
                </c:pt>
                <c:pt idx="4947">
                  <c:v>70.501561700287994</c:v>
                </c:pt>
                <c:pt idx="4948">
                  <c:v>70.504743980013259</c:v>
                </c:pt>
                <c:pt idx="4949">
                  <c:v>70.507925624362727</c:v>
                </c:pt>
                <c:pt idx="4950">
                  <c:v>70.511106633590032</c:v>
                </c:pt>
                <c:pt idx="4951">
                  <c:v>70.514287007948752</c:v>
                </c:pt>
                <c:pt idx="4952">
                  <c:v>70.517466747692168</c:v>
                </c:pt>
                <c:pt idx="4953">
                  <c:v>70.52064585307356</c:v>
                </c:pt>
                <c:pt idx="4954">
                  <c:v>70.523824324345981</c:v>
                </c:pt>
                <c:pt idx="4955">
                  <c:v>70.527002161762297</c:v>
                </c:pt>
                <c:pt idx="4956">
                  <c:v>70.530179365575293</c:v>
                </c:pt>
                <c:pt idx="4957">
                  <c:v>70.53335593603758</c:v>
                </c:pt>
                <c:pt idx="4958">
                  <c:v>70.536531873401643</c:v>
                </c:pt>
                <c:pt idx="4959">
                  <c:v>70.539707177919723</c:v>
                </c:pt>
                <c:pt idx="4960">
                  <c:v>70.542881849844036</c:v>
                </c:pt>
                <c:pt idx="4961">
                  <c:v>70.546055889426569</c:v>
                </c:pt>
                <c:pt idx="4962">
                  <c:v>70.549229296919123</c:v>
                </c:pt>
                <c:pt idx="4963">
                  <c:v>70.552402072573486</c:v>
                </c:pt>
                <c:pt idx="4964">
                  <c:v>70.555574216641148</c:v>
                </c:pt>
                <c:pt idx="4965">
                  <c:v>70.558745729373555</c:v>
                </c:pt>
                <c:pt idx="4966">
                  <c:v>70.561916611021942</c:v>
                </c:pt>
                <c:pt idx="4967">
                  <c:v>70.565086861837401</c:v>
                </c:pt>
                <c:pt idx="4968">
                  <c:v>70.568256482070879</c:v>
                </c:pt>
                <c:pt idx="4969">
                  <c:v>70.571425471973228</c:v>
                </c:pt>
                <c:pt idx="4970">
                  <c:v>70.574593831795028</c:v>
                </c:pt>
                <c:pt idx="4971">
                  <c:v>70.577761561786872</c:v>
                </c:pt>
                <c:pt idx="4972">
                  <c:v>70.580928662199014</c:v>
                </c:pt>
                <c:pt idx="4973">
                  <c:v>70.58409513328175</c:v>
                </c:pt>
                <c:pt idx="4974">
                  <c:v>70.587260975285048</c:v>
                </c:pt>
                <c:pt idx="4975">
                  <c:v>70.59042618845892</c:v>
                </c:pt>
                <c:pt idx="4976">
                  <c:v>70.593590773053037</c:v>
                </c:pt>
                <c:pt idx="4977">
                  <c:v>70.596754729317055</c:v>
                </c:pt>
                <c:pt idx="4978">
                  <c:v>70.599918057500417</c:v>
                </c:pt>
                <c:pt idx="4979">
                  <c:v>70.603080757852439</c:v>
                </c:pt>
                <c:pt idx="4980">
                  <c:v>70.606242830622264</c:v>
                </c:pt>
                <c:pt idx="4981">
                  <c:v>70.609404276058953</c:v>
                </c:pt>
                <c:pt idx="4982">
                  <c:v>70.612565094411352</c:v>
                </c:pt>
                <c:pt idx="4983">
                  <c:v>70.615725285928193</c:v>
                </c:pt>
                <c:pt idx="4984">
                  <c:v>70.618884850857995</c:v>
                </c:pt>
                <c:pt idx="4985">
                  <c:v>70.622043789449236</c:v>
                </c:pt>
                <c:pt idx="4986">
                  <c:v>70.62520210195018</c:v>
                </c:pt>
                <c:pt idx="4987">
                  <c:v>70.628359788608947</c:v>
                </c:pt>
                <c:pt idx="4988">
                  <c:v>70.631516849673531</c:v>
                </c:pt>
                <c:pt idx="4989">
                  <c:v>70.634673285391756</c:v>
                </c:pt>
                <c:pt idx="4990">
                  <c:v>70.637829096011316</c:v>
                </c:pt>
                <c:pt idx="4991">
                  <c:v>70.640984281779723</c:v>
                </c:pt>
                <c:pt idx="4992">
                  <c:v>70.6441388429444</c:v>
                </c:pt>
                <c:pt idx="4993">
                  <c:v>70.647292779752576</c:v>
                </c:pt>
                <c:pt idx="4994">
                  <c:v>70.650446092451389</c:v>
                </c:pt>
                <c:pt idx="4995">
                  <c:v>70.653598781287712</c:v>
                </c:pt>
                <c:pt idx="4996">
                  <c:v>70.656750846508459</c:v>
                </c:pt>
                <c:pt idx="4997">
                  <c:v>70.659902288360172</c:v>
                </c:pt>
                <c:pt idx="4998">
                  <c:v>70.663053107089439</c:v>
                </c:pt>
                <c:pt idx="4999">
                  <c:v>70.66620330294262</c:v>
                </c:pt>
                <c:pt idx="5000">
                  <c:v>70.669352876165902</c:v>
                </c:pt>
                <c:pt idx="5001">
                  <c:v>70.672501827005377</c:v>
                </c:pt>
                <c:pt idx="5002">
                  <c:v>70.675650155706975</c:v>
                </c:pt>
                <c:pt idx="5003">
                  <c:v>70.67879786251649</c:v>
                </c:pt>
                <c:pt idx="5004">
                  <c:v>70.68194494767954</c:v>
                </c:pt>
                <c:pt idx="5005">
                  <c:v>70.685091411441618</c:v>
                </c:pt>
                <c:pt idx="5006">
                  <c:v>70.688237254048104</c:v>
                </c:pt>
                <c:pt idx="5007">
                  <c:v>70.691382475744163</c:v>
                </c:pt>
                <c:pt idx="5008">
                  <c:v>70.694527076774875</c:v>
                </c:pt>
                <c:pt idx="5009">
                  <c:v>70.697671057385108</c:v>
                </c:pt>
                <c:pt idx="5010">
                  <c:v>70.700814417819686</c:v>
                </c:pt>
                <c:pt idx="5011">
                  <c:v>70.703957158323178</c:v>
                </c:pt>
                <c:pt idx="5012">
                  <c:v>70.707099279140081</c:v>
                </c:pt>
                <c:pt idx="5013">
                  <c:v>70.710240780514752</c:v>
                </c:pt>
                <c:pt idx="5014">
                  <c:v>70.713381662691347</c:v>
                </c:pt>
                <c:pt idx="5015">
                  <c:v>70.716521925913909</c:v>
                </c:pt>
                <c:pt idx="5016">
                  <c:v>70.719661570426354</c:v>
                </c:pt>
                <c:pt idx="5017">
                  <c:v>70.72280059647241</c:v>
                </c:pt>
                <c:pt idx="5018">
                  <c:v>70.725939004295725</c:v>
                </c:pt>
                <c:pt idx="5019">
                  <c:v>70.729076794139729</c:v>
                </c:pt>
                <c:pt idx="5020">
                  <c:v>70.732213966247798</c:v>
                </c:pt>
                <c:pt idx="5021">
                  <c:v>70.735350520863051</c:v>
                </c:pt>
                <c:pt idx="5022">
                  <c:v>70.738486458228522</c:v>
                </c:pt>
                <c:pt idx="5023">
                  <c:v>70.741621778587159</c:v>
                </c:pt>
                <c:pt idx="5024">
                  <c:v>70.744756482181685</c:v>
                </c:pt>
                <c:pt idx="5025">
                  <c:v>70.747890569254679</c:v>
                </c:pt>
                <c:pt idx="5026">
                  <c:v>70.751024040048648</c:v>
                </c:pt>
                <c:pt idx="5027">
                  <c:v>70.754156894805902</c:v>
                </c:pt>
                <c:pt idx="5028">
                  <c:v>70.757289133768566</c:v>
                </c:pt>
                <c:pt idx="5029">
                  <c:v>70.760420757178736</c:v>
                </c:pt>
                <c:pt idx="5030">
                  <c:v>70.76355176527828</c:v>
                </c:pt>
                <c:pt idx="5031">
                  <c:v>70.766682158308939</c:v>
                </c:pt>
                <c:pt idx="5032">
                  <c:v>70.769811936512326</c:v>
                </c:pt>
                <c:pt idx="5033">
                  <c:v>70.772941100129898</c:v>
                </c:pt>
                <c:pt idx="5034">
                  <c:v>70.776069649403013</c:v>
                </c:pt>
                <c:pt idx="5035">
                  <c:v>70.779197584572813</c:v>
                </c:pt>
                <c:pt idx="5036">
                  <c:v>70.78232490588033</c:v>
                </c:pt>
                <c:pt idx="5037">
                  <c:v>70.785451613566494</c:v>
                </c:pt>
                <c:pt idx="5038">
                  <c:v>70.788577707872022</c:v>
                </c:pt>
                <c:pt idx="5039">
                  <c:v>70.791703189037563</c:v>
                </c:pt>
                <c:pt idx="5040">
                  <c:v>70.794828057303533</c:v>
                </c:pt>
                <c:pt idx="5041">
                  <c:v>70.797952312910311</c:v>
                </c:pt>
                <c:pt idx="5042">
                  <c:v>70.801075956098074</c:v>
                </c:pt>
                <c:pt idx="5043">
                  <c:v>70.804198987106858</c:v>
                </c:pt>
                <c:pt idx="5044">
                  <c:v>70.807321406176598</c:v>
                </c:pt>
                <c:pt idx="5045">
                  <c:v>70.810443213547003</c:v>
                </c:pt>
                <c:pt idx="5046">
                  <c:v>70.813564409457754</c:v>
                </c:pt>
                <c:pt idx="5047">
                  <c:v>70.816684994148289</c:v>
                </c:pt>
                <c:pt idx="5048">
                  <c:v>70.819804967857991</c:v>
                </c:pt>
                <c:pt idx="5049">
                  <c:v>70.822924330826027</c:v>
                </c:pt>
                <c:pt idx="5050">
                  <c:v>70.826043083291481</c:v>
                </c:pt>
                <c:pt idx="5051">
                  <c:v>70.829161225493252</c:v>
                </c:pt>
                <c:pt idx="5052">
                  <c:v>70.832278757670124</c:v>
                </c:pt>
                <c:pt idx="5053">
                  <c:v>70.83539568006077</c:v>
                </c:pt>
                <c:pt idx="5054">
                  <c:v>70.83851199290369</c:v>
                </c:pt>
                <c:pt idx="5055">
                  <c:v>70.841627696437186</c:v>
                </c:pt>
                <c:pt idx="5056">
                  <c:v>70.844742790899502</c:v>
                </c:pt>
                <c:pt idx="5057">
                  <c:v>70.847857276528771</c:v>
                </c:pt>
                <c:pt idx="5058">
                  <c:v>70.850971153562867</c:v>
                </c:pt>
                <c:pt idx="5059">
                  <c:v>70.854084422239637</c:v>
                </c:pt>
                <c:pt idx="5060">
                  <c:v>70.857197082796716</c:v>
                </c:pt>
                <c:pt idx="5061">
                  <c:v>70.860309135471681</c:v>
                </c:pt>
                <c:pt idx="5062">
                  <c:v>70.863420580501824</c:v>
                </c:pt>
                <c:pt idx="5063">
                  <c:v>70.866531418124453</c:v>
                </c:pt>
                <c:pt idx="5064">
                  <c:v>70.869641648576675</c:v>
                </c:pt>
                <c:pt idx="5065">
                  <c:v>70.872751272095442</c:v>
                </c:pt>
                <c:pt idx="5066">
                  <c:v>70.875860288917579</c:v>
                </c:pt>
                <c:pt idx="5067">
                  <c:v>70.878968699279781</c:v>
                </c:pt>
                <c:pt idx="5068">
                  <c:v>70.882076503418631</c:v>
                </c:pt>
                <c:pt idx="5069">
                  <c:v>70.885183701570469</c:v>
                </c:pt>
                <c:pt idx="5070">
                  <c:v>70.888290293971664</c:v>
                </c:pt>
                <c:pt idx="5071">
                  <c:v>70.89139628085826</c:v>
                </c:pt>
                <c:pt idx="5072">
                  <c:v>70.89450166246634</c:v>
                </c:pt>
                <c:pt idx="5073">
                  <c:v>70.897606439031719</c:v>
                </c:pt>
                <c:pt idx="5074">
                  <c:v>70.9007106107901</c:v>
                </c:pt>
                <c:pt idx="5075">
                  <c:v>70.903814177977125</c:v>
                </c:pt>
                <c:pt idx="5076">
                  <c:v>70.906917140828185</c:v>
                </c:pt>
                <c:pt idx="5077">
                  <c:v>70.910019499578638</c:v>
                </c:pt>
                <c:pt idx="5078">
                  <c:v>70.913121254463647</c:v>
                </c:pt>
                <c:pt idx="5079">
                  <c:v>70.916222405718202</c:v>
                </c:pt>
                <c:pt idx="5080">
                  <c:v>70.919322953577264</c:v>
                </c:pt>
                <c:pt idx="5081">
                  <c:v>70.922422898275556</c:v>
                </c:pt>
                <c:pt idx="5082">
                  <c:v>70.925522240047727</c:v>
                </c:pt>
                <c:pt idx="5083">
                  <c:v>70.928620979128254</c:v>
                </c:pt>
                <c:pt idx="5084">
                  <c:v>70.931719115751463</c:v>
                </c:pt>
                <c:pt idx="5085">
                  <c:v>70.934816650151618</c:v>
                </c:pt>
                <c:pt idx="5086">
                  <c:v>70.937913582562757</c:v>
                </c:pt>
                <c:pt idx="5087">
                  <c:v>70.941009913218807</c:v>
                </c:pt>
                <c:pt idx="5088">
                  <c:v>70.944105642353634</c:v>
                </c:pt>
                <c:pt idx="5089">
                  <c:v>70.947200770200851</c:v>
                </c:pt>
                <c:pt idx="5090">
                  <c:v>70.950295296994028</c:v>
                </c:pt>
                <c:pt idx="5091">
                  <c:v>70.95338922296655</c:v>
                </c:pt>
                <c:pt idx="5092">
                  <c:v>70.956482548351644</c:v>
                </c:pt>
                <c:pt idx="5093">
                  <c:v>70.959575273382455</c:v>
                </c:pt>
                <c:pt idx="5094">
                  <c:v>70.962667398292012</c:v>
                </c:pt>
                <c:pt idx="5095">
                  <c:v>70.965758923313132</c:v>
                </c:pt>
                <c:pt idx="5096">
                  <c:v>70.968849848678531</c:v>
                </c:pt>
                <c:pt idx="5097">
                  <c:v>70.971940174620784</c:v>
                </c:pt>
                <c:pt idx="5098">
                  <c:v>70.97502990137238</c:v>
                </c:pt>
                <c:pt idx="5099">
                  <c:v>70.978119029165583</c:v>
                </c:pt>
                <c:pt idx="5100">
                  <c:v>70.981207558232583</c:v>
                </c:pt>
                <c:pt idx="5101">
                  <c:v>70.984295488805429</c:v>
                </c:pt>
                <c:pt idx="5102">
                  <c:v>70.987382821116043</c:v>
                </c:pt>
                <c:pt idx="5103">
                  <c:v>70.990469555396174</c:v>
                </c:pt>
                <c:pt idx="5104">
                  <c:v>70.993555691877475</c:v>
                </c:pt>
                <c:pt idx="5105">
                  <c:v>70.996641230791411</c:v>
                </c:pt>
                <c:pt idx="5106">
                  <c:v>70.999726172369407</c:v>
                </c:pt>
                <c:pt idx="5107">
                  <c:v>71.002810516842686</c:v>
                </c:pt>
                <c:pt idx="5108">
                  <c:v>71.005894264442304</c:v>
                </c:pt>
                <c:pt idx="5109">
                  <c:v>71.008977415399272</c:v>
                </c:pt>
                <c:pt idx="5110">
                  <c:v>71.012059969944389</c:v>
                </c:pt>
                <c:pt idx="5111">
                  <c:v>71.015141928308367</c:v>
                </c:pt>
                <c:pt idx="5112">
                  <c:v>71.018223290721792</c:v>
                </c:pt>
                <c:pt idx="5113">
                  <c:v>71.021304057415094</c:v>
                </c:pt>
                <c:pt idx="5114">
                  <c:v>71.024384228618516</c:v>
                </c:pt>
                <c:pt idx="5115">
                  <c:v>71.027463804562259</c:v>
                </c:pt>
                <c:pt idx="5116">
                  <c:v>71.030542785476371</c:v>
                </c:pt>
                <c:pt idx="5117">
                  <c:v>71.033621171590696</c:v>
                </c:pt>
                <c:pt idx="5118">
                  <c:v>71.036698963135052</c:v>
                </c:pt>
                <c:pt idx="5119">
                  <c:v>71.039776160339059</c:v>
                </c:pt>
                <c:pt idx="5120">
                  <c:v>71.04285276343218</c:v>
                </c:pt>
                <c:pt idx="5121">
                  <c:v>71.045928772643791</c:v>
                </c:pt>
                <c:pt idx="5122">
                  <c:v>71.049004188203142</c:v>
                </c:pt>
                <c:pt idx="5123">
                  <c:v>71.052079010339341</c:v>
                </c:pt>
                <c:pt idx="5124">
                  <c:v>71.05515323928131</c:v>
                </c:pt>
                <c:pt idx="5125">
                  <c:v>71.058226875257944</c:v>
                </c:pt>
                <c:pt idx="5126">
                  <c:v>71.061299918497866</c:v>
                </c:pt>
                <c:pt idx="5127">
                  <c:v>71.064372369229716</c:v>
                </c:pt>
                <c:pt idx="5128">
                  <c:v>71.067444227681904</c:v>
                </c:pt>
                <c:pt idx="5129">
                  <c:v>71.070515494082727</c:v>
                </c:pt>
                <c:pt idx="5130">
                  <c:v>71.073586168660356</c:v>
                </c:pt>
                <c:pt idx="5131">
                  <c:v>71.076656251642859</c:v>
                </c:pt>
                <c:pt idx="5132">
                  <c:v>71.079725743258138</c:v>
                </c:pt>
                <c:pt idx="5133">
                  <c:v>71.082794643733905</c:v>
                </c:pt>
                <c:pt idx="5134">
                  <c:v>71.085862953297919</c:v>
                </c:pt>
                <c:pt idx="5135">
                  <c:v>71.088930672177582</c:v>
                </c:pt>
                <c:pt idx="5136">
                  <c:v>71.091997800600382</c:v>
                </c:pt>
                <c:pt idx="5137">
                  <c:v>71.095064338793492</c:v>
                </c:pt>
                <c:pt idx="5138">
                  <c:v>71.098130286984059</c:v>
                </c:pt>
                <c:pt idx="5139">
                  <c:v>71.101195645399102</c:v>
                </c:pt>
                <c:pt idx="5140">
                  <c:v>71.104260414265411</c:v>
                </c:pt>
                <c:pt idx="5141">
                  <c:v>71.107324593809764</c:v>
                </c:pt>
                <c:pt idx="5142">
                  <c:v>71.110388184258767</c:v>
                </c:pt>
                <c:pt idx="5143">
                  <c:v>71.113451185838855</c:v>
                </c:pt>
                <c:pt idx="5144">
                  <c:v>71.116513598776365</c:v>
                </c:pt>
                <c:pt idx="5145">
                  <c:v>71.119575423297547</c:v>
                </c:pt>
                <c:pt idx="5146">
                  <c:v>71.122636659628398</c:v>
                </c:pt>
                <c:pt idx="5147">
                  <c:v>71.125697307994926</c:v>
                </c:pt>
                <c:pt idx="5148">
                  <c:v>71.128757368622928</c:v>
                </c:pt>
                <c:pt idx="5149">
                  <c:v>71.131816841738086</c:v>
                </c:pt>
                <c:pt idx="5150">
                  <c:v>71.134875727565955</c:v>
                </c:pt>
                <c:pt idx="5151">
                  <c:v>71.137934026331948</c:v>
                </c:pt>
                <c:pt idx="5152">
                  <c:v>71.140991738261377</c:v>
                </c:pt>
                <c:pt idx="5153">
                  <c:v>71.144048863579428</c:v>
                </c:pt>
                <c:pt idx="5154">
                  <c:v>71.147105402511073</c:v>
                </c:pt>
                <c:pt idx="5155">
                  <c:v>71.150161355281256</c:v>
                </c:pt>
                <c:pt idx="5156">
                  <c:v>71.153216722114792</c:v>
                </c:pt>
                <c:pt idx="5157">
                  <c:v>71.156271503236255</c:v>
                </c:pt>
                <c:pt idx="5158">
                  <c:v>71.159325698870205</c:v>
                </c:pt>
                <c:pt idx="5159">
                  <c:v>71.162379309241004</c:v>
                </c:pt>
                <c:pt idx="5160">
                  <c:v>71.165432334572955</c:v>
                </c:pt>
                <c:pt idx="5161">
                  <c:v>71.168484775090164</c:v>
                </c:pt>
                <c:pt idx="5162">
                  <c:v>71.171536631016636</c:v>
                </c:pt>
                <c:pt idx="5163">
                  <c:v>71.174587902576221</c:v>
                </c:pt>
                <c:pt idx="5164">
                  <c:v>71.177638589992711</c:v>
                </c:pt>
                <c:pt idx="5165">
                  <c:v>71.180688693489685</c:v>
                </c:pt>
                <c:pt idx="5166">
                  <c:v>71.183738213290695</c:v>
                </c:pt>
                <c:pt idx="5167">
                  <c:v>71.186787149619008</c:v>
                </c:pt>
                <c:pt idx="5168">
                  <c:v>71.189835502697889</c:v>
                </c:pt>
                <c:pt idx="5169">
                  <c:v>71.192883272750478</c:v>
                </c:pt>
                <c:pt idx="5170">
                  <c:v>71.195930459999715</c:v>
                </c:pt>
                <c:pt idx="5171">
                  <c:v>71.198977064668455</c:v>
                </c:pt>
                <c:pt idx="5172">
                  <c:v>71.202023086979452</c:v>
                </c:pt>
                <c:pt idx="5173">
                  <c:v>71.205068527155248</c:v>
                </c:pt>
                <c:pt idx="5174">
                  <c:v>71.208113385418315</c:v>
                </c:pt>
                <c:pt idx="5175">
                  <c:v>71.21115766199101</c:v>
                </c:pt>
                <c:pt idx="5176">
                  <c:v>71.214201357095561</c:v>
                </c:pt>
                <c:pt idx="5177">
                  <c:v>71.217244470954014</c:v>
                </c:pt>
                <c:pt idx="5178">
                  <c:v>71.220287003788314</c:v>
                </c:pt>
                <c:pt idx="5179">
                  <c:v>71.223328955820335</c:v>
                </c:pt>
                <c:pt idx="5180">
                  <c:v>71.226370327271766</c:v>
                </c:pt>
                <c:pt idx="5181">
                  <c:v>71.229411118364141</c:v>
                </c:pt>
                <c:pt idx="5182">
                  <c:v>71.232451329318963</c:v>
                </c:pt>
                <c:pt idx="5183">
                  <c:v>71.235490960357538</c:v>
                </c:pt>
                <c:pt idx="5184">
                  <c:v>71.238530011701044</c:v>
                </c:pt>
                <c:pt idx="5185">
                  <c:v>71.241568483570532</c:v>
                </c:pt>
                <c:pt idx="5186">
                  <c:v>71.244606376186994</c:v>
                </c:pt>
                <c:pt idx="5187">
                  <c:v>71.247643689771223</c:v>
                </c:pt>
                <c:pt idx="5188">
                  <c:v>71.250680424543873</c:v>
                </c:pt>
                <c:pt idx="5189">
                  <c:v>71.253716580725552</c:v>
                </c:pt>
                <c:pt idx="5190">
                  <c:v>71.256752158536685</c:v>
                </c:pt>
                <c:pt idx="5191">
                  <c:v>71.259787158197582</c:v>
                </c:pt>
                <c:pt idx="5192">
                  <c:v>71.262821579928413</c:v>
                </c:pt>
                <c:pt idx="5193">
                  <c:v>71.265855423949247</c:v>
                </c:pt>
                <c:pt idx="5194">
                  <c:v>71.26888869048004</c:v>
                </c:pt>
                <c:pt idx="5195">
                  <c:v>71.271921379740562</c:v>
                </c:pt>
                <c:pt idx="5196">
                  <c:v>71.274953491950527</c:v>
                </c:pt>
                <c:pt idx="5197">
                  <c:v>71.277985027329464</c:v>
                </c:pt>
                <c:pt idx="5198">
                  <c:v>71.281015986096818</c:v>
                </c:pt>
                <c:pt idx="5199">
                  <c:v>71.284046368471905</c:v>
                </c:pt>
                <c:pt idx="5200">
                  <c:v>71.287076174673885</c:v>
                </c:pt>
                <c:pt idx="5201">
                  <c:v>71.290105404921846</c:v>
                </c:pt>
                <c:pt idx="5202">
                  <c:v>71.293134059434664</c:v>
                </c:pt>
                <c:pt idx="5203">
                  <c:v>71.296162138431214</c:v>
                </c:pt>
                <c:pt idx="5204">
                  <c:v>71.299189642130159</c:v>
                </c:pt>
                <c:pt idx="5205">
                  <c:v>71.302216570750005</c:v>
                </c:pt>
                <c:pt idx="5206">
                  <c:v>71.305242924509244</c:v>
                </c:pt>
                <c:pt idx="5207">
                  <c:v>71.308268703626155</c:v>
                </c:pt>
                <c:pt idx="5208">
                  <c:v>71.311293908318945</c:v>
                </c:pt>
                <c:pt idx="5209">
                  <c:v>71.314318538805637</c:v>
                </c:pt>
                <c:pt idx="5210">
                  <c:v>71.317342595304197</c:v>
                </c:pt>
                <c:pt idx="5211">
                  <c:v>71.320366078032421</c:v>
                </c:pt>
                <c:pt idx="5212">
                  <c:v>71.323388987208006</c:v>
                </c:pt>
                <c:pt idx="5213">
                  <c:v>71.326411323048532</c:v>
                </c:pt>
                <c:pt idx="5214">
                  <c:v>71.329433085771399</c:v>
                </c:pt>
                <c:pt idx="5215">
                  <c:v>71.332454275593975</c:v>
                </c:pt>
                <c:pt idx="5216">
                  <c:v>71.335474892733401</c:v>
                </c:pt>
                <c:pt idx="5217">
                  <c:v>71.33849493740675</c:v>
                </c:pt>
                <c:pt idx="5218">
                  <c:v>71.341514409831021</c:v>
                </c:pt>
                <c:pt idx="5219">
                  <c:v>71.344533310222985</c:v>
                </c:pt>
                <c:pt idx="5220">
                  <c:v>71.347551638799374</c:v>
                </c:pt>
                <c:pt idx="5221">
                  <c:v>71.350569395776731</c:v>
                </c:pt>
                <c:pt idx="5222">
                  <c:v>71.353586581371545</c:v>
                </c:pt>
                <c:pt idx="5223">
                  <c:v>71.356603195800105</c:v>
                </c:pt>
                <c:pt idx="5224">
                  <c:v>71.359619239278658</c:v>
                </c:pt>
                <c:pt idx="5225">
                  <c:v>71.362634712023251</c:v>
                </c:pt>
                <c:pt idx="5226">
                  <c:v>71.365649614249875</c:v>
                </c:pt>
                <c:pt idx="5227">
                  <c:v>71.368663946174379</c:v>
                </c:pt>
                <c:pt idx="5228">
                  <c:v>71.371677708012484</c:v>
                </c:pt>
                <c:pt idx="5229">
                  <c:v>71.374690899979726</c:v>
                </c:pt>
                <c:pt idx="5230">
                  <c:v>71.37770352229164</c:v>
                </c:pt>
                <c:pt idx="5231">
                  <c:v>71.380715575163535</c:v>
                </c:pt>
                <c:pt idx="5232">
                  <c:v>71.383727058810649</c:v>
                </c:pt>
                <c:pt idx="5233">
                  <c:v>71.386737973448135</c:v>
                </c:pt>
                <c:pt idx="5234">
                  <c:v>71.389748319290888</c:v>
                </c:pt>
                <c:pt idx="5235">
                  <c:v>71.392758096553848</c:v>
                </c:pt>
                <c:pt idx="5236">
                  <c:v>71.395767305451713</c:v>
                </c:pt>
                <c:pt idx="5237">
                  <c:v>71.398775946199152</c:v>
                </c:pt>
                <c:pt idx="5238">
                  <c:v>71.401784019010591</c:v>
                </c:pt>
                <c:pt idx="5239">
                  <c:v>71.404791524100474</c:v>
                </c:pt>
                <c:pt idx="5240">
                  <c:v>71.407798461682987</c:v>
                </c:pt>
                <c:pt idx="5241">
                  <c:v>71.410804831972328</c:v>
                </c:pt>
                <c:pt idx="5242">
                  <c:v>71.413810635182458</c:v>
                </c:pt>
                <c:pt idx="5243">
                  <c:v>71.416815871527305</c:v>
                </c:pt>
                <c:pt idx="5244">
                  <c:v>71.419820541220631</c:v>
                </c:pt>
                <c:pt idx="5245">
                  <c:v>71.422824644476094</c:v>
                </c:pt>
                <c:pt idx="5246">
                  <c:v>71.4258281815072</c:v>
                </c:pt>
                <c:pt idx="5247">
                  <c:v>71.428831152527366</c:v>
                </c:pt>
                <c:pt idx="5248">
                  <c:v>71.431833557749883</c:v>
                </c:pt>
                <c:pt idx="5249">
                  <c:v>71.434835397387914</c:v>
                </c:pt>
                <c:pt idx="5250">
                  <c:v>71.437836671654495</c:v>
                </c:pt>
                <c:pt idx="5251">
                  <c:v>71.440837380762574</c:v>
                </c:pt>
                <c:pt idx="5252">
                  <c:v>71.44383752492493</c:v>
                </c:pt>
                <c:pt idx="5253">
                  <c:v>71.446837104354287</c:v>
                </c:pt>
                <c:pt idx="5254">
                  <c:v>71.449836119263168</c:v>
                </c:pt>
                <c:pt idx="5255">
                  <c:v>71.452834569864038</c:v>
                </c:pt>
                <c:pt idx="5256">
                  <c:v>71.455832456369251</c:v>
                </c:pt>
                <c:pt idx="5257">
                  <c:v>71.458829778990946</c:v>
                </c:pt>
                <c:pt idx="5258">
                  <c:v>71.461826537941249</c:v>
                </c:pt>
                <c:pt idx="5259">
                  <c:v>71.464822733432158</c:v>
                </c:pt>
                <c:pt idx="5260">
                  <c:v>71.467818365675456</c:v>
                </c:pt>
                <c:pt idx="5261">
                  <c:v>71.470813434882928</c:v>
                </c:pt>
                <c:pt idx="5262">
                  <c:v>71.473807941266116</c:v>
                </c:pt>
                <c:pt idx="5263">
                  <c:v>71.476801885036565</c:v>
                </c:pt>
                <c:pt idx="5264">
                  <c:v>71.479795266405631</c:v>
                </c:pt>
                <c:pt idx="5265">
                  <c:v>71.482788085584559</c:v>
                </c:pt>
                <c:pt idx="5266">
                  <c:v>71.485780342784494</c:v>
                </c:pt>
                <c:pt idx="5267">
                  <c:v>71.488772038216396</c:v>
                </c:pt>
                <c:pt idx="5268">
                  <c:v>71.491763172091211</c:v>
                </c:pt>
                <c:pt idx="5269">
                  <c:v>71.494753744619729</c:v>
                </c:pt>
                <c:pt idx="5270">
                  <c:v>71.49774375601254</c:v>
                </c:pt>
                <c:pt idx="5271">
                  <c:v>71.500733206480248</c:v>
                </c:pt>
                <c:pt idx="5272">
                  <c:v>71.503722096233247</c:v>
                </c:pt>
                <c:pt idx="5273">
                  <c:v>71.506710425481828</c:v>
                </c:pt>
                <c:pt idx="5274">
                  <c:v>71.509698194436183</c:v>
                </c:pt>
                <c:pt idx="5275">
                  <c:v>71.512685403306364</c:v>
                </c:pt>
                <c:pt idx="5276">
                  <c:v>71.515672052302321</c:v>
                </c:pt>
                <c:pt idx="5277">
                  <c:v>71.518658141633921</c:v>
                </c:pt>
                <c:pt idx="5278">
                  <c:v>71.521643671510816</c:v>
                </c:pt>
                <c:pt idx="5279">
                  <c:v>71.52462864214263</c:v>
                </c:pt>
                <c:pt idx="5280">
                  <c:v>71.527613053738833</c:v>
                </c:pt>
                <c:pt idx="5281">
                  <c:v>71.530596906508762</c:v>
                </c:pt>
                <c:pt idx="5282">
                  <c:v>71.533580200661689</c:v>
                </c:pt>
                <c:pt idx="5283">
                  <c:v>71.536562936406739</c:v>
                </c:pt>
                <c:pt idx="5284">
                  <c:v>71.539545113952883</c:v>
                </c:pt>
                <c:pt idx="5285">
                  <c:v>71.54252673350905</c:v>
                </c:pt>
                <c:pt idx="5286">
                  <c:v>71.545507795283953</c:v>
                </c:pt>
                <c:pt idx="5287">
                  <c:v>71.548488299486309</c:v>
                </c:pt>
                <c:pt idx="5288">
                  <c:v>71.551468246324589</c:v>
                </c:pt>
                <c:pt idx="5289">
                  <c:v>71.554447636007254</c:v>
                </c:pt>
                <c:pt idx="5290">
                  <c:v>71.557426468742619</c:v>
                </c:pt>
                <c:pt idx="5291">
                  <c:v>71.560404744738833</c:v>
                </c:pt>
                <c:pt idx="5292">
                  <c:v>71.563382464203983</c:v>
                </c:pt>
                <c:pt idx="5293">
                  <c:v>71.566359627345975</c:v>
                </c:pt>
                <c:pt idx="5294">
                  <c:v>71.569336234372756</c:v>
                </c:pt>
                <c:pt idx="5295">
                  <c:v>71.572312285491918</c:v>
                </c:pt>
                <c:pt idx="5296">
                  <c:v>71.575287780911154</c:v>
                </c:pt>
                <c:pt idx="5297">
                  <c:v>71.578262720837884</c:v>
                </c:pt>
                <c:pt idx="5298">
                  <c:v>71.581237105479516</c:v>
                </c:pt>
                <c:pt idx="5299">
                  <c:v>71.58421093504333</c:v>
                </c:pt>
                <c:pt idx="5300">
                  <c:v>71.587184209736392</c:v>
                </c:pt>
                <c:pt idx="5301">
                  <c:v>71.590156929765797</c:v>
                </c:pt>
                <c:pt idx="5302">
                  <c:v>71.593129095338412</c:v>
                </c:pt>
                <c:pt idx="5303">
                  <c:v>71.596100706661019</c:v>
                </c:pt>
                <c:pt idx="5304">
                  <c:v>71.599071763940316</c:v>
                </c:pt>
                <c:pt idx="5305">
                  <c:v>71.602042267382856</c:v>
                </c:pt>
                <c:pt idx="5306">
                  <c:v>71.605012217195096</c:v>
                </c:pt>
                <c:pt idx="5307">
                  <c:v>71.607981613583306</c:v>
                </c:pt>
                <c:pt idx="5308">
                  <c:v>71.610950456753784</c:v>
                </c:pt>
                <c:pt idx="5309">
                  <c:v>71.613918746912546</c:v>
                </c:pt>
                <c:pt idx="5310">
                  <c:v>71.616886484265635</c:v>
                </c:pt>
                <c:pt idx="5311">
                  <c:v>71.619853669018894</c:v>
                </c:pt>
                <c:pt idx="5312">
                  <c:v>71.62282030137807</c:v>
                </c:pt>
                <c:pt idx="5313">
                  <c:v>71.625786381548835</c:v>
                </c:pt>
                <c:pt idx="5314">
                  <c:v>71.628751909736664</c:v>
                </c:pt>
                <c:pt idx="5315">
                  <c:v>71.631716886147004</c:v>
                </c:pt>
                <c:pt idx="5316">
                  <c:v>71.634681310985115</c:v>
                </c:pt>
                <c:pt idx="5317">
                  <c:v>71.63764518445619</c:v>
                </c:pt>
                <c:pt idx="5318">
                  <c:v>71.640608506765318</c:v>
                </c:pt>
                <c:pt idx="5319">
                  <c:v>71.643571278117406</c:v>
                </c:pt>
                <c:pt idx="5320">
                  <c:v>71.646533498717318</c:v>
                </c:pt>
                <c:pt idx="5321">
                  <c:v>71.649495168769789</c:v>
                </c:pt>
                <c:pt idx="5322">
                  <c:v>71.652456288479371</c:v>
                </c:pt>
                <c:pt idx="5323">
                  <c:v>71.655416858050629</c:v>
                </c:pt>
                <c:pt idx="5324">
                  <c:v>71.658376877687886</c:v>
                </c:pt>
                <c:pt idx="5325">
                  <c:v>71.661336347595423</c:v>
                </c:pt>
                <c:pt idx="5326">
                  <c:v>71.66429526797738</c:v>
                </c:pt>
                <c:pt idx="5327">
                  <c:v>71.667253639037824</c:v>
                </c:pt>
                <c:pt idx="5328">
                  <c:v>71.670211460980681</c:v>
                </c:pt>
                <c:pt idx="5329">
                  <c:v>71.673168734009735</c:v>
                </c:pt>
                <c:pt idx="5330">
                  <c:v>71.676125458328727</c:v>
                </c:pt>
                <c:pt idx="5331">
                  <c:v>71.67908163414117</c:v>
                </c:pt>
                <c:pt idx="5332">
                  <c:v>71.682037261650564</c:v>
                </c:pt>
                <c:pt idx="5333">
                  <c:v>71.684992341060322</c:v>
                </c:pt>
                <c:pt idx="5334">
                  <c:v>71.687946872573633</c:v>
                </c:pt>
                <c:pt idx="5335">
                  <c:v>71.690900856393611</c:v>
                </c:pt>
                <c:pt idx="5336">
                  <c:v>71.69385429272333</c:v>
                </c:pt>
                <c:pt idx="5337">
                  <c:v>71.696807181765649</c:v>
                </c:pt>
                <c:pt idx="5338">
                  <c:v>71.699759523723401</c:v>
                </c:pt>
                <c:pt idx="5339">
                  <c:v>71.702711318799246</c:v>
                </c:pt>
                <c:pt idx="5340">
                  <c:v>71.705662567195745</c:v>
                </c:pt>
                <c:pt idx="5341">
                  <c:v>71.708613269115347</c:v>
                </c:pt>
                <c:pt idx="5342">
                  <c:v>71.711563424760428</c:v>
                </c:pt>
                <c:pt idx="5343">
                  <c:v>71.714513034333194</c:v>
                </c:pt>
                <c:pt idx="5344">
                  <c:v>71.717462098035739</c:v>
                </c:pt>
                <c:pt idx="5345">
                  <c:v>71.720410616070112</c:v>
                </c:pt>
                <c:pt idx="5346">
                  <c:v>71.723358588638234</c:v>
                </c:pt>
                <c:pt idx="5347">
                  <c:v>71.726306015941802</c:v>
                </c:pt>
                <c:pt idx="5348">
                  <c:v>71.729252898182537</c:v>
                </c:pt>
                <c:pt idx="5349">
                  <c:v>71.732199235561978</c:v>
                </c:pt>
                <c:pt idx="5350">
                  <c:v>71.735145028281593</c:v>
                </c:pt>
                <c:pt idx="5351">
                  <c:v>71.738090276542692</c:v>
                </c:pt>
                <c:pt idx="5352">
                  <c:v>71.741034980546516</c:v>
                </c:pt>
                <c:pt idx="5353">
                  <c:v>71.743979140494147</c:v>
                </c:pt>
                <c:pt idx="5354">
                  <c:v>71.746922756586656</c:v>
                </c:pt>
                <c:pt idx="5355">
                  <c:v>71.749865829024841</c:v>
                </c:pt>
                <c:pt idx="5356">
                  <c:v>71.75280835800956</c:v>
                </c:pt>
                <c:pt idx="5357">
                  <c:v>71.755750343741411</c:v>
                </c:pt>
                <c:pt idx="5358">
                  <c:v>71.758691786420968</c:v>
                </c:pt>
                <c:pt idx="5359">
                  <c:v>71.761632686248703</c:v>
                </c:pt>
                <c:pt idx="5360">
                  <c:v>71.764573043424946</c:v>
                </c:pt>
                <c:pt idx="5361">
                  <c:v>71.767512858149871</c:v>
                </c:pt>
                <c:pt idx="5362">
                  <c:v>71.770452130623624</c:v>
                </c:pt>
                <c:pt idx="5363">
                  <c:v>71.773390861046209</c:v>
                </c:pt>
                <c:pt idx="5364">
                  <c:v>71.77632904961753</c:v>
                </c:pt>
                <c:pt idx="5365">
                  <c:v>71.779266696537363</c:v>
                </c:pt>
                <c:pt idx="5366">
                  <c:v>71.782203802005313</c:v>
                </c:pt>
                <c:pt idx="5367">
                  <c:v>71.785140366220986</c:v>
                </c:pt>
                <c:pt idx="5368">
                  <c:v>71.788076389383875</c:v>
                </c:pt>
                <c:pt idx="5369">
                  <c:v>71.791011871693229</c:v>
                </c:pt>
                <c:pt idx="5370">
                  <c:v>71.793946813348313</c:v>
                </c:pt>
                <c:pt idx="5371">
                  <c:v>71.796881214548279</c:v>
                </c:pt>
                <c:pt idx="5372">
                  <c:v>71.79981507549212</c:v>
                </c:pt>
                <c:pt idx="5373">
                  <c:v>71.802748396378675</c:v>
                </c:pt>
                <c:pt idx="5374">
                  <c:v>71.805681177406839</c:v>
                </c:pt>
                <c:pt idx="5375">
                  <c:v>71.808613418775181</c:v>
                </c:pt>
                <c:pt idx="5376">
                  <c:v>71.811545120682311</c:v>
                </c:pt>
                <c:pt idx="5377">
                  <c:v>71.814476283326712</c:v>
                </c:pt>
                <c:pt idx="5378">
                  <c:v>71.817406906906712</c:v>
                </c:pt>
                <c:pt idx="5379">
                  <c:v>71.820336991620565</c:v>
                </c:pt>
                <c:pt idx="5380">
                  <c:v>71.82326653766637</c:v>
                </c:pt>
                <c:pt idx="5381">
                  <c:v>71.826195545242186</c:v>
                </c:pt>
                <c:pt idx="5382">
                  <c:v>71.829124014545897</c:v>
                </c:pt>
                <c:pt idx="5383">
                  <c:v>71.832051945775333</c:v>
                </c:pt>
                <c:pt idx="5384">
                  <c:v>71.834979339128182</c:v>
                </c:pt>
                <c:pt idx="5385">
                  <c:v>71.837906194801988</c:v>
                </c:pt>
                <c:pt idx="5386">
                  <c:v>71.840832512994297</c:v>
                </c:pt>
                <c:pt idx="5387">
                  <c:v>71.843758293902411</c:v>
                </c:pt>
                <c:pt idx="5388">
                  <c:v>71.846683537723649</c:v>
                </c:pt>
                <c:pt idx="5389">
                  <c:v>71.849608244655116</c:v>
                </c:pt>
                <c:pt idx="5390">
                  <c:v>71.852532414893844</c:v>
                </c:pt>
                <c:pt idx="5391">
                  <c:v>71.85545604863681</c:v>
                </c:pt>
                <c:pt idx="5392">
                  <c:v>71.858379146080836</c:v>
                </c:pt>
                <c:pt idx="5393">
                  <c:v>71.861301707422612</c:v>
                </c:pt>
                <c:pt idx="5394">
                  <c:v>71.864223732858761</c:v>
                </c:pt>
                <c:pt idx="5395">
                  <c:v>71.867145222585762</c:v>
                </c:pt>
                <c:pt idx="5396">
                  <c:v>71.870066176800037</c:v>
                </c:pt>
                <c:pt idx="5397">
                  <c:v>71.872986595697853</c:v>
                </c:pt>
                <c:pt idx="5398">
                  <c:v>71.875906479475375</c:v>
                </c:pt>
                <c:pt idx="5399">
                  <c:v>71.878825828328715</c:v>
                </c:pt>
                <c:pt idx="5400">
                  <c:v>71.881744642453796</c:v>
                </c:pt>
                <c:pt idx="5401">
                  <c:v>71.884662922046488</c:v>
                </c:pt>
                <c:pt idx="5402">
                  <c:v>71.887580667302544</c:v>
                </c:pt>
                <c:pt idx="5403">
                  <c:v>71.890497878417563</c:v>
                </c:pt>
                <c:pt idx="5404">
                  <c:v>71.893414555587114</c:v>
                </c:pt>
                <c:pt idx="5405">
                  <c:v>71.896330699006597</c:v>
                </c:pt>
                <c:pt idx="5406">
                  <c:v>71.899246308871355</c:v>
                </c:pt>
                <c:pt idx="5407">
                  <c:v>71.902161385376587</c:v>
                </c:pt>
                <c:pt idx="5408">
                  <c:v>71.90507592871738</c:v>
                </c:pt>
                <c:pt idx="5409">
                  <c:v>71.907989939088722</c:v>
                </c:pt>
                <c:pt idx="5410">
                  <c:v>71.910903416685514</c:v>
                </c:pt>
                <c:pt idx="5411">
                  <c:v>71.913816361702558</c:v>
                </c:pt>
                <c:pt idx="5412">
                  <c:v>71.916728774334516</c:v>
                </c:pt>
                <c:pt idx="5413">
                  <c:v>71.919640654775947</c:v>
                </c:pt>
                <c:pt idx="5414">
                  <c:v>71.922552003221298</c:v>
                </c:pt>
                <c:pt idx="5415">
                  <c:v>71.925462819864947</c:v>
                </c:pt>
                <c:pt idx="5416">
                  <c:v>71.928373104901127</c:v>
                </c:pt>
                <c:pt idx="5417">
                  <c:v>71.931282858523986</c:v>
                </c:pt>
                <c:pt idx="5418">
                  <c:v>71.934192080927559</c:v>
                </c:pt>
                <c:pt idx="5419">
                  <c:v>71.937100772305783</c:v>
                </c:pt>
                <c:pt idx="5420">
                  <c:v>71.940008932852479</c:v>
                </c:pt>
                <c:pt idx="5421">
                  <c:v>71.942916562761354</c:v>
                </c:pt>
                <c:pt idx="5422">
                  <c:v>71.945823662226019</c:v>
                </c:pt>
                <c:pt idx="5423">
                  <c:v>71.948730231439981</c:v>
                </c:pt>
                <c:pt idx="5424">
                  <c:v>71.951636270596609</c:v>
                </c:pt>
                <c:pt idx="5425">
                  <c:v>71.954541779889254</c:v>
                </c:pt>
                <c:pt idx="5426">
                  <c:v>71.957446759511072</c:v>
                </c:pt>
                <c:pt idx="5427">
                  <c:v>71.960351209655158</c:v>
                </c:pt>
                <c:pt idx="5428">
                  <c:v>71.963255130514455</c:v>
                </c:pt>
                <c:pt idx="5429">
                  <c:v>71.966158522281873</c:v>
                </c:pt>
                <c:pt idx="5430">
                  <c:v>71.969061385150141</c:v>
                </c:pt>
                <c:pt idx="5431">
                  <c:v>71.971963719311944</c:v>
                </c:pt>
                <c:pt idx="5432">
                  <c:v>71.974865524959839</c:v>
                </c:pt>
                <c:pt idx="5433">
                  <c:v>71.977766802286254</c:v>
                </c:pt>
                <c:pt idx="5434">
                  <c:v>71.980667551483549</c:v>
                </c:pt>
                <c:pt idx="5435">
                  <c:v>71.983567772743967</c:v>
                </c:pt>
                <c:pt idx="5436">
                  <c:v>71.986467466259626</c:v>
                </c:pt>
                <c:pt idx="5437">
                  <c:v>71.989366632222556</c:v>
                </c:pt>
                <c:pt idx="5438">
                  <c:v>71.992265270824703</c:v>
                </c:pt>
                <c:pt idx="5439">
                  <c:v>71.995163382257871</c:v>
                </c:pt>
                <c:pt idx="5440">
                  <c:v>71.998060966713794</c:v>
                </c:pt>
                <c:pt idx="5441">
                  <c:v>72.000958024384033</c:v>
                </c:pt>
                <c:pt idx="5442">
                  <c:v>72.003854555460151</c:v>
                </c:pt>
                <c:pt idx="5443">
                  <c:v>72.006750560133526</c:v>
                </c:pt>
                <c:pt idx="5444">
                  <c:v>72.00964603859542</c:v>
                </c:pt>
                <c:pt idx="5445">
                  <c:v>72.012540991037085</c:v>
                </c:pt>
                <c:pt idx="5446">
                  <c:v>72.015435417649627</c:v>
                </c:pt>
                <c:pt idx="5447">
                  <c:v>72.018329318623955</c:v>
                </c:pt>
                <c:pt idx="5448">
                  <c:v>72.021222694150964</c:v>
                </c:pt>
                <c:pt idx="5449">
                  <c:v>72.024115544421477</c:v>
                </c:pt>
                <c:pt idx="5450">
                  <c:v>72.027007869626161</c:v>
                </c:pt>
                <c:pt idx="5451">
                  <c:v>72.029899669955526</c:v>
                </c:pt>
                <c:pt idx="5452">
                  <c:v>72.032790945600098</c:v>
                </c:pt>
                <c:pt idx="5453">
                  <c:v>72.035681696750217</c:v>
                </c:pt>
                <c:pt idx="5454">
                  <c:v>72.038571923596137</c:v>
                </c:pt>
                <c:pt idx="5455">
                  <c:v>72.041461626328044</c:v>
                </c:pt>
                <c:pt idx="5456">
                  <c:v>72.044350805135963</c:v>
                </c:pt>
                <c:pt idx="5457">
                  <c:v>72.047239460209795</c:v>
                </c:pt>
                <c:pt idx="5458">
                  <c:v>72.050127591739482</c:v>
                </c:pt>
                <c:pt idx="5459">
                  <c:v>72.053015199914697</c:v>
                </c:pt>
                <c:pt idx="5460">
                  <c:v>72.055902284925111</c:v>
                </c:pt>
                <c:pt idx="5461">
                  <c:v>72.05878884696024</c:v>
                </c:pt>
                <c:pt idx="5462">
                  <c:v>72.061674886209531</c:v>
                </c:pt>
                <c:pt idx="5463">
                  <c:v>72.06456040286227</c:v>
                </c:pt>
                <c:pt idx="5464">
                  <c:v>72.067445397107761</c:v>
                </c:pt>
                <c:pt idx="5465">
                  <c:v>72.070329869135065</c:v>
                </c:pt>
                <c:pt idx="5466">
                  <c:v>72.073213819133215</c:v>
                </c:pt>
                <c:pt idx="5467">
                  <c:v>72.076097247291159</c:v>
                </c:pt>
                <c:pt idx="5468">
                  <c:v>72.078980153797673</c:v>
                </c:pt>
                <c:pt idx="5469">
                  <c:v>72.081862538841506</c:v>
                </c:pt>
                <c:pt idx="5470">
                  <c:v>72.084744402611236</c:v>
                </c:pt>
                <c:pt idx="5471">
                  <c:v>72.087625745295412</c:v>
                </c:pt>
                <c:pt idx="5472">
                  <c:v>72.090506567082386</c:v>
                </c:pt>
                <c:pt idx="5473">
                  <c:v>72.093386868160522</c:v>
                </c:pt>
                <c:pt idx="5474">
                  <c:v>72.096266648718</c:v>
                </c:pt>
                <c:pt idx="5475">
                  <c:v>72.099145908942873</c:v>
                </c:pt>
                <c:pt idx="5476">
                  <c:v>72.102024649023207</c:v>
                </c:pt>
                <c:pt idx="5477">
                  <c:v>72.104902869146883</c:v>
                </c:pt>
                <c:pt idx="5478">
                  <c:v>72.107780569501656</c:v>
                </c:pt>
                <c:pt idx="5479">
                  <c:v>72.11065775027528</c:v>
                </c:pt>
                <c:pt idx="5480">
                  <c:v>72.113534411655294</c:v>
                </c:pt>
                <c:pt idx="5481">
                  <c:v>72.116410553829212</c:v>
                </c:pt>
                <c:pt idx="5482">
                  <c:v>72.119286176984417</c:v>
                </c:pt>
                <c:pt idx="5483">
                  <c:v>72.122161281308223</c:v>
                </c:pt>
                <c:pt idx="5484">
                  <c:v>72.125035866987758</c:v>
                </c:pt>
                <c:pt idx="5485">
                  <c:v>72.127909934210138</c:v>
                </c:pt>
                <c:pt idx="5486">
                  <c:v>72.130783483162347</c:v>
                </c:pt>
                <c:pt idx="5487">
                  <c:v>72.133656514031287</c:v>
                </c:pt>
                <c:pt idx="5488">
                  <c:v>72.136529027003732</c:v>
                </c:pt>
                <c:pt idx="5489">
                  <c:v>72.139401022266298</c:v>
                </c:pt>
                <c:pt idx="5490">
                  <c:v>72.142272500005646</c:v>
                </c:pt>
                <c:pt idx="5491">
                  <c:v>72.145143460408207</c:v>
                </c:pt>
                <c:pt idx="5492">
                  <c:v>72.148013903660384</c:v>
                </c:pt>
                <c:pt idx="5493">
                  <c:v>72.150883829948427</c:v>
                </c:pt>
                <c:pt idx="5494">
                  <c:v>72.153753239458524</c:v>
                </c:pt>
                <c:pt idx="5495">
                  <c:v>72.156622132376782</c:v>
                </c:pt>
                <c:pt idx="5496">
                  <c:v>72.159490508889149</c:v>
                </c:pt>
                <c:pt idx="5497">
                  <c:v>72.162358369181462</c:v>
                </c:pt>
                <c:pt idx="5498">
                  <c:v>72.165225713439568</c:v>
                </c:pt>
                <c:pt idx="5499">
                  <c:v>72.168092541849077</c:v>
                </c:pt>
                <c:pt idx="5500">
                  <c:v>72.170958854595611</c:v>
                </c:pt>
                <c:pt idx="5501">
                  <c:v>72.173824651864621</c:v>
                </c:pt>
                <c:pt idx="5502">
                  <c:v>72.176689933841459</c:v>
                </c:pt>
                <c:pt idx="5503">
                  <c:v>72.179554700711449</c:v>
                </c:pt>
                <c:pt idx="5504">
                  <c:v>72.182418952659717</c:v>
                </c:pt>
                <c:pt idx="5505">
                  <c:v>72.185282689871386</c:v>
                </c:pt>
                <c:pt idx="5506">
                  <c:v>72.188145912531368</c:v>
                </c:pt>
                <c:pt idx="5507">
                  <c:v>72.19100862082459</c:v>
                </c:pt>
                <c:pt idx="5508">
                  <c:v>72.193870814935806</c:v>
                </c:pt>
                <c:pt idx="5509">
                  <c:v>72.196732495049687</c:v>
                </c:pt>
                <c:pt idx="5510">
                  <c:v>72.199593661350832</c:v>
                </c:pt>
                <c:pt idx="5511">
                  <c:v>72.202454314023683</c:v>
                </c:pt>
                <c:pt idx="5512">
                  <c:v>72.205314453252626</c:v>
                </c:pt>
                <c:pt idx="5513">
                  <c:v>72.208174079221962</c:v>
                </c:pt>
                <c:pt idx="5514">
                  <c:v>72.211033192115849</c:v>
                </c:pt>
                <c:pt idx="5515">
                  <c:v>72.213891792118375</c:v>
                </c:pt>
                <c:pt idx="5516">
                  <c:v>72.216749879413527</c:v>
                </c:pt>
                <c:pt idx="5517">
                  <c:v>72.219607454185152</c:v>
                </c:pt>
                <c:pt idx="5518">
                  <c:v>72.222464516617094</c:v>
                </c:pt>
                <c:pt idx="5519">
                  <c:v>72.22532106689296</c:v>
                </c:pt>
                <c:pt idx="5520">
                  <c:v>72.228177105196394</c:v>
                </c:pt>
                <c:pt idx="5521">
                  <c:v>72.23103263171086</c:v>
                </c:pt>
                <c:pt idx="5522">
                  <c:v>72.233887646619763</c:v>
                </c:pt>
                <c:pt idx="5523">
                  <c:v>72.236742150106366</c:v>
                </c:pt>
                <c:pt idx="5524">
                  <c:v>72.239596142353861</c:v>
                </c:pt>
                <c:pt idx="5525">
                  <c:v>72.242449623545369</c:v>
                </c:pt>
                <c:pt idx="5526">
                  <c:v>72.245302593863855</c:v>
                </c:pt>
                <c:pt idx="5527">
                  <c:v>72.248155053492212</c:v>
                </c:pt>
                <c:pt idx="5528">
                  <c:v>72.251007002613264</c:v>
                </c:pt>
                <c:pt idx="5529">
                  <c:v>72.253858441409704</c:v>
                </c:pt>
                <c:pt idx="5530">
                  <c:v>72.256709370064115</c:v>
                </c:pt>
                <c:pt idx="5531">
                  <c:v>72.259559788759006</c:v>
                </c:pt>
                <c:pt idx="5532">
                  <c:v>72.262409697676802</c:v>
                </c:pt>
                <c:pt idx="5533">
                  <c:v>72.265259096999785</c:v>
                </c:pt>
                <c:pt idx="5534">
                  <c:v>72.268107986910195</c:v>
                </c:pt>
                <c:pt idx="5535">
                  <c:v>72.270956367590088</c:v>
                </c:pt>
                <c:pt idx="5536">
                  <c:v>72.273804239221533</c:v>
                </c:pt>
                <c:pt idx="5537">
                  <c:v>72.276651601986444</c:v>
                </c:pt>
                <c:pt idx="5538">
                  <c:v>72.279498456066619</c:v>
                </c:pt>
                <c:pt idx="5539">
                  <c:v>72.282344801643745</c:v>
                </c:pt>
                <c:pt idx="5540">
                  <c:v>72.285190638899536</c:v>
                </c:pt>
                <c:pt idx="5541">
                  <c:v>72.28803596801545</c:v>
                </c:pt>
                <c:pt idx="5542">
                  <c:v>72.290880789172945</c:v>
                </c:pt>
                <c:pt idx="5543">
                  <c:v>72.293725102553324</c:v>
                </c:pt>
                <c:pt idx="5544">
                  <c:v>72.296568908337875</c:v>
                </c:pt>
                <c:pt idx="5545">
                  <c:v>72.299412206707672</c:v>
                </c:pt>
                <c:pt idx="5546">
                  <c:v>72.302254997843804</c:v>
                </c:pt>
                <c:pt idx="5547">
                  <c:v>72.305097281927218</c:v>
                </c:pt>
                <c:pt idx="5548">
                  <c:v>72.307939059138732</c:v>
                </c:pt>
                <c:pt idx="5549">
                  <c:v>72.310780329659096</c:v>
                </c:pt>
                <c:pt idx="5550">
                  <c:v>72.313621093669028</c:v>
                </c:pt>
                <c:pt idx="5551">
                  <c:v>72.316461351348991</c:v>
                </c:pt>
                <c:pt idx="5552">
                  <c:v>72.319301102879521</c:v>
                </c:pt>
                <c:pt idx="5553">
                  <c:v>72.322140348440939</c:v>
                </c:pt>
                <c:pt idx="5554">
                  <c:v>72.324979088213539</c:v>
                </c:pt>
                <c:pt idx="5555">
                  <c:v>72.327817322377498</c:v>
                </c:pt>
                <c:pt idx="5556">
                  <c:v>72.330655051112842</c:v>
                </c:pt>
                <c:pt idx="5557">
                  <c:v>72.333492274599621</c:v>
                </c:pt>
                <c:pt idx="5558">
                  <c:v>72.336328993017688</c:v>
                </c:pt>
                <c:pt idx="5559">
                  <c:v>72.339165206546795</c:v>
                </c:pt>
                <c:pt idx="5560">
                  <c:v>72.342000915366697</c:v>
                </c:pt>
                <c:pt idx="5561">
                  <c:v>72.344836119656946</c:v>
                </c:pt>
                <c:pt idx="5562">
                  <c:v>72.34767081959707</c:v>
                </c:pt>
                <c:pt idx="5563">
                  <c:v>72.350505015366451</c:v>
                </c:pt>
                <c:pt idx="5564">
                  <c:v>72.353338707144417</c:v>
                </c:pt>
                <c:pt idx="5565">
                  <c:v>72.356171895110165</c:v>
                </c:pt>
                <c:pt idx="5566">
                  <c:v>72.359004579442797</c:v>
                </c:pt>
                <c:pt idx="5567">
                  <c:v>72.361836760321381</c:v>
                </c:pt>
                <c:pt idx="5568">
                  <c:v>72.364668437924792</c:v>
                </c:pt>
                <c:pt idx="5569">
                  <c:v>72.367499612431914</c:v>
                </c:pt>
                <c:pt idx="5570">
                  <c:v>72.370330284021449</c:v>
                </c:pt>
                <c:pt idx="5571">
                  <c:v>72.373160452872028</c:v>
                </c:pt>
                <c:pt idx="5572">
                  <c:v>72.375990119162211</c:v>
                </c:pt>
                <c:pt idx="5573">
                  <c:v>72.378819283070456</c:v>
                </c:pt>
                <c:pt idx="5574">
                  <c:v>72.381647944775125</c:v>
                </c:pt>
                <c:pt idx="5575">
                  <c:v>72.38447610445445</c:v>
                </c:pt>
                <c:pt idx="5576">
                  <c:v>72.387303762286621</c:v>
                </c:pt>
                <c:pt idx="5577">
                  <c:v>72.390130918449671</c:v>
                </c:pt>
                <c:pt idx="5578">
                  <c:v>72.39295757312162</c:v>
                </c:pt>
                <c:pt idx="5579">
                  <c:v>72.39578372648036</c:v>
                </c:pt>
                <c:pt idx="5580">
                  <c:v>72.398609378703625</c:v>
                </c:pt>
                <c:pt idx="5581">
                  <c:v>72.401434529969123</c:v>
                </c:pt>
                <c:pt idx="5582">
                  <c:v>72.40425918045446</c:v>
                </c:pt>
                <c:pt idx="5583">
                  <c:v>72.40708333033713</c:v>
                </c:pt>
                <c:pt idx="5584">
                  <c:v>72.409906979794584</c:v>
                </c:pt>
                <c:pt idx="5585">
                  <c:v>72.412730129004103</c:v>
                </c:pt>
                <c:pt idx="5586">
                  <c:v>72.415552778142867</c:v>
                </c:pt>
                <c:pt idx="5587">
                  <c:v>72.418374927388058</c:v>
                </c:pt>
                <c:pt idx="5588">
                  <c:v>72.421196576916685</c:v>
                </c:pt>
                <c:pt idx="5589">
                  <c:v>72.424017726905703</c:v>
                </c:pt>
                <c:pt idx="5590">
                  <c:v>72.426838377531951</c:v>
                </c:pt>
                <c:pt idx="5591">
                  <c:v>72.429658528972169</c:v>
                </c:pt>
                <c:pt idx="5592">
                  <c:v>72.432478181403013</c:v>
                </c:pt>
                <c:pt idx="5593">
                  <c:v>72.435297335001067</c:v>
                </c:pt>
                <c:pt idx="5594">
                  <c:v>72.438115989942759</c:v>
                </c:pt>
                <c:pt idx="5595">
                  <c:v>72.440934146404487</c:v>
                </c:pt>
                <c:pt idx="5596">
                  <c:v>72.443751804562552</c:v>
                </c:pt>
                <c:pt idx="5597">
                  <c:v>72.446568964593098</c:v>
                </c:pt>
                <c:pt idx="5598">
                  <c:v>72.449385626672253</c:v>
                </c:pt>
                <c:pt idx="5599">
                  <c:v>72.452201790976019</c:v>
                </c:pt>
                <c:pt idx="5600">
                  <c:v>72.455017457680299</c:v>
                </c:pt>
                <c:pt idx="5601">
                  <c:v>72.457832626960879</c:v>
                </c:pt>
                <c:pt idx="5602">
                  <c:v>72.460647298993507</c:v>
                </c:pt>
                <c:pt idx="5603">
                  <c:v>72.463461473953828</c:v>
                </c:pt>
                <c:pt idx="5604">
                  <c:v>72.466275152017346</c:v>
                </c:pt>
                <c:pt idx="5605">
                  <c:v>72.469088333359522</c:v>
                </c:pt>
                <c:pt idx="5606">
                  <c:v>72.471901018155691</c:v>
                </c:pt>
                <c:pt idx="5607">
                  <c:v>72.4747132065811</c:v>
                </c:pt>
                <c:pt idx="5608">
                  <c:v>72.477524898810969</c:v>
                </c:pt>
                <c:pt idx="5609">
                  <c:v>72.480336095020306</c:v>
                </c:pt>
                <c:pt idx="5610">
                  <c:v>72.48314679538413</c:v>
                </c:pt>
                <c:pt idx="5611">
                  <c:v>72.485957000077306</c:v>
                </c:pt>
                <c:pt idx="5612">
                  <c:v>72.488766709274628</c:v>
                </c:pt>
                <c:pt idx="5613">
                  <c:v>72.491575923150805</c:v>
                </c:pt>
                <c:pt idx="5614">
                  <c:v>72.494384641880444</c:v>
                </c:pt>
                <c:pt idx="5615">
                  <c:v>72.49719286563807</c:v>
                </c:pt>
                <c:pt idx="5616">
                  <c:v>72.500000594598077</c:v>
                </c:pt>
                <c:pt idx="5617">
                  <c:v>72.502807828934806</c:v>
                </c:pt>
                <c:pt idx="5618">
                  <c:v>72.505614568822537</c:v>
                </c:pt>
                <c:pt idx="5619">
                  <c:v>72.508420814435397</c:v>
                </c:pt>
                <c:pt idx="5620">
                  <c:v>72.511226565947396</c:v>
                </c:pt>
                <c:pt idx="5621">
                  <c:v>72.514031823532562</c:v>
                </c:pt>
                <c:pt idx="5622">
                  <c:v>72.516836587364736</c:v>
                </c:pt>
                <c:pt idx="5623">
                  <c:v>72.519640857617702</c:v>
                </c:pt>
                <c:pt idx="5624">
                  <c:v>72.522444634465145</c:v>
                </c:pt>
                <c:pt idx="5625">
                  <c:v>72.525247918080666</c:v>
                </c:pt>
                <c:pt idx="5626">
                  <c:v>72.528050708637778</c:v>
                </c:pt>
                <c:pt idx="5627">
                  <c:v>72.530853006309883</c:v>
                </c:pt>
                <c:pt idx="5628">
                  <c:v>72.533654811270281</c:v>
                </c:pt>
                <c:pt idx="5629">
                  <c:v>72.536456123692261</c:v>
                </c:pt>
                <c:pt idx="5630">
                  <c:v>72.539256943748924</c:v>
                </c:pt>
                <c:pt idx="5631">
                  <c:v>72.542057271613331</c:v>
                </c:pt>
                <c:pt idx="5632">
                  <c:v>72.544857107458412</c:v>
                </c:pt>
                <c:pt idx="5633">
                  <c:v>72.547656451457073</c:v>
                </c:pt>
                <c:pt idx="5634">
                  <c:v>72.550455303782059</c:v>
                </c:pt>
                <c:pt idx="5635">
                  <c:v>72.553253664606061</c:v>
                </c:pt>
                <c:pt idx="5636">
                  <c:v>72.55605153410167</c:v>
                </c:pt>
                <c:pt idx="5637">
                  <c:v>72.558848912441405</c:v>
                </c:pt>
                <c:pt idx="5638">
                  <c:v>72.561645799797674</c:v>
                </c:pt>
                <c:pt idx="5639">
                  <c:v>72.564442196342753</c:v>
                </c:pt>
                <c:pt idx="5640">
                  <c:v>72.567238102248936</c:v>
                </c:pt>
                <c:pt idx="5641">
                  <c:v>72.57003351768833</c:v>
                </c:pt>
                <c:pt idx="5642">
                  <c:v>72.572828442832957</c:v>
                </c:pt>
                <c:pt idx="5643">
                  <c:v>72.575622877854812</c:v>
                </c:pt>
                <c:pt idx="5644">
                  <c:v>72.578416822925774</c:v>
                </c:pt>
                <c:pt idx="5645">
                  <c:v>72.581210278217583</c:v>
                </c:pt>
                <c:pt idx="5646">
                  <c:v>72.584003243901947</c:v>
                </c:pt>
                <c:pt idx="5647">
                  <c:v>72.586795720150462</c:v>
                </c:pt>
                <c:pt idx="5648">
                  <c:v>72.589587707134612</c:v>
                </c:pt>
                <c:pt idx="5649">
                  <c:v>72.59237920502585</c:v>
                </c:pt>
                <c:pt idx="5650">
                  <c:v>72.595170213995473</c:v>
                </c:pt>
                <c:pt idx="5651">
                  <c:v>72.597960734214723</c:v>
                </c:pt>
                <c:pt idx="5652">
                  <c:v>72.600750765854769</c:v>
                </c:pt>
                <c:pt idx="5653">
                  <c:v>72.60354030908664</c:v>
                </c:pt>
                <c:pt idx="5654">
                  <c:v>72.606329364081304</c:v>
                </c:pt>
                <c:pt idx="5655">
                  <c:v>72.609117931009663</c:v>
                </c:pt>
                <c:pt idx="5656">
                  <c:v>72.611906010042446</c:v>
                </c:pt>
                <c:pt idx="5657">
                  <c:v>72.61469360135041</c:v>
                </c:pt>
                <c:pt idx="5658">
                  <c:v>72.617480705104128</c:v>
                </c:pt>
                <c:pt idx="5659">
                  <c:v>72.620267321474174</c:v>
                </c:pt>
                <c:pt idx="5660">
                  <c:v>72.623053450630906</c:v>
                </c:pt>
                <c:pt idx="5661">
                  <c:v>72.62583909274467</c:v>
                </c:pt>
                <c:pt idx="5662">
                  <c:v>72.628624247985769</c:v>
                </c:pt>
                <c:pt idx="5663">
                  <c:v>72.631408916524336</c:v>
                </c:pt>
                <c:pt idx="5664">
                  <c:v>72.634193098530432</c:v>
                </c:pt>
                <c:pt idx="5665">
                  <c:v>72.636976794174061</c:v>
                </c:pt>
                <c:pt idx="5666">
                  <c:v>72.639760003625085</c:v>
                </c:pt>
                <c:pt idx="5667">
                  <c:v>72.642542727053325</c:v>
                </c:pt>
                <c:pt idx="5668">
                  <c:v>72.645324964628486</c:v>
                </c:pt>
                <c:pt idx="5669">
                  <c:v>72.648106716520218</c:v>
                </c:pt>
                <c:pt idx="5670">
                  <c:v>72.650887982898055</c:v>
                </c:pt>
                <c:pt idx="5671">
                  <c:v>72.653668763931449</c:v>
                </c:pt>
                <c:pt idx="5672">
                  <c:v>72.656449059789722</c:v>
                </c:pt>
                <c:pt idx="5673">
                  <c:v>72.659228870642195</c:v>
                </c:pt>
                <c:pt idx="5674">
                  <c:v>72.662008196658007</c:v>
                </c:pt>
                <c:pt idx="5675">
                  <c:v>72.66478703800631</c:v>
                </c:pt>
                <c:pt idx="5676">
                  <c:v>72.667565394856041</c:v>
                </c:pt>
                <c:pt idx="5677">
                  <c:v>72.670343267376168</c:v>
                </c:pt>
                <c:pt idx="5678">
                  <c:v>72.673120655735502</c:v>
                </c:pt>
                <c:pt idx="5679">
                  <c:v>72.675897560102783</c:v>
                </c:pt>
                <c:pt idx="5680">
                  <c:v>72.678673980646678</c:v>
                </c:pt>
                <c:pt idx="5681">
                  <c:v>72.68144991753573</c:v>
                </c:pt>
                <c:pt idx="5682">
                  <c:v>72.684225370938449</c:v>
                </c:pt>
                <c:pt idx="5683">
                  <c:v>72.687000341023179</c:v>
                </c:pt>
                <c:pt idx="5684">
                  <c:v>72.68977482795826</c:v>
                </c:pt>
                <c:pt idx="5685">
                  <c:v>72.692548831911878</c:v>
                </c:pt>
                <c:pt idx="5686">
                  <c:v>72.695322353052163</c:v>
                </c:pt>
                <c:pt idx="5687">
                  <c:v>72.698095391547184</c:v>
                </c:pt>
                <c:pt idx="5688">
                  <c:v>72.700867947564845</c:v>
                </c:pt>
                <c:pt idx="5689">
                  <c:v>72.703640021273031</c:v>
                </c:pt>
                <c:pt idx="5690">
                  <c:v>72.706411612839545</c:v>
                </c:pt>
                <c:pt idx="5691">
                  <c:v>72.70918272243199</c:v>
                </c:pt>
                <c:pt idx="5692">
                  <c:v>72.711953350218067</c:v>
                </c:pt>
                <c:pt idx="5693">
                  <c:v>72.71472349636521</c:v>
                </c:pt>
                <c:pt idx="5694">
                  <c:v>72.717493161040863</c:v>
                </c:pt>
                <c:pt idx="5695">
                  <c:v>72.72026234441239</c:v>
                </c:pt>
                <c:pt idx="5696">
                  <c:v>72.723031046647037</c:v>
                </c:pt>
                <c:pt idx="5697">
                  <c:v>72.725799267911924</c:v>
                </c:pt>
                <c:pt idx="5698">
                  <c:v>72.728567008374185</c:v>
                </c:pt>
                <c:pt idx="5699">
                  <c:v>72.731334268200783</c:v>
                </c:pt>
                <c:pt idx="5700">
                  <c:v>72.734101047558582</c:v>
                </c:pt>
                <c:pt idx="5701">
                  <c:v>72.73686734661446</c:v>
                </c:pt>
                <c:pt idx="5702">
                  <c:v>72.73963316553511</c:v>
                </c:pt>
                <c:pt idx="5703">
                  <c:v>72.742398504487198</c:v>
                </c:pt>
                <c:pt idx="5704">
                  <c:v>72.745163363637232</c:v>
                </c:pt>
                <c:pt idx="5705">
                  <c:v>72.747927743151735</c:v>
                </c:pt>
                <c:pt idx="5706">
                  <c:v>72.750691643197058</c:v>
                </c:pt>
                <c:pt idx="5707">
                  <c:v>72.753455063939498</c:v>
                </c:pt>
                <c:pt idx="5708">
                  <c:v>72.756218005545264</c:v>
                </c:pt>
                <c:pt idx="5709">
                  <c:v>72.758980468180496</c:v>
                </c:pt>
                <c:pt idx="5710">
                  <c:v>72.761742452011177</c:v>
                </c:pt>
                <c:pt idx="5711">
                  <c:v>72.764503957203317</c:v>
                </c:pt>
                <c:pt idx="5712">
                  <c:v>72.767264983922757</c:v>
                </c:pt>
                <c:pt idx="5713">
                  <c:v>72.770025532335268</c:v>
                </c:pt>
                <c:pt idx="5714">
                  <c:v>72.772785602606533</c:v>
                </c:pt>
                <c:pt idx="5715">
                  <c:v>72.775545194902165</c:v>
                </c:pt>
                <c:pt idx="5716">
                  <c:v>72.778304309387693</c:v>
                </c:pt>
                <c:pt idx="5717">
                  <c:v>72.781062946228531</c:v>
                </c:pt>
                <c:pt idx="5718">
                  <c:v>72.78382110559005</c:v>
                </c:pt>
                <c:pt idx="5719">
                  <c:v>72.786578787637495</c:v>
                </c:pt>
                <c:pt idx="5720">
                  <c:v>72.789335992536039</c:v>
                </c:pt>
                <c:pt idx="5721">
                  <c:v>72.792092720450768</c:v>
                </c:pt>
                <c:pt idx="5722">
                  <c:v>72.794848971546685</c:v>
                </c:pt>
                <c:pt idx="5723">
                  <c:v>72.797604745988707</c:v>
                </c:pt>
                <c:pt idx="5724">
                  <c:v>72.800360043941694</c:v>
                </c:pt>
                <c:pt idx="5725">
                  <c:v>72.80311486557035</c:v>
                </c:pt>
                <c:pt idx="5726">
                  <c:v>72.805869211039393</c:v>
                </c:pt>
                <c:pt idx="5727">
                  <c:v>72.808623080513328</c:v>
                </c:pt>
                <c:pt idx="5728">
                  <c:v>72.811376474156702</c:v>
                </c:pt>
                <c:pt idx="5729">
                  <c:v>72.814129392133879</c:v>
                </c:pt>
                <c:pt idx="5730">
                  <c:v>72.816881834609219</c:v>
                </c:pt>
                <c:pt idx="5731">
                  <c:v>72.819633801746946</c:v>
                </c:pt>
                <c:pt idx="5732">
                  <c:v>72.822385293711164</c:v>
                </c:pt>
                <c:pt idx="5733">
                  <c:v>72.825136310666011</c:v>
                </c:pt>
                <c:pt idx="5734">
                  <c:v>72.82788685277545</c:v>
                </c:pt>
                <c:pt idx="5735">
                  <c:v>72.830636920203318</c:v>
                </c:pt>
                <c:pt idx="5736">
                  <c:v>72.83338651311351</c:v>
                </c:pt>
                <c:pt idx="5737">
                  <c:v>72.836135631669663</c:v>
                </c:pt>
                <c:pt idx="5738">
                  <c:v>72.838884276035515</c:v>
                </c:pt>
                <c:pt idx="5739">
                  <c:v>72.841632446374533</c:v>
                </c:pt>
                <c:pt idx="5740">
                  <c:v>72.844380142850227</c:v>
                </c:pt>
                <c:pt idx="5741">
                  <c:v>72.84712736562598</c:v>
                </c:pt>
                <c:pt idx="5742">
                  <c:v>72.849874114865116</c:v>
                </c:pt>
                <c:pt idx="5743">
                  <c:v>72.85262039073082</c:v>
                </c:pt>
                <c:pt idx="5744">
                  <c:v>72.855366193386246</c:v>
                </c:pt>
                <c:pt idx="5745">
                  <c:v>72.858111522994434</c:v>
                </c:pt>
                <c:pt idx="5746">
                  <c:v>72.860856379718371</c:v>
                </c:pt>
                <c:pt idx="5747">
                  <c:v>72.86360076372091</c:v>
                </c:pt>
                <c:pt idx="5748">
                  <c:v>72.866344675164839</c:v>
                </c:pt>
                <c:pt idx="5749">
                  <c:v>72.869088114212914</c:v>
                </c:pt>
                <c:pt idx="5750">
                  <c:v>72.87183108102775</c:v>
                </c:pt>
                <c:pt idx="5751">
                  <c:v>72.874573575771834</c:v>
                </c:pt>
                <c:pt idx="5752">
                  <c:v>72.877315598607723</c:v>
                </c:pt>
                <c:pt idx="5753">
                  <c:v>72.880057149697734</c:v>
                </c:pt>
                <c:pt idx="5754">
                  <c:v>72.88279822920417</c:v>
                </c:pt>
                <c:pt idx="5755">
                  <c:v>72.885538837289218</c:v>
                </c:pt>
                <c:pt idx="5756">
                  <c:v>72.888278974115039</c:v>
                </c:pt>
                <c:pt idx="5757">
                  <c:v>72.891018639843679</c:v>
                </c:pt>
                <c:pt idx="5758">
                  <c:v>72.893757834637071</c:v>
                </c:pt>
                <c:pt idx="5759">
                  <c:v>72.896496558657105</c:v>
                </c:pt>
                <c:pt idx="5760">
                  <c:v>72.899234812065586</c:v>
                </c:pt>
                <c:pt idx="5761">
                  <c:v>72.901972595024176</c:v>
                </c:pt>
                <c:pt idx="5762">
                  <c:v>72.904709907694539</c:v>
                </c:pt>
                <c:pt idx="5763">
                  <c:v>72.907446750238208</c:v>
                </c:pt>
                <c:pt idx="5764">
                  <c:v>72.910183122816647</c:v>
                </c:pt>
                <c:pt idx="5765">
                  <c:v>72.912919025591222</c:v>
                </c:pt>
                <c:pt idx="5766">
                  <c:v>72.915654458723239</c:v>
                </c:pt>
                <c:pt idx="5767">
                  <c:v>72.918389422373863</c:v>
                </c:pt>
                <c:pt idx="5768">
                  <c:v>72.921123916704261</c:v>
                </c:pt>
                <c:pt idx="5769">
                  <c:v>72.923857941875482</c:v>
                </c:pt>
                <c:pt idx="5770">
                  <c:v>72.926591498048467</c:v>
                </c:pt>
                <c:pt idx="5771">
                  <c:v>72.929324585384109</c:v>
                </c:pt>
                <c:pt idx="5772">
                  <c:v>72.932057204043176</c:v>
                </c:pt>
                <c:pt idx="5773">
                  <c:v>72.934789354186407</c:v>
                </c:pt>
                <c:pt idx="5774">
                  <c:v>72.937521035974427</c:v>
                </c:pt>
                <c:pt idx="5775">
                  <c:v>72.940252249567763</c:v>
                </c:pt>
                <c:pt idx="5776">
                  <c:v>72.942982995126897</c:v>
                </c:pt>
                <c:pt idx="5777">
                  <c:v>72.945713272812213</c:v>
                </c:pt>
                <c:pt idx="5778">
                  <c:v>72.94844308278401</c:v>
                </c:pt>
                <c:pt idx="5779">
                  <c:v>72.951172425202472</c:v>
                </c:pt>
                <c:pt idx="5780">
                  <c:v>72.953901300227798</c:v>
                </c:pt>
                <c:pt idx="5781">
                  <c:v>72.956629708019975</c:v>
                </c:pt>
                <c:pt idx="5782">
                  <c:v>72.959357648739001</c:v>
                </c:pt>
                <c:pt idx="5783">
                  <c:v>72.962085122544778</c:v>
                </c:pt>
                <c:pt idx="5784">
                  <c:v>72.964812129597121</c:v>
                </c:pt>
                <c:pt idx="5785">
                  <c:v>72.967538670055703</c:v>
                </c:pt>
                <c:pt idx="5786">
                  <c:v>72.970264744080197</c:v>
                </c:pt>
                <c:pt idx="5787">
                  <c:v>72.972990351830163</c:v>
                </c:pt>
                <c:pt idx="5788">
                  <c:v>72.975715493465088</c:v>
                </c:pt>
                <c:pt idx="5789">
                  <c:v>72.978440169144349</c:v>
                </c:pt>
                <c:pt idx="5790">
                  <c:v>72.981164379027263</c:v>
                </c:pt>
                <c:pt idx="5791">
                  <c:v>72.983888123273104</c:v>
                </c:pt>
                <c:pt idx="5792">
                  <c:v>72.986611402040936</c:v>
                </c:pt>
                <c:pt idx="5793">
                  <c:v>72.989334215489919</c:v>
                </c:pt>
                <c:pt idx="5794">
                  <c:v>72.992056563778988</c:v>
                </c:pt>
                <c:pt idx="5795">
                  <c:v>72.994778447067063</c:v>
                </c:pt>
                <c:pt idx="5796">
                  <c:v>72.997499865512992</c:v>
                </c:pt>
                <c:pt idx="5797">
                  <c:v>73.000220819275498</c:v>
                </c:pt>
                <c:pt idx="5798">
                  <c:v>73.002941308513215</c:v>
                </c:pt>
                <c:pt idx="5799">
                  <c:v>73.005661333384793</c:v>
                </c:pt>
                <c:pt idx="5800">
                  <c:v>73.008380894048656</c:v>
                </c:pt>
                <c:pt idx="5801">
                  <c:v>73.011099990663311</c:v>
                </c:pt>
                <c:pt idx="5802">
                  <c:v>73.013818623386982</c:v>
                </c:pt>
                <c:pt idx="5803">
                  <c:v>73.016536792378034</c:v>
                </c:pt>
                <c:pt idx="5804">
                  <c:v>73.019254497794577</c:v>
                </c:pt>
                <c:pt idx="5805">
                  <c:v>73.021971739794765</c:v>
                </c:pt>
                <c:pt idx="5806">
                  <c:v>73.024688518536536</c:v>
                </c:pt>
                <c:pt idx="5807">
                  <c:v>73.027404834177887</c:v>
                </c:pt>
                <c:pt idx="5808">
                  <c:v>73.030120686876614</c:v>
                </c:pt>
                <c:pt idx="5809">
                  <c:v>73.032836076790574</c:v>
                </c:pt>
                <c:pt idx="5810">
                  <c:v>73.035551004077377</c:v>
                </c:pt>
                <c:pt idx="5811">
                  <c:v>73.038265468894664</c:v>
                </c:pt>
                <c:pt idx="5812">
                  <c:v>73.040979471399964</c:v>
                </c:pt>
                <c:pt idx="5813">
                  <c:v>73.043693011750719</c:v>
                </c:pt>
                <c:pt idx="5814">
                  <c:v>73.046406090104327</c:v>
                </c:pt>
                <c:pt idx="5815">
                  <c:v>73.049118706618017</c:v>
                </c:pt>
                <c:pt idx="5816">
                  <c:v>73.051830861449062</c:v>
                </c:pt>
                <c:pt idx="5817">
                  <c:v>73.054542554754576</c:v>
                </c:pt>
                <c:pt idx="5818">
                  <c:v>73.057253786691575</c:v>
                </c:pt>
                <c:pt idx="5819">
                  <c:v>73.059964557417061</c:v>
                </c:pt>
                <c:pt idx="5820">
                  <c:v>73.062674867087935</c:v>
                </c:pt>
                <c:pt idx="5821">
                  <c:v>73.065384715860944</c:v>
                </c:pt>
                <c:pt idx="5822">
                  <c:v>73.068094103892861</c:v>
                </c:pt>
                <c:pt idx="5823">
                  <c:v>73.070803031340333</c:v>
                </c:pt>
                <c:pt idx="5824">
                  <c:v>73.073511498359906</c:v>
                </c:pt>
                <c:pt idx="5825">
                  <c:v>73.076219505108114</c:v>
                </c:pt>
                <c:pt idx="5826">
                  <c:v>73.078927051741289</c:v>
                </c:pt>
                <c:pt idx="5827">
                  <c:v>73.081634138415836</c:v>
                </c:pt>
                <c:pt idx="5828">
                  <c:v>73.084340765287962</c:v>
                </c:pt>
                <c:pt idx="5829">
                  <c:v>73.087046932513871</c:v>
                </c:pt>
                <c:pt idx="5830">
                  <c:v>73.089752640249571</c:v>
                </c:pt>
                <c:pt idx="5831">
                  <c:v>73.092457888651182</c:v>
                </c:pt>
                <c:pt idx="5832">
                  <c:v>73.095162677874569</c:v>
                </c:pt>
                <c:pt idx="5833">
                  <c:v>73.09786700807561</c:v>
                </c:pt>
                <c:pt idx="5834">
                  <c:v>73.100570879410043</c:v>
                </c:pt>
                <c:pt idx="5835">
                  <c:v>73.103274292033632</c:v>
                </c:pt>
                <c:pt idx="5836">
                  <c:v>73.105977246101901</c:v>
                </c:pt>
                <c:pt idx="5837">
                  <c:v>73.108679741770445</c:v>
                </c:pt>
                <c:pt idx="5838">
                  <c:v>73.111381779194701</c:v>
                </c:pt>
                <c:pt idx="5839">
                  <c:v>73.11408335853001</c:v>
                </c:pt>
                <c:pt idx="5840">
                  <c:v>73.116784479931766</c:v>
                </c:pt>
                <c:pt idx="5841">
                  <c:v>73.119485143555096</c:v>
                </c:pt>
                <c:pt idx="5842">
                  <c:v>73.122185349555167</c:v>
                </c:pt>
                <c:pt idx="5843">
                  <c:v>73.124885098087063</c:v>
                </c:pt>
                <c:pt idx="5844">
                  <c:v>73.127584389305724</c:v>
                </c:pt>
                <c:pt idx="5845">
                  <c:v>73.130283223366092</c:v>
                </c:pt>
                <c:pt idx="5846">
                  <c:v>73.13298160042298</c:v>
                </c:pt>
                <c:pt idx="5847">
                  <c:v>73.135679520631129</c:v>
                </c:pt>
                <c:pt idx="5848">
                  <c:v>73.138376984145211</c:v>
                </c:pt>
                <c:pt idx="5849">
                  <c:v>73.141073991119782</c:v>
                </c:pt>
                <c:pt idx="5850">
                  <c:v>73.143770541709429</c:v>
                </c:pt>
                <c:pt idx="5851">
                  <c:v>73.14646663606851</c:v>
                </c:pt>
                <c:pt idx="5852">
                  <c:v>73.149162274351383</c:v>
                </c:pt>
                <c:pt idx="5853">
                  <c:v>73.151857456712392</c:v>
                </c:pt>
                <c:pt idx="5854">
                  <c:v>73.15455218330564</c:v>
                </c:pt>
                <c:pt idx="5855">
                  <c:v>73.157246454285314</c:v>
                </c:pt>
                <c:pt idx="5856">
                  <c:v>73.15994026980546</c:v>
                </c:pt>
                <c:pt idx="5857">
                  <c:v>73.162633630019997</c:v>
                </c:pt>
                <c:pt idx="5858">
                  <c:v>73.165326535082826</c:v>
                </c:pt>
                <c:pt idx="5859">
                  <c:v>73.168018985147725</c:v>
                </c:pt>
                <c:pt idx="5860">
                  <c:v>73.170710980368497</c:v>
                </c:pt>
                <c:pt idx="5861">
                  <c:v>73.173402520898719</c:v>
                </c:pt>
                <c:pt idx="5862">
                  <c:v>73.17609360689201</c:v>
                </c:pt>
                <c:pt idx="5863">
                  <c:v>73.178784238501819</c:v>
                </c:pt>
                <c:pt idx="5864">
                  <c:v>73.18147441588161</c:v>
                </c:pt>
                <c:pt idx="5865">
                  <c:v>73.184164139184702</c:v>
                </c:pt>
                <c:pt idx="5866">
                  <c:v>73.18685340856436</c:v>
                </c:pt>
                <c:pt idx="5867">
                  <c:v>73.189542224173792</c:v>
                </c:pt>
                <c:pt idx="5868">
                  <c:v>73.192230586166033</c:v>
                </c:pt>
                <c:pt idx="5869">
                  <c:v>73.194918494694178</c:v>
                </c:pt>
                <c:pt idx="5870">
                  <c:v>73.197605949911178</c:v>
                </c:pt>
                <c:pt idx="5871">
                  <c:v>73.200292951969871</c:v>
                </c:pt>
                <c:pt idx="5872">
                  <c:v>73.202979501023052</c:v>
                </c:pt>
                <c:pt idx="5873">
                  <c:v>73.205665597223515</c:v>
                </c:pt>
                <c:pt idx="5874">
                  <c:v>73.208351240723815</c:v>
                </c:pt>
                <c:pt idx="5875">
                  <c:v>73.211036431676547</c:v>
                </c:pt>
                <c:pt idx="5876">
                  <c:v>73.213721170234237</c:v>
                </c:pt>
                <c:pt idx="5877">
                  <c:v>73.216405456549225</c:v>
                </c:pt>
                <c:pt idx="5878">
                  <c:v>73.219089290773894</c:v>
                </c:pt>
                <c:pt idx="5879">
                  <c:v>73.221772673060499</c:v>
                </c:pt>
                <c:pt idx="5880">
                  <c:v>73.224455603561239</c:v>
                </c:pt>
                <c:pt idx="5881">
                  <c:v>73.227138082428127</c:v>
                </c:pt>
                <c:pt idx="5882">
                  <c:v>73.229820109813303</c:v>
                </c:pt>
                <c:pt idx="5883">
                  <c:v>73.232501685868684</c:v>
                </c:pt>
                <c:pt idx="5884">
                  <c:v>73.235182810746082</c:v>
                </c:pt>
                <c:pt idx="5885">
                  <c:v>73.237863484597369</c:v>
                </c:pt>
                <c:pt idx="5886">
                  <c:v>73.240543707574233</c:v>
                </c:pt>
                <c:pt idx="5887">
                  <c:v>73.243223479828302</c:v>
                </c:pt>
                <c:pt idx="5888">
                  <c:v>73.245902801511164</c:v>
                </c:pt>
                <c:pt idx="5889">
                  <c:v>73.248581672774336</c:v>
                </c:pt>
                <c:pt idx="5890">
                  <c:v>73.251260093769204</c:v>
                </c:pt>
                <c:pt idx="5891">
                  <c:v>73.253938064647059</c:v>
                </c:pt>
                <c:pt idx="5892">
                  <c:v>73.256615585559246</c:v>
                </c:pt>
                <c:pt idx="5893">
                  <c:v>73.25929265665691</c:v>
                </c:pt>
                <c:pt idx="5894">
                  <c:v>73.261969278091158</c:v>
                </c:pt>
                <c:pt idx="5895">
                  <c:v>73.264645450013035</c:v>
                </c:pt>
                <c:pt idx="5896">
                  <c:v>73.267321172573489</c:v>
                </c:pt>
                <c:pt idx="5897">
                  <c:v>73.269996445923411</c:v>
                </c:pt>
                <c:pt idx="5898">
                  <c:v>73.272671270213579</c:v>
                </c:pt>
                <c:pt idx="5899">
                  <c:v>73.275345645594754</c:v>
                </c:pt>
                <c:pt idx="5900">
                  <c:v>73.278019572217573</c:v>
                </c:pt>
                <c:pt idx="5901">
                  <c:v>73.280693050232642</c:v>
                </c:pt>
                <c:pt idx="5902">
                  <c:v>73.283366079790412</c:v>
                </c:pt>
                <c:pt idx="5903">
                  <c:v>73.286038661041346</c:v>
                </c:pt>
                <c:pt idx="5904">
                  <c:v>73.288710794135795</c:v>
                </c:pt>
                <c:pt idx="5905">
                  <c:v>73.291382479223998</c:v>
                </c:pt>
                <c:pt idx="5906">
                  <c:v>73.294053716456204</c:v>
                </c:pt>
                <c:pt idx="5907">
                  <c:v>73.296724505982496</c:v>
                </c:pt>
                <c:pt idx="5908">
                  <c:v>73.299394847952954</c:v>
                </c:pt>
                <c:pt idx="5909">
                  <c:v>73.302064742517516</c:v>
                </c:pt>
                <c:pt idx="5910">
                  <c:v>73.304734189826092</c:v>
                </c:pt>
                <c:pt idx="5911">
                  <c:v>73.307403190028538</c:v>
                </c:pt>
                <c:pt idx="5912">
                  <c:v>73.310071743274548</c:v>
                </c:pt>
                <c:pt idx="5913">
                  <c:v>73.312739849713822</c:v>
                </c:pt>
                <c:pt idx="5914">
                  <c:v>73.315407509495955</c:v>
                </c:pt>
                <c:pt idx="5915">
                  <c:v>73.318074722770461</c:v>
                </c:pt>
                <c:pt idx="5916">
                  <c:v>73.320741489686796</c:v>
                </c:pt>
                <c:pt idx="5917">
                  <c:v>73.323407810394315</c:v>
                </c:pt>
                <c:pt idx="5918">
                  <c:v>73.326073685042331</c:v>
                </c:pt>
                <c:pt idx="5919">
                  <c:v>73.32873911378006</c:v>
                </c:pt>
                <c:pt idx="5920">
                  <c:v>73.331404096756643</c:v>
                </c:pt>
                <c:pt idx="5921">
                  <c:v>73.334068634121166</c:v>
                </c:pt>
                <c:pt idx="5922">
                  <c:v>73.336732726022603</c:v>
                </c:pt>
                <c:pt idx="5923">
                  <c:v>73.339396372609883</c:v>
                </c:pt>
                <c:pt idx="5924">
                  <c:v>73.342059574031879</c:v>
                </c:pt>
                <c:pt idx="5925">
                  <c:v>73.344722330437335</c:v>
                </c:pt>
                <c:pt idx="5926">
                  <c:v>73.347384641974926</c:v>
                </c:pt>
                <c:pt idx="5927">
                  <c:v>73.350046508793326</c:v>
                </c:pt>
                <c:pt idx="5928">
                  <c:v>73.352707931041081</c:v>
                </c:pt>
                <c:pt idx="5929">
                  <c:v>73.355368908866652</c:v>
                </c:pt>
                <c:pt idx="5930">
                  <c:v>73.358029442418413</c:v>
                </c:pt>
                <c:pt idx="5931">
                  <c:v>73.360689531844741</c:v>
                </c:pt>
                <c:pt idx="5932">
                  <c:v>73.363349177293856</c:v>
                </c:pt>
                <c:pt idx="5933">
                  <c:v>73.366008378913932</c:v>
                </c:pt>
                <c:pt idx="5934">
                  <c:v>73.368667136853077</c:v>
                </c:pt>
                <c:pt idx="5935">
                  <c:v>73.371325451259338</c:v>
                </c:pt>
                <c:pt idx="5936">
                  <c:v>73.373983322280651</c:v>
                </c:pt>
                <c:pt idx="5937">
                  <c:v>73.376640750064908</c:v>
                </c:pt>
                <c:pt idx="5938">
                  <c:v>73.379297734759902</c:v>
                </c:pt>
                <c:pt idx="5939">
                  <c:v>73.381954276513397</c:v>
                </c:pt>
                <c:pt idx="5940">
                  <c:v>73.384610375473002</c:v>
                </c:pt>
                <c:pt idx="5941">
                  <c:v>73.387266031786353</c:v>
                </c:pt>
                <c:pt idx="5942">
                  <c:v>73.389921245600917</c:v>
                </c:pt>
                <c:pt idx="5943">
                  <c:v>73.392576017064187</c:v>
                </c:pt>
                <c:pt idx="5944">
                  <c:v>73.395230346323487</c:v>
                </c:pt>
                <c:pt idx="5945">
                  <c:v>73.397884233526099</c:v>
                </c:pt>
                <c:pt idx="5946">
                  <c:v>73.40053767881929</c:v>
                </c:pt>
                <c:pt idx="5947">
                  <c:v>73.403190682350143</c:v>
                </c:pt>
                <c:pt idx="5948">
                  <c:v>73.405843244265782</c:v>
                </c:pt>
                <c:pt idx="5949">
                  <c:v>73.408495364713161</c:v>
                </c:pt>
                <c:pt idx="5950">
                  <c:v>73.411147043839236</c:v>
                </c:pt>
                <c:pt idx="5951">
                  <c:v>73.413798281790832</c:v>
                </c:pt>
                <c:pt idx="5952">
                  <c:v>73.416449078714734</c:v>
                </c:pt>
                <c:pt idx="5953">
                  <c:v>73.419099434757669</c:v>
                </c:pt>
                <c:pt idx="5954">
                  <c:v>73.42174935006625</c:v>
                </c:pt>
                <c:pt idx="5955">
                  <c:v>73.424398824787005</c:v>
                </c:pt>
                <c:pt idx="5956">
                  <c:v>73.427047859066477</c:v>
                </c:pt>
                <c:pt idx="5957">
                  <c:v>73.429696453051008</c:v>
                </c:pt>
                <c:pt idx="5958">
                  <c:v>73.432344606887</c:v>
                </c:pt>
                <c:pt idx="5959">
                  <c:v>73.434992320720681</c:v>
                </c:pt>
                <c:pt idx="5960">
                  <c:v>73.43763959469824</c:v>
                </c:pt>
                <c:pt idx="5961">
                  <c:v>73.44028642896582</c:v>
                </c:pt>
                <c:pt idx="5962">
                  <c:v>73.442932823669452</c:v>
                </c:pt>
                <c:pt idx="5963">
                  <c:v>73.445578778955138</c:v>
                </c:pt>
                <c:pt idx="5964">
                  <c:v>73.448224294968739</c:v>
                </c:pt>
                <c:pt idx="5965">
                  <c:v>73.450869371856086</c:v>
                </c:pt>
                <c:pt idx="5966">
                  <c:v>73.453514009762998</c:v>
                </c:pt>
                <c:pt idx="5967">
                  <c:v>73.456158208835063</c:v>
                </c:pt>
                <c:pt idx="5968">
                  <c:v>73.458801969217973</c:v>
                </c:pt>
                <c:pt idx="5969">
                  <c:v>73.461445291057203</c:v>
                </c:pt>
                <c:pt idx="5970">
                  <c:v>73.464088174498272</c:v>
                </c:pt>
                <c:pt idx="5971">
                  <c:v>73.46673061968653</c:v>
                </c:pt>
                <c:pt idx="5972">
                  <c:v>73.469372626767338</c:v>
                </c:pt>
                <c:pt idx="5973">
                  <c:v>73.472014195885919</c:v>
                </c:pt>
                <c:pt idx="5974">
                  <c:v>73.474655327187449</c:v>
                </c:pt>
                <c:pt idx="5975">
                  <c:v>73.477296020817064</c:v>
                </c:pt>
                <c:pt idx="5976">
                  <c:v>73.479936276919744</c:v>
                </c:pt>
                <c:pt idx="5977">
                  <c:v>73.482576095640482</c:v>
                </c:pt>
                <c:pt idx="5978">
                  <c:v>73.485215477124171</c:v>
                </c:pt>
                <c:pt idx="5979">
                  <c:v>73.487854421515621</c:v>
                </c:pt>
                <c:pt idx="5980">
                  <c:v>73.490492928959569</c:v>
                </c:pt>
                <c:pt idx="5981">
                  <c:v>73.493130999600695</c:v>
                </c:pt>
                <c:pt idx="5982">
                  <c:v>73.495768633583609</c:v>
                </c:pt>
                <c:pt idx="5983">
                  <c:v>73.498405831052821</c:v>
                </c:pt>
                <c:pt idx="5984">
                  <c:v>73.501042592152814</c:v>
                </c:pt>
                <c:pt idx="5985">
                  <c:v>73.503678917027926</c:v>
                </c:pt>
                <c:pt idx="5986">
                  <c:v>73.506314805822512</c:v>
                </c:pt>
                <c:pt idx="5987">
                  <c:v>73.508950258680812</c:v>
                </c:pt>
                <c:pt idx="5988">
                  <c:v>73.511585275746967</c:v>
                </c:pt>
                <c:pt idx="5989">
                  <c:v>73.514219857165116</c:v>
                </c:pt>
                <c:pt idx="5990">
                  <c:v>73.516854003079274</c:v>
                </c:pt>
                <c:pt idx="5991">
                  <c:v>73.519487713633353</c:v>
                </c:pt>
                <c:pt idx="5992">
                  <c:v>73.522120988971324</c:v>
                </c:pt>
                <c:pt idx="5993">
                  <c:v>73.524753829236928</c:v>
                </c:pt>
                <c:pt idx="5994">
                  <c:v>73.527386234573939</c:v>
                </c:pt>
                <c:pt idx="5995">
                  <c:v>73.530018205126012</c:v>
                </c:pt>
                <c:pt idx="5996">
                  <c:v>73.532649741036764</c:v>
                </c:pt>
                <c:pt idx="5997">
                  <c:v>73.535280842449737</c:v>
                </c:pt>
                <c:pt idx="5998">
                  <c:v>73.537911509508319</c:v>
                </c:pt>
                <c:pt idx="5999">
                  <c:v>73.540541742355984</c:v>
                </c:pt>
                <c:pt idx="6000">
                  <c:v>73.543171541136005</c:v>
                </c:pt>
                <c:pt idx="6001">
                  <c:v>73.545800905991626</c:v>
                </c:pt>
                <c:pt idx="6002">
                  <c:v>73.548429837066024</c:v>
                </c:pt>
                <c:pt idx="6003">
                  <c:v>73.551058334502329</c:v>
                </c:pt>
                <c:pt idx="6004">
                  <c:v>73.553686398443517</c:v>
                </c:pt>
                <c:pt idx="6005">
                  <c:v>73.556314029032592</c:v>
                </c:pt>
                <c:pt idx="6006">
                  <c:v>73.558941226412429</c:v>
                </c:pt>
                <c:pt idx="6007">
                  <c:v>73.561567990725877</c:v>
                </c:pt>
                <c:pt idx="6008">
                  <c:v>73.564194322115625</c:v>
                </c:pt>
                <c:pt idx="6009">
                  <c:v>73.566820220724424</c:v>
                </c:pt>
                <c:pt idx="6010">
                  <c:v>73.569445686694806</c:v>
                </c:pt>
                <c:pt idx="6011">
                  <c:v>73.572070720169407</c:v>
                </c:pt>
                <c:pt idx="6012">
                  <c:v>73.574695321290605</c:v>
                </c:pt>
                <c:pt idx="6013">
                  <c:v>73.577319490200836</c:v>
                </c:pt>
                <c:pt idx="6014">
                  <c:v>73.579943227042406</c:v>
                </c:pt>
                <c:pt idx="6015">
                  <c:v>73.582566531957596</c:v>
                </c:pt>
                <c:pt idx="6016">
                  <c:v>73.585189405088585</c:v>
                </c:pt>
                <c:pt idx="6017">
                  <c:v>73.587811846577495</c:v>
                </c:pt>
                <c:pt idx="6018">
                  <c:v>73.590433856566335</c:v>
                </c:pt>
                <c:pt idx="6019">
                  <c:v>73.593055435197144</c:v>
                </c:pt>
                <c:pt idx="6020">
                  <c:v>73.595676582611773</c:v>
                </c:pt>
                <c:pt idx="6021">
                  <c:v>73.598297298952076</c:v>
                </c:pt>
                <c:pt idx="6022">
                  <c:v>73.600917584359834</c:v>
                </c:pt>
                <c:pt idx="6023">
                  <c:v>73.603537438976744</c:v>
                </c:pt>
                <c:pt idx="6024">
                  <c:v>73.606156862944374</c:v>
                </c:pt>
                <c:pt idx="6025">
                  <c:v>73.60877585640435</c:v>
                </c:pt>
                <c:pt idx="6026">
                  <c:v>73.61139441949814</c:v>
                </c:pt>
                <c:pt idx="6027">
                  <c:v>73.614012552367143</c:v>
                </c:pt>
                <c:pt idx="6028">
                  <c:v>73.616630255152714</c:v>
                </c:pt>
                <c:pt idx="6029">
                  <c:v>73.619247527996137</c:v>
                </c:pt>
                <c:pt idx="6030">
                  <c:v>73.621864371038612</c:v>
                </c:pt>
                <c:pt idx="6031">
                  <c:v>73.624480784421266</c:v>
                </c:pt>
                <c:pt idx="6032">
                  <c:v>73.627096768285213</c:v>
                </c:pt>
                <c:pt idx="6033">
                  <c:v>73.629712322771411</c:v>
                </c:pt>
                <c:pt idx="6034">
                  <c:v>73.632327448020789</c:v>
                </c:pt>
                <c:pt idx="6035">
                  <c:v>73.634942144174232</c:v>
                </c:pt>
                <c:pt idx="6036">
                  <c:v>73.637556411372501</c:v>
                </c:pt>
                <c:pt idx="6037">
                  <c:v>73.640170249756324</c:v>
                </c:pt>
                <c:pt idx="6038">
                  <c:v>73.642783659466375</c:v>
                </c:pt>
                <c:pt idx="6039">
                  <c:v>73.645396640643256</c:v>
                </c:pt>
                <c:pt idx="6040">
                  <c:v>73.648009193427427</c:v>
                </c:pt>
                <c:pt idx="6041">
                  <c:v>73.650621317959335</c:v>
                </c:pt>
                <c:pt idx="6042">
                  <c:v>73.653233014379396</c:v>
                </c:pt>
                <c:pt idx="6043">
                  <c:v>73.655844282827914</c:v>
                </c:pt>
                <c:pt idx="6044">
                  <c:v>73.65845512344508</c:v>
                </c:pt>
                <c:pt idx="6045">
                  <c:v>73.661065536371112</c:v>
                </c:pt>
                <c:pt idx="6046">
                  <c:v>73.663675521746114</c:v>
                </c:pt>
                <c:pt idx="6047">
                  <c:v>73.666285079710065</c:v>
                </c:pt>
                <c:pt idx="6048">
                  <c:v>73.668894210402996</c:v>
                </c:pt>
                <c:pt idx="6049">
                  <c:v>73.67150291396473</c:v>
                </c:pt>
                <c:pt idx="6050">
                  <c:v>73.674111190535157</c:v>
                </c:pt>
                <c:pt idx="6051">
                  <c:v>73.676719040253971</c:v>
                </c:pt>
                <c:pt idx="6052">
                  <c:v>73.679326463260907</c:v>
                </c:pt>
                <c:pt idx="6053">
                  <c:v>73.681933459695585</c:v>
                </c:pt>
                <c:pt idx="6054">
                  <c:v>73.684540029697516</c:v>
                </c:pt>
                <c:pt idx="6055">
                  <c:v>73.687146173406205</c:v>
                </c:pt>
                <c:pt idx="6056">
                  <c:v>73.689751890961091</c:v>
                </c:pt>
                <c:pt idx="6057">
                  <c:v>73.692357182501496</c:v>
                </c:pt>
                <c:pt idx="6058">
                  <c:v>73.694962048166673</c:v>
                </c:pt>
                <c:pt idx="6059">
                  <c:v>73.697566488095902</c:v>
                </c:pt>
                <c:pt idx="6060">
                  <c:v>73.700170502428236</c:v>
                </c:pt>
                <c:pt idx="6061">
                  <c:v>73.702774091302786</c:v>
                </c:pt>
                <c:pt idx="6062">
                  <c:v>73.705377254858604</c:v>
                </c:pt>
                <c:pt idx="6063">
                  <c:v>73.707979993234545</c:v>
                </c:pt>
                <c:pt idx="6064">
                  <c:v>73.710582306569535</c:v>
                </c:pt>
                <c:pt idx="6065">
                  <c:v>73.713184195002356</c:v>
                </c:pt>
                <c:pt idx="6066">
                  <c:v>73.71578565867172</c:v>
                </c:pt>
                <c:pt idx="6067">
                  <c:v>73.718386697716298</c:v>
                </c:pt>
                <c:pt idx="6068">
                  <c:v>73.72098731227473</c:v>
                </c:pt>
                <c:pt idx="6069">
                  <c:v>73.723587502485501</c:v>
                </c:pt>
                <c:pt idx="6070">
                  <c:v>73.726187268487081</c:v>
                </c:pt>
                <c:pt idx="6071">
                  <c:v>73.728786610417856</c:v>
                </c:pt>
                <c:pt idx="6072">
                  <c:v>73.731385528416183</c:v>
                </c:pt>
                <c:pt idx="6073">
                  <c:v>73.733984022620291</c:v>
                </c:pt>
                <c:pt idx="6074">
                  <c:v>73.736582093168352</c:v>
                </c:pt>
                <c:pt idx="6075">
                  <c:v>73.739179740198523</c:v>
                </c:pt>
                <c:pt idx="6076">
                  <c:v>73.741776963848878</c:v>
                </c:pt>
                <c:pt idx="6077">
                  <c:v>73.744373764257347</c:v>
                </c:pt>
                <c:pt idx="6078">
                  <c:v>73.746970141561874</c:v>
                </c:pt>
                <c:pt idx="6079">
                  <c:v>73.749566095900349</c:v>
                </c:pt>
                <c:pt idx="6080">
                  <c:v>73.752161627410487</c:v>
                </c:pt>
                <c:pt idx="6081">
                  <c:v>73.75475673623005</c:v>
                </c:pt>
                <c:pt idx="6082">
                  <c:v>73.757351422496669</c:v>
                </c:pt>
                <c:pt idx="6083">
                  <c:v>73.759945686347976</c:v>
                </c:pt>
                <c:pt idx="6084">
                  <c:v>73.762539527921433</c:v>
                </c:pt>
                <c:pt idx="6085">
                  <c:v>73.765132947354502</c:v>
                </c:pt>
                <c:pt idx="6086">
                  <c:v>73.767725944784573</c:v>
                </c:pt>
                <c:pt idx="6087">
                  <c:v>73.77031852034898</c:v>
                </c:pt>
                <c:pt idx="6088">
                  <c:v>73.772910674184928</c:v>
                </c:pt>
                <c:pt idx="6089">
                  <c:v>73.775502406429609</c:v>
                </c:pt>
                <c:pt idx="6090">
                  <c:v>73.778093717220145</c:v>
                </c:pt>
                <c:pt idx="6091">
                  <c:v>73.780684606693583</c:v>
                </c:pt>
                <c:pt idx="6092">
                  <c:v>73.783275074986946</c:v>
                </c:pt>
                <c:pt idx="6093">
                  <c:v>73.785865122237055</c:v>
                </c:pt>
                <c:pt idx="6094">
                  <c:v>73.788454748580833</c:v>
                </c:pt>
                <c:pt idx="6095">
                  <c:v>73.791043954155029</c:v>
                </c:pt>
                <c:pt idx="6096">
                  <c:v>73.793632739096367</c:v>
                </c:pt>
                <c:pt idx="6097">
                  <c:v>73.796221103541484</c:v>
                </c:pt>
                <c:pt idx="6098">
                  <c:v>73.798809047626975</c:v>
                </c:pt>
                <c:pt idx="6099">
                  <c:v>73.801396571489335</c:v>
                </c:pt>
                <c:pt idx="6100">
                  <c:v>73.803983675265044</c:v>
                </c:pt>
                <c:pt idx="6101">
                  <c:v>73.806570359090401</c:v>
                </c:pt>
                <c:pt idx="6102">
                  <c:v>73.809156623101813</c:v>
                </c:pt>
                <c:pt idx="6103">
                  <c:v>73.811742467435494</c:v>
                </c:pt>
                <c:pt idx="6104">
                  <c:v>73.814327892227638</c:v>
                </c:pt>
                <c:pt idx="6105">
                  <c:v>73.816912897614344</c:v>
                </c:pt>
                <c:pt idx="6106">
                  <c:v>73.819497483731638</c:v>
                </c:pt>
                <c:pt idx="6107">
                  <c:v>73.82208165071556</c:v>
                </c:pt>
                <c:pt idx="6108">
                  <c:v>73.824665398701967</c:v>
                </c:pt>
                <c:pt idx="6109">
                  <c:v>73.82724872782677</c:v>
                </c:pt>
                <c:pt idx="6110">
                  <c:v>73.829831638225698</c:v>
                </c:pt>
                <c:pt idx="6111">
                  <c:v>73.832414130034493</c:v>
                </c:pt>
                <c:pt idx="6112">
                  <c:v>73.834996203388826</c:v>
                </c:pt>
                <c:pt idx="6113">
                  <c:v>73.837577858424268</c:v>
                </c:pt>
                <c:pt idx="6114">
                  <c:v>73.84015909527632</c:v>
                </c:pt>
                <c:pt idx="6115">
                  <c:v>73.842739914080468</c:v>
                </c:pt>
                <c:pt idx="6116">
                  <c:v>73.845320314972057</c:v>
                </c:pt>
                <c:pt idx="6117">
                  <c:v>73.847900298086472</c:v>
                </c:pt>
                <c:pt idx="6118">
                  <c:v>73.850479863558931</c:v>
                </c:pt>
                <c:pt idx="6119">
                  <c:v>73.85305901152465</c:v>
                </c:pt>
                <c:pt idx="6120">
                  <c:v>73.855637742118731</c:v>
                </c:pt>
                <c:pt idx="6121">
                  <c:v>73.858216055476262</c:v>
                </c:pt>
                <c:pt idx="6122">
                  <c:v>73.860793951732191</c:v>
                </c:pt>
                <c:pt idx="6123">
                  <c:v>73.863371431021491</c:v>
                </c:pt>
                <c:pt idx="6124">
                  <c:v>73.86594849347901</c:v>
                </c:pt>
                <c:pt idx="6125">
                  <c:v>73.868525139239537</c:v>
                </c:pt>
                <c:pt idx="6126">
                  <c:v>73.871101368437849</c:v>
                </c:pt>
                <c:pt idx="6127">
                  <c:v>73.873677181208549</c:v>
                </c:pt>
                <c:pt idx="6128">
                  <c:v>73.876252577686301</c:v>
                </c:pt>
                <c:pt idx="6129">
                  <c:v>73.878827558005611</c:v>
                </c:pt>
                <c:pt idx="6130">
                  <c:v>73.881402122300926</c:v>
                </c:pt>
                <c:pt idx="6131">
                  <c:v>73.883976270706725</c:v>
                </c:pt>
                <c:pt idx="6132">
                  <c:v>73.886550003357286</c:v>
                </c:pt>
                <c:pt idx="6133">
                  <c:v>73.889123320386915</c:v>
                </c:pt>
                <c:pt idx="6134">
                  <c:v>73.89169622192982</c:v>
                </c:pt>
                <c:pt idx="6135">
                  <c:v>73.894268708120137</c:v>
                </c:pt>
                <c:pt idx="6136">
                  <c:v>73.89684077909196</c:v>
                </c:pt>
                <c:pt idx="6137">
                  <c:v>73.899412434979311</c:v>
                </c:pt>
                <c:pt idx="6138">
                  <c:v>73.901983675916128</c:v>
                </c:pt>
                <c:pt idx="6139">
                  <c:v>73.904554502036305</c:v>
                </c:pt>
                <c:pt idx="6140">
                  <c:v>73.90712491347368</c:v>
                </c:pt>
                <c:pt idx="6141">
                  <c:v>73.909694910361949</c:v>
                </c:pt>
                <c:pt idx="6142">
                  <c:v>73.912264492834879</c:v>
                </c:pt>
                <c:pt idx="6143">
                  <c:v>73.914833661026066</c:v>
                </c:pt>
                <c:pt idx="6144">
                  <c:v>73.917402415069091</c:v>
                </c:pt>
                <c:pt idx="6145">
                  <c:v>73.919970755097424</c:v>
                </c:pt>
                <c:pt idx="6146">
                  <c:v>73.922538681244546</c:v>
                </c:pt>
                <c:pt idx="6147">
                  <c:v>73.925106193643757</c:v>
                </c:pt>
                <c:pt idx="6148">
                  <c:v>73.927673292428437</c:v>
                </c:pt>
                <c:pt idx="6149">
                  <c:v>73.930239977731759</c:v>
                </c:pt>
                <c:pt idx="6150">
                  <c:v>73.932806249686976</c:v>
                </c:pt>
                <c:pt idx="6151">
                  <c:v>73.935372108427146</c:v>
                </c:pt>
                <c:pt idx="6152">
                  <c:v>73.937937554085309</c:v>
                </c:pt>
                <c:pt idx="6153">
                  <c:v>73.94050258679448</c:v>
                </c:pt>
                <c:pt idx="6154">
                  <c:v>73.943067206687559</c:v>
                </c:pt>
                <c:pt idx="6155">
                  <c:v>73.945631413897445</c:v>
                </c:pt>
                <c:pt idx="6156">
                  <c:v>73.948195208556882</c:v>
                </c:pt>
                <c:pt idx="6157">
                  <c:v>73.950758590798614</c:v>
                </c:pt>
                <c:pt idx="6158">
                  <c:v>73.953321560755285</c:v>
                </c:pt>
                <c:pt idx="6159">
                  <c:v>73.955884118559538</c:v>
                </c:pt>
                <c:pt idx="6160">
                  <c:v>73.958446264343863</c:v>
                </c:pt>
                <c:pt idx="6161">
                  <c:v>73.961007998240774</c:v>
                </c:pt>
                <c:pt idx="6162">
                  <c:v>73.963569320382646</c:v>
                </c:pt>
                <c:pt idx="6163">
                  <c:v>73.966130230901811</c:v>
                </c:pt>
                <c:pt idx="6164">
                  <c:v>73.968690729930614</c:v>
                </c:pt>
                <c:pt idx="6165">
                  <c:v>73.971250817601202</c:v>
                </c:pt>
                <c:pt idx="6166">
                  <c:v>73.97381049404575</c:v>
                </c:pt>
                <c:pt idx="6167">
                  <c:v>73.976369759396391</c:v>
                </c:pt>
                <c:pt idx="6168">
                  <c:v>73.978928613785072</c:v>
                </c:pt>
                <c:pt idx="6169">
                  <c:v>73.981487057343799</c:v>
                </c:pt>
                <c:pt idx="6170">
                  <c:v>73.984045090204489</c:v>
                </c:pt>
                <c:pt idx="6171">
                  <c:v>73.986602712498922</c:v>
                </c:pt>
                <c:pt idx="6172">
                  <c:v>73.98915992435893</c:v>
                </c:pt>
                <c:pt idx="6173">
                  <c:v>73.991716725916163</c:v>
                </c:pt>
                <c:pt idx="6174">
                  <c:v>73.994273117302299</c:v>
                </c:pt>
                <c:pt idx="6175">
                  <c:v>73.996829098648931</c:v>
                </c:pt>
                <c:pt idx="6176">
                  <c:v>73.999384670087537</c:v>
                </c:pt>
                <c:pt idx="6177">
                  <c:v>74.001939831749624</c:v>
                </c:pt>
                <c:pt idx="6178">
                  <c:v>74.004494583766515</c:v>
                </c:pt>
                <c:pt idx="6179">
                  <c:v>74.007048926269604</c:v>
                </c:pt>
                <c:pt idx="6180">
                  <c:v>74.009602859390114</c:v>
                </c:pt>
                <c:pt idx="6181">
                  <c:v>74.012156383259253</c:v>
                </c:pt>
                <c:pt idx="6182">
                  <c:v>74.014709498008202</c:v>
                </c:pt>
                <c:pt idx="6183">
                  <c:v>74.01726220376797</c:v>
                </c:pt>
                <c:pt idx="6184">
                  <c:v>74.019814500669611</c:v>
                </c:pt>
                <c:pt idx="6185">
                  <c:v>74.022366388844091</c:v>
                </c:pt>
                <c:pt idx="6186">
                  <c:v>74.024917868422222</c:v>
                </c:pt>
                <c:pt idx="6187">
                  <c:v>74.027468939534941</c:v>
                </c:pt>
                <c:pt idx="6188">
                  <c:v>74.030019602312905</c:v>
                </c:pt>
                <c:pt idx="6189">
                  <c:v>74.032569856886838</c:v>
                </c:pt>
                <c:pt idx="6190">
                  <c:v>74.035119703387437</c:v>
                </c:pt>
                <c:pt idx="6191">
                  <c:v>74.037669141945187</c:v>
                </c:pt>
                <c:pt idx="6192">
                  <c:v>74.040218172690658</c:v>
                </c:pt>
                <c:pt idx="6193">
                  <c:v>74.042766795754275</c:v>
                </c:pt>
                <c:pt idx="6194">
                  <c:v>74.045315011266439</c:v>
                </c:pt>
                <c:pt idx="6195">
                  <c:v>74.047862819357476</c:v>
                </c:pt>
                <c:pt idx="6196">
                  <c:v>74.050410220157616</c:v>
                </c:pt>
                <c:pt idx="6197">
                  <c:v>74.052957213797072</c:v>
                </c:pt>
                <c:pt idx="6198">
                  <c:v>74.055503800405972</c:v>
                </c:pt>
                <c:pt idx="6199">
                  <c:v>74.058049980114419</c:v>
                </c:pt>
                <c:pt idx="6200">
                  <c:v>74.060595753052368</c:v>
                </c:pt>
                <c:pt idx="6201">
                  <c:v>74.063141119349822</c:v>
                </c:pt>
                <c:pt idx="6202">
                  <c:v>74.065686079136668</c:v>
                </c:pt>
                <c:pt idx="6203">
                  <c:v>74.068230632542679</c:v>
                </c:pt>
                <c:pt idx="6204">
                  <c:v>74.070774779697672</c:v>
                </c:pt>
                <c:pt idx="6205">
                  <c:v>74.073318520731306</c:v>
                </c:pt>
                <c:pt idx="6206">
                  <c:v>74.075861855773226</c:v>
                </c:pt>
                <c:pt idx="6207">
                  <c:v>74.078404784952994</c:v>
                </c:pt>
                <c:pt idx="6208">
                  <c:v>74.080947308400198</c:v>
                </c:pt>
                <c:pt idx="6209">
                  <c:v>74.083489426244171</c:v>
                </c:pt>
                <c:pt idx="6210">
                  <c:v>74.086031138614402</c:v>
                </c:pt>
                <c:pt idx="6211">
                  <c:v>74.088572445640182</c:v>
                </c:pt>
                <c:pt idx="6212">
                  <c:v>74.091113347450772</c:v>
                </c:pt>
                <c:pt idx="6213">
                  <c:v>74.093653844175378</c:v>
                </c:pt>
                <c:pt idx="6214">
                  <c:v>74.096193935943148</c:v>
                </c:pt>
                <c:pt idx="6215">
                  <c:v>74.098733622883174</c:v>
                </c:pt>
                <c:pt idx="6216">
                  <c:v>74.101272905124418</c:v>
                </c:pt>
                <c:pt idx="6217">
                  <c:v>74.103811782795887</c:v>
                </c:pt>
                <c:pt idx="6218">
                  <c:v>74.106350256026502</c:v>
                </c:pt>
                <c:pt idx="6219">
                  <c:v>74.108888324945028</c:v>
                </c:pt>
                <c:pt idx="6220">
                  <c:v>74.111425989680285</c:v>
                </c:pt>
                <c:pt idx="6221">
                  <c:v>74.113963250360968</c:v>
                </c:pt>
                <c:pt idx="6222">
                  <c:v>74.116500107115712</c:v>
                </c:pt>
                <c:pt idx="6223">
                  <c:v>74.119036560073141</c:v>
                </c:pt>
                <c:pt idx="6224">
                  <c:v>74.121572609361735</c:v>
                </c:pt>
                <c:pt idx="6225">
                  <c:v>74.124108255110016</c:v>
                </c:pt>
                <c:pt idx="6226">
                  <c:v>74.126643497446338</c:v>
                </c:pt>
                <c:pt idx="6227">
                  <c:v>74.129178336499066</c:v>
                </c:pt>
                <c:pt idx="6228">
                  <c:v>74.131712772396469</c:v>
                </c:pt>
                <c:pt idx="6229">
                  <c:v>74.134246805266784</c:v>
                </c:pt>
                <c:pt idx="6230">
                  <c:v>74.136780435238151</c:v>
                </c:pt>
                <c:pt idx="6231">
                  <c:v>74.139313662438653</c:v>
                </c:pt>
                <c:pt idx="6232">
                  <c:v>74.141846486996371</c:v>
                </c:pt>
                <c:pt idx="6233">
                  <c:v>74.14437890903929</c:v>
                </c:pt>
                <c:pt idx="6234">
                  <c:v>74.146910928695249</c:v>
                </c:pt>
                <c:pt idx="6235">
                  <c:v>74.149442546092146</c:v>
                </c:pt>
                <c:pt idx="6236">
                  <c:v>74.151973761357795</c:v>
                </c:pt>
                <c:pt idx="6237">
                  <c:v>74.154504574619907</c:v>
                </c:pt>
                <c:pt idx="6238">
                  <c:v>74.157034986006153</c:v>
                </c:pt>
                <c:pt idx="6239">
                  <c:v>74.159564995644118</c:v>
                </c:pt>
                <c:pt idx="6240">
                  <c:v>74.162094603661401</c:v>
                </c:pt>
                <c:pt idx="6241">
                  <c:v>74.164623810185461</c:v>
                </c:pt>
                <c:pt idx="6242">
                  <c:v>74.16715261534371</c:v>
                </c:pt>
                <c:pt idx="6243">
                  <c:v>74.16968101926355</c:v>
                </c:pt>
                <c:pt idx="6244">
                  <c:v>74.172209022072281</c:v>
                </c:pt>
                <c:pt idx="6245">
                  <c:v>74.174736623897104</c:v>
                </c:pt>
                <c:pt idx="6246">
                  <c:v>74.177263824865264</c:v>
                </c:pt>
                <c:pt idx="6247">
                  <c:v>74.179790625103863</c:v>
                </c:pt>
                <c:pt idx="6248">
                  <c:v>74.182317024739973</c:v>
                </c:pt>
                <c:pt idx="6249">
                  <c:v>74.184843023900584</c:v>
                </c:pt>
                <c:pt idx="6250">
                  <c:v>74.187368622712654</c:v>
                </c:pt>
                <c:pt idx="6251">
                  <c:v>74.189893821303045</c:v>
                </c:pt>
                <c:pt idx="6252">
                  <c:v>74.192418619798588</c:v>
                </c:pt>
                <c:pt idx="6253">
                  <c:v>74.194943018326086</c:v>
                </c:pt>
                <c:pt idx="6254">
                  <c:v>74.197467017012173</c:v>
                </c:pt>
                <c:pt idx="6255">
                  <c:v>74.199990615983509</c:v>
                </c:pt>
                <c:pt idx="6256">
                  <c:v>74.202513815366729</c:v>
                </c:pt>
                <c:pt idx="6257">
                  <c:v>74.205036615288321</c:v>
                </c:pt>
                <c:pt idx="6258">
                  <c:v>74.207559015874708</c:v>
                </c:pt>
                <c:pt idx="6259">
                  <c:v>74.21008101725235</c:v>
                </c:pt>
                <c:pt idx="6260">
                  <c:v>74.212602619547553</c:v>
                </c:pt>
                <c:pt idx="6261">
                  <c:v>74.215123822886625</c:v>
                </c:pt>
                <c:pt idx="6262">
                  <c:v>74.217644627395771</c:v>
                </c:pt>
                <c:pt idx="6263">
                  <c:v>74.220165033201155</c:v>
                </c:pt>
                <c:pt idx="6264">
                  <c:v>74.2226850404289</c:v>
                </c:pt>
                <c:pt idx="6265">
                  <c:v>74.225204649204997</c:v>
                </c:pt>
                <c:pt idx="6266">
                  <c:v>74.227723859655498</c:v>
                </c:pt>
                <c:pt idx="6267">
                  <c:v>74.230242671906254</c:v>
                </c:pt>
                <c:pt idx="6268">
                  <c:v>74.232761086083201</c:v>
                </c:pt>
                <c:pt idx="6269">
                  <c:v>74.235279102312091</c:v>
                </c:pt>
                <c:pt idx="6270">
                  <c:v>74.237796720718691</c:v>
                </c:pt>
                <c:pt idx="6271">
                  <c:v>74.240313941428653</c:v>
                </c:pt>
                <c:pt idx="6272">
                  <c:v>74.242830764567614</c:v>
                </c:pt>
                <c:pt idx="6273">
                  <c:v>74.245347190261185</c:v>
                </c:pt>
                <c:pt idx="6274">
                  <c:v>74.247863218634834</c:v>
                </c:pt>
                <c:pt idx="6275">
                  <c:v>74.250378849813998</c:v>
                </c:pt>
                <c:pt idx="6276">
                  <c:v>74.252894083924076</c:v>
                </c:pt>
                <c:pt idx="6277">
                  <c:v>74.255408921090392</c:v>
                </c:pt>
                <c:pt idx="6278">
                  <c:v>74.257923361438245</c:v>
                </c:pt>
                <c:pt idx="6279">
                  <c:v>74.260437405092773</c:v>
                </c:pt>
                <c:pt idx="6280">
                  <c:v>74.262951052179218</c:v>
                </c:pt>
                <c:pt idx="6281">
                  <c:v>74.265464302822593</c:v>
                </c:pt>
                <c:pt idx="6282">
                  <c:v>74.267977157147968</c:v>
                </c:pt>
                <c:pt idx="6283">
                  <c:v>74.270489615280312</c:v>
                </c:pt>
                <c:pt idx="6284">
                  <c:v>74.273001677344524</c:v>
                </c:pt>
                <c:pt idx="6285">
                  <c:v>74.275513343465462</c:v>
                </c:pt>
                <c:pt idx="6286">
                  <c:v>74.27802461376794</c:v>
                </c:pt>
                <c:pt idx="6287">
                  <c:v>74.280535488376671</c:v>
                </c:pt>
                <c:pt idx="6288">
                  <c:v>74.283045967416356</c:v>
                </c:pt>
                <c:pt idx="6289">
                  <c:v>74.285556051011554</c:v>
                </c:pt>
                <c:pt idx="6290">
                  <c:v>74.288065739286907</c:v>
                </c:pt>
                <c:pt idx="6291">
                  <c:v>74.290575032366874</c:v>
                </c:pt>
                <c:pt idx="6292">
                  <c:v>74.293083930375886</c:v>
                </c:pt>
                <c:pt idx="6293">
                  <c:v>74.295592433438344</c:v>
                </c:pt>
                <c:pt idx="6294">
                  <c:v>74.298100541678551</c:v>
                </c:pt>
                <c:pt idx="6295">
                  <c:v>74.300608255220808</c:v>
                </c:pt>
                <c:pt idx="6296">
                  <c:v>74.303115574189306</c:v>
                </c:pt>
                <c:pt idx="6297">
                  <c:v>74.305622498708175</c:v>
                </c:pt>
                <c:pt idx="6298">
                  <c:v>74.308129028901504</c:v>
                </c:pt>
                <c:pt idx="6299">
                  <c:v>74.310635164893355</c:v>
                </c:pt>
                <c:pt idx="6300">
                  <c:v>74.313140906807703</c:v>
                </c:pt>
                <c:pt idx="6301">
                  <c:v>74.315646254768424</c:v>
                </c:pt>
                <c:pt idx="6302">
                  <c:v>74.31815120889938</c:v>
                </c:pt>
                <c:pt idx="6303">
                  <c:v>74.320655769324389</c:v>
                </c:pt>
                <c:pt idx="6304">
                  <c:v>74.323159936167187</c:v>
                </c:pt>
                <c:pt idx="6305">
                  <c:v>74.325663709551463</c:v>
                </c:pt>
                <c:pt idx="6306">
                  <c:v>74.328167089600811</c:v>
                </c:pt>
                <c:pt idx="6307">
                  <c:v>74.330670076438807</c:v>
                </c:pt>
                <c:pt idx="6308">
                  <c:v>74.333172670188944</c:v>
                </c:pt>
                <c:pt idx="6309">
                  <c:v>74.335674870974714</c:v>
                </c:pt>
                <c:pt idx="6310">
                  <c:v>74.338176678919453</c:v>
                </c:pt>
                <c:pt idx="6311">
                  <c:v>74.340678094146526</c:v>
                </c:pt>
                <c:pt idx="6312">
                  <c:v>74.343179116779197</c:v>
                </c:pt>
                <c:pt idx="6313">
                  <c:v>74.345679746940689</c:v>
                </c:pt>
                <c:pt idx="6314">
                  <c:v>74.34817998475414</c:v>
                </c:pt>
                <c:pt idx="6315">
                  <c:v>74.350679830342642</c:v>
                </c:pt>
                <c:pt idx="6316">
                  <c:v>74.353179283829277</c:v>
                </c:pt>
                <c:pt idx="6317">
                  <c:v>74.355678345336997</c:v>
                </c:pt>
                <c:pt idx="6318">
                  <c:v>74.358177014988755</c:v>
                </c:pt>
                <c:pt idx="6319">
                  <c:v>74.360675292907388</c:v>
                </c:pt>
                <c:pt idx="6320">
                  <c:v>74.363173179215693</c:v>
                </c:pt>
                <c:pt idx="6321">
                  <c:v>74.365670674036494</c:v>
                </c:pt>
                <c:pt idx="6322">
                  <c:v>74.368167777492403</c:v>
                </c:pt>
                <c:pt idx="6323">
                  <c:v>74.370664489706101</c:v>
                </c:pt>
                <c:pt idx="6324">
                  <c:v>74.373160810800172</c:v>
                </c:pt>
                <c:pt idx="6325">
                  <c:v>74.375656740897099</c:v>
                </c:pt>
                <c:pt idx="6326">
                  <c:v>74.378152280119394</c:v>
                </c:pt>
                <c:pt idx="6327">
                  <c:v>74.380647428589413</c:v>
                </c:pt>
                <c:pt idx="6328">
                  <c:v>74.383142186429566</c:v>
                </c:pt>
                <c:pt idx="6329">
                  <c:v>74.385636553762112</c:v>
                </c:pt>
                <c:pt idx="6330">
                  <c:v>74.388130530709262</c:v>
                </c:pt>
                <c:pt idx="6331">
                  <c:v>74.390624117393216</c:v>
                </c:pt>
                <c:pt idx="6332">
                  <c:v>74.393117313936102</c:v>
                </c:pt>
                <c:pt idx="6333">
                  <c:v>74.395610120459992</c:v>
                </c:pt>
                <c:pt idx="6334">
                  <c:v>74.398102537086857</c:v>
                </c:pt>
                <c:pt idx="6335">
                  <c:v>74.400594563938654</c:v>
                </c:pt>
                <c:pt idx="6336">
                  <c:v>74.403086201137242</c:v>
                </c:pt>
                <c:pt idx="6337">
                  <c:v>74.405577448804536</c:v>
                </c:pt>
                <c:pt idx="6338">
                  <c:v>74.408068307062265</c:v>
                </c:pt>
                <c:pt idx="6339">
                  <c:v>74.410558776032147</c:v>
                </c:pt>
                <c:pt idx="6340">
                  <c:v>74.413048855835854</c:v>
                </c:pt>
                <c:pt idx="6341">
                  <c:v>74.415538546594973</c:v>
                </c:pt>
                <c:pt idx="6342">
                  <c:v>74.41802784843108</c:v>
                </c:pt>
                <c:pt idx="6343">
                  <c:v>74.42051676146562</c:v>
                </c:pt>
                <c:pt idx="6344">
                  <c:v>74.423005285820082</c:v>
                </c:pt>
                <c:pt idx="6345">
                  <c:v>74.425493421615812</c:v>
                </c:pt>
                <c:pt idx="6346">
                  <c:v>74.427981168974114</c:v>
                </c:pt>
                <c:pt idx="6347">
                  <c:v>74.430468528016291</c:v>
                </c:pt>
                <c:pt idx="6348">
                  <c:v>74.432955498863535</c:v>
                </c:pt>
                <c:pt idx="6349">
                  <c:v>74.435442081636992</c:v>
                </c:pt>
                <c:pt idx="6350">
                  <c:v>74.437928276457725</c:v>
                </c:pt>
                <c:pt idx="6351">
                  <c:v>74.440414083446854</c:v>
                </c:pt>
                <c:pt idx="6352">
                  <c:v>74.442899502725297</c:v>
                </c:pt>
                <c:pt idx="6353">
                  <c:v>74.445384534413961</c:v>
                </c:pt>
                <c:pt idx="6354">
                  <c:v>74.447869178633752</c:v>
                </c:pt>
                <c:pt idx="6355">
                  <c:v>74.450353435505463</c:v>
                </c:pt>
                <c:pt idx="6356">
                  <c:v>74.452837305149856</c:v>
                </c:pt>
                <c:pt idx="6357">
                  <c:v>74.45532078768764</c:v>
                </c:pt>
                <c:pt idx="6358">
                  <c:v>74.457803883239421</c:v>
                </c:pt>
                <c:pt idx="6359">
                  <c:v>74.460286591925779</c:v>
                </c:pt>
                <c:pt idx="6360">
                  <c:v>74.462768913867322</c:v>
                </c:pt>
                <c:pt idx="6361">
                  <c:v>74.465250849184443</c:v>
                </c:pt>
                <c:pt idx="6362">
                  <c:v>74.467732397997565</c:v>
                </c:pt>
                <c:pt idx="6363">
                  <c:v>74.470213560427084</c:v>
                </c:pt>
                <c:pt idx="6364">
                  <c:v>74.472694336593264</c:v>
                </c:pt>
                <c:pt idx="6365">
                  <c:v>74.475174726616402</c:v>
                </c:pt>
                <c:pt idx="6366">
                  <c:v>74.477654730616635</c:v>
                </c:pt>
                <c:pt idx="6367">
                  <c:v>74.480134348714117</c:v>
                </c:pt>
                <c:pt idx="6368">
                  <c:v>74.482613581028914</c:v>
                </c:pt>
                <c:pt idx="6369">
                  <c:v>74.485092427681096</c:v>
                </c:pt>
                <c:pt idx="6370">
                  <c:v>74.487570888790586</c:v>
                </c:pt>
                <c:pt idx="6371">
                  <c:v>74.49004896447731</c:v>
                </c:pt>
                <c:pt idx="6372">
                  <c:v>74.492526654861109</c:v>
                </c:pt>
                <c:pt idx="6373">
                  <c:v>74.495003960061808</c:v>
                </c:pt>
                <c:pt idx="6374">
                  <c:v>74.497480880199106</c:v>
                </c:pt>
                <c:pt idx="6375">
                  <c:v>74.499957415392757</c:v>
                </c:pt>
                <c:pt idx="6376">
                  <c:v>74.502433565762331</c:v>
                </c:pt>
                <c:pt idx="6377">
                  <c:v>74.504909331427427</c:v>
                </c:pt>
                <c:pt idx="6378">
                  <c:v>74.507384712507573</c:v>
                </c:pt>
                <c:pt idx="6379">
                  <c:v>74.509859709122196</c:v>
                </c:pt>
                <c:pt idx="6380">
                  <c:v>74.512334321390767</c:v>
                </c:pt>
                <c:pt idx="6381">
                  <c:v>74.514808549432601</c:v>
                </c:pt>
                <c:pt idx="6382">
                  <c:v>74.517282393366969</c:v>
                </c:pt>
                <c:pt idx="6383">
                  <c:v>74.519755853313157</c:v>
                </c:pt>
                <c:pt idx="6384">
                  <c:v>74.522228929390337</c:v>
                </c:pt>
                <c:pt idx="6385">
                  <c:v>74.524701621717654</c:v>
                </c:pt>
                <c:pt idx="6386">
                  <c:v>74.527173930414165</c:v>
                </c:pt>
                <c:pt idx="6387">
                  <c:v>74.529645855598886</c:v>
                </c:pt>
                <c:pt idx="6388">
                  <c:v>74.532117397390778</c:v>
                </c:pt>
                <c:pt idx="6389">
                  <c:v>74.534588555908783</c:v>
                </c:pt>
                <c:pt idx="6390">
                  <c:v>74.53705933127172</c:v>
                </c:pt>
                <c:pt idx="6391">
                  <c:v>74.539529723598392</c:v>
                </c:pt>
                <c:pt idx="6392">
                  <c:v>74.541999733007572</c:v>
                </c:pt>
                <c:pt idx="6393">
                  <c:v>74.544469359617892</c:v>
                </c:pt>
                <c:pt idx="6394">
                  <c:v>74.546938603548057</c:v>
                </c:pt>
                <c:pt idx="6395">
                  <c:v>74.54940746491657</c:v>
                </c:pt>
                <c:pt idx="6396">
                  <c:v>74.55187594384202</c:v>
                </c:pt>
                <c:pt idx="6397">
                  <c:v>74.554344040442842</c:v>
                </c:pt>
                <c:pt idx="6398">
                  <c:v>74.556811754837469</c:v>
                </c:pt>
                <c:pt idx="6399">
                  <c:v>74.559279087144219</c:v>
                </c:pt>
                <c:pt idx="6400">
                  <c:v>74.561746037481413</c:v>
                </c:pt>
                <c:pt idx="6401">
                  <c:v>74.564212605967313</c:v>
                </c:pt>
                <c:pt idx="6402">
                  <c:v>74.566678792720126</c:v>
                </c:pt>
                <c:pt idx="6403">
                  <c:v>74.569144597857942</c:v>
                </c:pt>
                <c:pt idx="6404">
                  <c:v>74.57161002149887</c:v>
                </c:pt>
                <c:pt idx="6405">
                  <c:v>74.57407506376093</c:v>
                </c:pt>
                <c:pt idx="6406">
                  <c:v>74.576539724762085</c:v>
                </c:pt>
                <c:pt idx="6407">
                  <c:v>74.579004004620302</c:v>
                </c:pt>
                <c:pt idx="6408">
                  <c:v>74.581467903453401</c:v>
                </c:pt>
                <c:pt idx="6409">
                  <c:v>74.583931421379205</c:v>
                </c:pt>
                <c:pt idx="6410">
                  <c:v>74.58639455851548</c:v>
                </c:pt>
                <c:pt idx="6411">
                  <c:v>74.58885731497989</c:v>
                </c:pt>
                <c:pt idx="6412">
                  <c:v>74.591319690890145</c:v>
                </c:pt>
                <c:pt idx="6413">
                  <c:v>74.593781686363783</c:v>
                </c:pt>
                <c:pt idx="6414">
                  <c:v>74.596243301518328</c:v>
                </c:pt>
                <c:pt idx="6415">
                  <c:v>74.598704536471303</c:v>
                </c:pt>
                <c:pt idx="6416">
                  <c:v>74.601165391340103</c:v>
                </c:pt>
                <c:pt idx="6417">
                  <c:v>74.603625866242126</c:v>
                </c:pt>
                <c:pt idx="6418">
                  <c:v>74.606085961294696</c:v>
                </c:pt>
                <c:pt idx="6419">
                  <c:v>74.608545676615066</c:v>
                </c:pt>
                <c:pt idx="6420">
                  <c:v>74.611005012320447</c:v>
                </c:pt>
                <c:pt idx="6421">
                  <c:v>74.613463968527981</c:v>
                </c:pt>
                <c:pt idx="6422">
                  <c:v>74.615922545354778</c:v>
                </c:pt>
                <c:pt idx="6423">
                  <c:v>74.618380742917907</c:v>
                </c:pt>
                <c:pt idx="6424">
                  <c:v>74.620838561334352</c:v>
                </c:pt>
                <c:pt idx="6425">
                  <c:v>74.623296000721012</c:v>
                </c:pt>
                <c:pt idx="6426">
                  <c:v>74.625753061194828</c:v>
                </c:pt>
                <c:pt idx="6427">
                  <c:v>74.628209742872613</c:v>
                </c:pt>
                <c:pt idx="6428">
                  <c:v>74.630666045871124</c:v>
                </c:pt>
                <c:pt idx="6429">
                  <c:v>74.63312197030713</c:v>
                </c:pt>
                <c:pt idx="6430">
                  <c:v>74.635577516297232</c:v>
                </c:pt>
                <c:pt idx="6431">
                  <c:v>74.638032683958102</c:v>
                </c:pt>
                <c:pt idx="6432">
                  <c:v>74.640487473406282</c:v>
                </c:pt>
                <c:pt idx="6433">
                  <c:v>74.642941884758287</c:v>
                </c:pt>
                <c:pt idx="6434">
                  <c:v>74.645395918130561</c:v>
                </c:pt>
                <c:pt idx="6435">
                  <c:v>74.64784957363949</c:v>
                </c:pt>
                <c:pt idx="6436">
                  <c:v>74.650302851401463</c:v>
                </c:pt>
                <c:pt idx="6437">
                  <c:v>74.652755751532737</c:v>
                </c:pt>
                <c:pt idx="6438">
                  <c:v>74.655208274149544</c:v>
                </c:pt>
                <c:pt idx="6439">
                  <c:v>74.657660419368113</c:v>
                </c:pt>
                <c:pt idx="6440">
                  <c:v>74.660112187304534</c:v>
                </c:pt>
                <c:pt idx="6441">
                  <c:v>74.662563578074895</c:v>
                </c:pt>
                <c:pt idx="6442">
                  <c:v>74.665014591795241</c:v>
                </c:pt>
                <c:pt idx="6443">
                  <c:v>74.667465228581506</c:v>
                </c:pt>
                <c:pt idx="6444">
                  <c:v>74.669915488549648</c:v>
                </c:pt>
                <c:pt idx="6445">
                  <c:v>74.672365371815502</c:v>
                </c:pt>
                <c:pt idx="6446">
                  <c:v>74.674814878494871</c:v>
                </c:pt>
                <c:pt idx="6447">
                  <c:v>74.67726400870356</c:v>
                </c:pt>
                <c:pt idx="6448">
                  <c:v>74.679712762557187</c:v>
                </c:pt>
                <c:pt idx="6449">
                  <c:v>74.682161140171502</c:v>
                </c:pt>
                <c:pt idx="6450">
                  <c:v>74.684609141662065</c:v>
                </c:pt>
                <c:pt idx="6451">
                  <c:v>74.687056767144384</c:v>
                </c:pt>
                <c:pt idx="6452">
                  <c:v>74.689504016733963</c:v>
                </c:pt>
                <c:pt idx="6453">
                  <c:v>74.691950890546281</c:v>
                </c:pt>
                <c:pt idx="6454">
                  <c:v>74.694397388696672</c:v>
                </c:pt>
                <c:pt idx="6455">
                  <c:v>74.696843511300514</c:v>
                </c:pt>
                <c:pt idx="6456">
                  <c:v>74.69928925847303</c:v>
                </c:pt>
                <c:pt idx="6457">
                  <c:v>74.701734630329497</c:v>
                </c:pt>
                <c:pt idx="6458">
                  <c:v>74.704179626985066</c:v>
                </c:pt>
                <c:pt idx="6459">
                  <c:v>74.706624248554846</c:v>
                </c:pt>
                <c:pt idx="6460">
                  <c:v>74.7090684951539</c:v>
                </c:pt>
                <c:pt idx="6461">
                  <c:v>74.711512366897267</c:v>
                </c:pt>
                <c:pt idx="6462">
                  <c:v>74.713955863899884</c:v>
                </c:pt>
                <c:pt idx="6463">
                  <c:v>74.716398986276658</c:v>
                </c:pt>
                <c:pt idx="6464">
                  <c:v>74.718841734142458</c:v>
                </c:pt>
                <c:pt idx="6465">
                  <c:v>74.721284107612078</c:v>
                </c:pt>
                <c:pt idx="6466">
                  <c:v>74.723726106800271</c:v>
                </c:pt>
                <c:pt idx="6467">
                  <c:v>74.726167731821732</c:v>
                </c:pt>
                <c:pt idx="6468">
                  <c:v>74.728608982791087</c:v>
                </c:pt>
                <c:pt idx="6469">
                  <c:v>74.731049859822946</c:v>
                </c:pt>
                <c:pt idx="6470">
                  <c:v>74.733490363031848</c:v>
                </c:pt>
                <c:pt idx="6471">
                  <c:v>74.735930492532248</c:v>
                </c:pt>
                <c:pt idx="6472">
                  <c:v>74.738370248438628</c:v>
                </c:pt>
                <c:pt idx="6473">
                  <c:v>74.740809630865328</c:v>
                </c:pt>
                <c:pt idx="6474">
                  <c:v>74.743248639926705</c:v>
                </c:pt>
                <c:pt idx="6475">
                  <c:v>74.745687275737012</c:v>
                </c:pt>
                <c:pt idx="6476">
                  <c:v>74.748125538410491</c:v>
                </c:pt>
                <c:pt idx="6477">
                  <c:v>74.750563428061284</c:v>
                </c:pt>
                <c:pt idx="6478">
                  <c:v>74.753000944803517</c:v>
                </c:pt>
                <c:pt idx="6479">
                  <c:v>74.755438088751276</c:v>
                </c:pt>
                <c:pt idx="6480">
                  <c:v>74.757874860018546</c:v>
                </c:pt>
                <c:pt idx="6481">
                  <c:v>74.760311258719312</c:v>
                </c:pt>
                <c:pt idx="6482">
                  <c:v>74.762747284967503</c:v>
                </c:pt>
                <c:pt idx="6483">
                  <c:v>74.765182938876904</c:v>
                </c:pt>
                <c:pt idx="6484">
                  <c:v>74.767618220561374</c:v>
                </c:pt>
                <c:pt idx="6485">
                  <c:v>74.770053130134656</c:v>
                </c:pt>
                <c:pt idx="6486">
                  <c:v>74.772487667710465</c:v>
                </c:pt>
                <c:pt idx="6487">
                  <c:v>74.774921833402402</c:v>
                </c:pt>
                <c:pt idx="6488">
                  <c:v>74.777355627324098</c:v>
                </c:pt>
                <c:pt idx="6489">
                  <c:v>74.779789049589084</c:v>
                </c:pt>
                <c:pt idx="6490">
                  <c:v>74.782222100310875</c:v>
                </c:pt>
                <c:pt idx="6491">
                  <c:v>74.784654779602874</c:v>
                </c:pt>
                <c:pt idx="6492">
                  <c:v>74.787087087578513</c:v>
                </c:pt>
                <c:pt idx="6493">
                  <c:v>74.789519024351065</c:v>
                </c:pt>
                <c:pt idx="6494">
                  <c:v>74.791950590033878</c:v>
                </c:pt>
                <c:pt idx="6495">
                  <c:v>74.794381784740153</c:v>
                </c:pt>
                <c:pt idx="6496">
                  <c:v>74.796812608583068</c:v>
                </c:pt>
                <c:pt idx="6497">
                  <c:v>74.799243061675767</c:v>
                </c:pt>
                <c:pt idx="6498">
                  <c:v>74.801673144131314</c:v>
                </c:pt>
                <c:pt idx="6499">
                  <c:v>74.804102856062713</c:v>
                </c:pt>
                <c:pt idx="6500">
                  <c:v>74.806532197582996</c:v>
                </c:pt>
                <c:pt idx="6501">
                  <c:v>74.808961168805027</c:v>
                </c:pt>
                <c:pt idx="6502">
                  <c:v>74.811389769841725</c:v>
                </c:pt>
                <c:pt idx="6503">
                  <c:v>74.813818000805867</c:v>
                </c:pt>
                <c:pt idx="6504">
                  <c:v>74.816245861810231</c:v>
                </c:pt>
                <c:pt idx="6505">
                  <c:v>74.818673352967522</c:v>
                </c:pt>
                <c:pt idx="6506">
                  <c:v>74.821100474390462</c:v>
                </c:pt>
                <c:pt idx="6507">
                  <c:v>74.823527226191587</c:v>
                </c:pt>
                <c:pt idx="6508">
                  <c:v>74.825953608483502</c:v>
                </c:pt>
                <c:pt idx="6509">
                  <c:v>74.828379621378701</c:v>
                </c:pt>
                <c:pt idx="6510">
                  <c:v>74.83080526498965</c:v>
                </c:pt>
                <c:pt idx="6511">
                  <c:v>74.833230539428754</c:v>
                </c:pt>
                <c:pt idx="6512">
                  <c:v>74.835655444808339</c:v>
                </c:pt>
                <c:pt idx="6513">
                  <c:v>74.838079981240767</c:v>
                </c:pt>
                <c:pt idx="6514">
                  <c:v>74.840504148838264</c:v>
                </c:pt>
                <c:pt idx="6515">
                  <c:v>74.842927947713022</c:v>
                </c:pt>
                <c:pt idx="6516">
                  <c:v>74.845351377977181</c:v>
                </c:pt>
                <c:pt idx="6517">
                  <c:v>74.847774439742878</c:v>
                </c:pt>
                <c:pt idx="6518">
                  <c:v>74.850197133122137</c:v>
                </c:pt>
                <c:pt idx="6519">
                  <c:v>74.85261945822694</c:v>
                </c:pt>
                <c:pt idx="6520">
                  <c:v>74.855041415169254</c:v>
                </c:pt>
                <c:pt idx="6521">
                  <c:v>74.857463004061003</c:v>
                </c:pt>
                <c:pt idx="6522">
                  <c:v>74.859884225013971</c:v>
                </c:pt>
                <c:pt idx="6523">
                  <c:v>74.862305078139968</c:v>
                </c:pt>
                <c:pt idx="6524">
                  <c:v>74.864725563550778</c:v>
                </c:pt>
                <c:pt idx="6525">
                  <c:v>74.867145681358053</c:v>
                </c:pt>
                <c:pt idx="6526">
                  <c:v>74.869565431673436</c:v>
                </c:pt>
                <c:pt idx="6527">
                  <c:v>74.871984814608524</c:v>
                </c:pt>
                <c:pt idx="6528">
                  <c:v>74.874403830274858</c:v>
                </c:pt>
                <c:pt idx="6529">
                  <c:v>74.876822478783907</c:v>
                </c:pt>
                <c:pt idx="6530">
                  <c:v>74.879240760247129</c:v>
                </c:pt>
                <c:pt idx="6531">
                  <c:v>74.881658674775892</c:v>
                </c:pt>
                <c:pt idx="6532">
                  <c:v>74.884076222481582</c:v>
                </c:pt>
                <c:pt idx="6533">
                  <c:v>74.886493403475413</c:v>
                </c:pt>
                <c:pt idx="6534">
                  <c:v>74.88891021786867</c:v>
                </c:pt>
                <c:pt idx="6535">
                  <c:v>74.89132666577251</c:v>
                </c:pt>
                <c:pt idx="6536">
                  <c:v>74.893742747298091</c:v>
                </c:pt>
                <c:pt idx="6537">
                  <c:v>74.896158462556457</c:v>
                </c:pt>
                <c:pt idx="6538">
                  <c:v>74.898573811658665</c:v>
                </c:pt>
                <c:pt idx="6539">
                  <c:v>74.900988794715701</c:v>
                </c:pt>
                <c:pt idx="6540">
                  <c:v>74.903403411838482</c:v>
                </c:pt>
                <c:pt idx="6541">
                  <c:v>74.905817663137924</c:v>
                </c:pt>
                <c:pt idx="6542">
                  <c:v>74.9082315487248</c:v>
                </c:pt>
                <c:pt idx="6543">
                  <c:v>74.910645068709925</c:v>
                </c:pt>
                <c:pt idx="6544">
                  <c:v>74.913058223204033</c:v>
                </c:pt>
                <c:pt idx="6545">
                  <c:v>74.915471012317752</c:v>
                </c:pt>
                <c:pt idx="6546">
                  <c:v>74.917883436161802</c:v>
                </c:pt>
                <c:pt idx="6547">
                  <c:v>74.920295494846712</c:v>
                </c:pt>
                <c:pt idx="6548">
                  <c:v>74.922707188483002</c:v>
                </c:pt>
                <c:pt idx="6549">
                  <c:v>74.925118517181133</c:v>
                </c:pt>
                <c:pt idx="6550">
                  <c:v>74.927529481051607</c:v>
                </c:pt>
                <c:pt idx="6551">
                  <c:v>74.929940080204716</c:v>
                </c:pt>
                <c:pt idx="6552">
                  <c:v>74.932350314750835</c:v>
                </c:pt>
                <c:pt idx="6553">
                  <c:v>74.934760184800268</c:v>
                </c:pt>
                <c:pt idx="6554">
                  <c:v>74.937169690463179</c:v>
                </c:pt>
                <c:pt idx="6555">
                  <c:v>74.939578831849801</c:v>
                </c:pt>
                <c:pt idx="6556">
                  <c:v>74.941987609070196</c:v>
                </c:pt>
                <c:pt idx="6557">
                  <c:v>74.944396022234514</c:v>
                </c:pt>
                <c:pt idx="6558">
                  <c:v>74.946804071452746</c:v>
                </c:pt>
                <c:pt idx="6559">
                  <c:v>74.94921175683487</c:v>
                </c:pt>
                <c:pt idx="6560">
                  <c:v>74.95161907849085</c:v>
                </c:pt>
                <c:pt idx="6561">
                  <c:v>74.954026036530536</c:v>
                </c:pt>
                <c:pt idx="6562">
                  <c:v>74.956432631063706</c:v>
                </c:pt>
                <c:pt idx="6563">
                  <c:v>74.958838862200253</c:v>
                </c:pt>
                <c:pt idx="6564">
                  <c:v>74.961244730049827</c:v>
                </c:pt>
                <c:pt idx="6565">
                  <c:v>74.963650234722095</c:v>
                </c:pt>
                <c:pt idx="6566">
                  <c:v>74.96605537632675</c:v>
                </c:pt>
                <c:pt idx="6567">
                  <c:v>74.968460154973343</c:v>
                </c:pt>
                <c:pt idx="6568">
                  <c:v>74.970864570771397</c:v>
                </c:pt>
                <c:pt idx="6569">
                  <c:v>74.973268623830393</c:v>
                </c:pt>
                <c:pt idx="6570">
                  <c:v>74.975672314259768</c:v>
                </c:pt>
                <c:pt idx="6571">
                  <c:v>74.978075642168918</c:v>
                </c:pt>
                <c:pt idx="6572">
                  <c:v>74.980478607667152</c:v>
                </c:pt>
                <c:pt idx="6573">
                  <c:v>74.982881210863766</c:v>
                </c:pt>
                <c:pt idx="6574">
                  <c:v>74.985283451867986</c:v>
                </c:pt>
                <c:pt idx="6575">
                  <c:v>74.987685330789006</c:v>
                </c:pt>
                <c:pt idx="6576">
                  <c:v>74.990086847735952</c:v>
                </c:pt>
                <c:pt idx="6577">
                  <c:v>74.992488002817922</c:v>
                </c:pt>
                <c:pt idx="6578">
                  <c:v>74.994888796143954</c:v>
                </c:pt>
                <c:pt idx="6579">
                  <c:v>74.997289227823003</c:v>
                </c:pt>
                <c:pt idx="6580">
                  <c:v>74.999689297964039</c:v>
                </c:pt>
                <c:pt idx="6581">
                  <c:v>75.002089006675959</c:v>
                </c:pt>
                <c:pt idx="6582">
                  <c:v>75.00448835406759</c:v>
                </c:pt>
                <c:pt idx="6583">
                  <c:v>75.006887340247715</c:v>
                </c:pt>
                <c:pt idx="6584">
                  <c:v>75.009285965325063</c:v>
                </c:pt>
                <c:pt idx="6585">
                  <c:v>75.011684229408345</c:v>
                </c:pt>
                <c:pt idx="6586">
                  <c:v>75.014082132606219</c:v>
                </c:pt>
                <c:pt idx="6587">
                  <c:v>75.016479675027242</c:v>
                </c:pt>
                <c:pt idx="6588">
                  <c:v>75.018876856779997</c:v>
                </c:pt>
                <c:pt idx="6589">
                  <c:v>75.021273677972971</c:v>
                </c:pt>
                <c:pt idx="6590">
                  <c:v>75.023670138714564</c:v>
                </c:pt>
                <c:pt idx="6591">
                  <c:v>75.026066239113248</c:v>
                </c:pt>
                <c:pt idx="6592">
                  <c:v>75.028461979277338</c:v>
                </c:pt>
                <c:pt idx="6593">
                  <c:v>75.030857359315135</c:v>
                </c:pt>
                <c:pt idx="6594">
                  <c:v>75.03325237933484</c:v>
                </c:pt>
                <c:pt idx="6595">
                  <c:v>75.035647039444768</c:v>
                </c:pt>
                <c:pt idx="6596">
                  <c:v>75.038041339752965</c:v>
                </c:pt>
                <c:pt idx="6597">
                  <c:v>75.040435280367603</c:v>
                </c:pt>
                <c:pt idx="6598">
                  <c:v>75.042828861396714</c:v>
                </c:pt>
                <c:pt idx="6599">
                  <c:v>75.045222082948314</c:v>
                </c:pt>
                <c:pt idx="6600">
                  <c:v>75.047614945130363</c:v>
                </c:pt>
                <c:pt idx="6601">
                  <c:v>75.050007448050749</c:v>
                </c:pt>
                <c:pt idx="6602">
                  <c:v>75.052399591817348</c:v>
                </c:pt>
                <c:pt idx="6603">
                  <c:v>75.054791376537977</c:v>
                </c:pt>
                <c:pt idx="6604">
                  <c:v>75.057182802320426</c:v>
                </c:pt>
                <c:pt idx="6605">
                  <c:v>75.059573869272384</c:v>
                </c:pt>
                <c:pt idx="6606">
                  <c:v>75.061964577501499</c:v>
                </c:pt>
                <c:pt idx="6607">
                  <c:v>75.064354927115431</c:v>
                </c:pt>
                <c:pt idx="6608">
                  <c:v>75.066744918221715</c:v>
                </c:pt>
                <c:pt idx="6609">
                  <c:v>75.069134550927913</c:v>
                </c:pt>
                <c:pt idx="6610">
                  <c:v>75.07152382534143</c:v>
                </c:pt>
                <c:pt idx="6611">
                  <c:v>75.073912741569799</c:v>
                </c:pt>
                <c:pt idx="6612">
                  <c:v>75.076301299720328</c:v>
                </c:pt>
                <c:pt idx="6613">
                  <c:v>75.078689499900335</c:v>
                </c:pt>
                <c:pt idx="6614">
                  <c:v>75.081077342217114</c:v>
                </c:pt>
                <c:pt idx="6615">
                  <c:v>75.083464826777956</c:v>
                </c:pt>
                <c:pt idx="6616">
                  <c:v>75.085851953689968</c:v>
                </c:pt>
                <c:pt idx="6617">
                  <c:v>75.088238723060314</c:v>
                </c:pt>
                <c:pt idx="6618">
                  <c:v>75.090625134996088</c:v>
                </c:pt>
                <c:pt idx="6619">
                  <c:v>75.093011189604312</c:v>
                </c:pt>
                <c:pt idx="6620">
                  <c:v>75.09539688699202</c:v>
                </c:pt>
                <c:pt idx="6621">
                  <c:v>75.097782227266094</c:v>
                </c:pt>
                <c:pt idx="6622">
                  <c:v>75.100167210533513</c:v>
                </c:pt>
                <c:pt idx="6623">
                  <c:v>75.102551836901029</c:v>
                </c:pt>
                <c:pt idx="6624">
                  <c:v>75.104936106475535</c:v>
                </c:pt>
                <c:pt idx="6625">
                  <c:v>75.107320019363726</c:v>
                </c:pt>
                <c:pt idx="6626">
                  <c:v>75.109703575672299</c:v>
                </c:pt>
                <c:pt idx="6627">
                  <c:v>75.112086775507947</c:v>
                </c:pt>
                <c:pt idx="6628">
                  <c:v>75.114469618977253</c:v>
                </c:pt>
                <c:pt idx="6629">
                  <c:v>75.116852106186812</c:v>
                </c:pt>
                <c:pt idx="6630">
                  <c:v>75.119234237243077</c:v>
                </c:pt>
                <c:pt idx="6631">
                  <c:v>75.121616012252588</c:v>
                </c:pt>
                <c:pt idx="6632">
                  <c:v>75.123997431321698</c:v>
                </c:pt>
                <c:pt idx="6633">
                  <c:v>75.126378494556818</c:v>
                </c:pt>
                <c:pt idx="6634">
                  <c:v>75.128759202064245</c:v>
                </c:pt>
                <c:pt idx="6635">
                  <c:v>75.131139553950263</c:v>
                </c:pt>
                <c:pt idx="6636">
                  <c:v>75.133519550321111</c:v>
                </c:pt>
                <c:pt idx="6637">
                  <c:v>75.135899191282945</c:v>
                </c:pt>
                <c:pt idx="6638">
                  <c:v>75.138278476941906</c:v>
                </c:pt>
                <c:pt idx="6639">
                  <c:v>75.140657407404092</c:v>
                </c:pt>
                <c:pt idx="6640">
                  <c:v>75.14303598277553</c:v>
                </c:pt>
                <c:pt idx="6641">
                  <c:v>75.145414203162204</c:v>
                </c:pt>
                <c:pt idx="6642">
                  <c:v>75.147792068670071</c:v>
                </c:pt>
                <c:pt idx="6643">
                  <c:v>75.150169579404988</c:v>
                </c:pt>
                <c:pt idx="6644">
                  <c:v>75.152546735472853</c:v>
                </c:pt>
                <c:pt idx="6645">
                  <c:v>75.154923536979439</c:v>
                </c:pt>
                <c:pt idx="6646">
                  <c:v>75.157299984030487</c:v>
                </c:pt>
                <c:pt idx="6647">
                  <c:v>75.159676076731756</c:v>
                </c:pt>
                <c:pt idx="6648">
                  <c:v>75.162051815188818</c:v>
                </c:pt>
                <c:pt idx="6649">
                  <c:v>75.164427199507358</c:v>
                </c:pt>
                <c:pt idx="6650">
                  <c:v>75.166802229792879</c:v>
                </c:pt>
                <c:pt idx="6651">
                  <c:v>75.16917690615098</c:v>
                </c:pt>
                <c:pt idx="6652">
                  <c:v>75.171551228687036</c:v>
                </c:pt>
                <c:pt idx="6653">
                  <c:v>75.173925197506534</c:v>
                </c:pt>
                <c:pt idx="6654">
                  <c:v>75.176298812714791</c:v>
                </c:pt>
                <c:pt idx="6655">
                  <c:v>75.178672074417221</c:v>
                </c:pt>
                <c:pt idx="6656">
                  <c:v>75.181044982719001</c:v>
                </c:pt>
                <c:pt idx="6657">
                  <c:v>75.183417537725461</c:v>
                </c:pt>
                <c:pt idx="6658">
                  <c:v>75.185789739541733</c:v>
                </c:pt>
                <c:pt idx="6659">
                  <c:v>75.188161588272948</c:v>
                </c:pt>
                <c:pt idx="6660">
                  <c:v>75.190533084024253</c:v>
                </c:pt>
                <c:pt idx="6661">
                  <c:v>75.192904226900623</c:v>
                </c:pt>
                <c:pt idx="6662">
                  <c:v>75.19527501700712</c:v>
                </c:pt>
                <c:pt idx="6663">
                  <c:v>75.197645454448661</c:v>
                </c:pt>
                <c:pt idx="6664">
                  <c:v>75.200015539330138</c:v>
                </c:pt>
                <c:pt idx="6665">
                  <c:v>75.202385271756455</c:v>
                </c:pt>
                <c:pt idx="6666">
                  <c:v>75.204754651832388</c:v>
                </c:pt>
                <c:pt idx="6667">
                  <c:v>75.207123679662701</c:v>
                </c:pt>
                <c:pt idx="6668">
                  <c:v>75.209492355352154</c:v>
                </c:pt>
                <c:pt idx="6669">
                  <c:v>75.211860679005369</c:v>
                </c:pt>
                <c:pt idx="6670">
                  <c:v>75.21422865072698</c:v>
                </c:pt>
                <c:pt idx="6671">
                  <c:v>75.216596270621594</c:v>
                </c:pt>
                <c:pt idx="6672">
                  <c:v>75.218963538793716</c:v>
                </c:pt>
                <c:pt idx="6673">
                  <c:v>75.221330455347839</c:v>
                </c:pt>
                <c:pt idx="6674">
                  <c:v>75.223697020388414</c:v>
                </c:pt>
                <c:pt idx="6675">
                  <c:v>75.226063234019819</c:v>
                </c:pt>
                <c:pt idx="6676">
                  <c:v>75.22842909634636</c:v>
                </c:pt>
                <c:pt idx="6677">
                  <c:v>75.230794607472419</c:v>
                </c:pt>
                <c:pt idx="6678">
                  <c:v>75.233159767502173</c:v>
                </c:pt>
                <c:pt idx="6679">
                  <c:v>75.235524576539902</c:v>
                </c:pt>
                <c:pt idx="6680">
                  <c:v>75.237889034689701</c:v>
                </c:pt>
                <c:pt idx="6681">
                  <c:v>75.240253142055707</c:v>
                </c:pt>
                <c:pt idx="6682">
                  <c:v>75.242616898742</c:v>
                </c:pt>
                <c:pt idx="6683">
                  <c:v>75.244980304852575</c:v>
                </c:pt>
                <c:pt idx="6684">
                  <c:v>75.247343360491413</c:v>
                </c:pt>
                <c:pt idx="6685">
                  <c:v>75.249706065762439</c:v>
                </c:pt>
                <c:pt idx="6686">
                  <c:v>75.252068420769575</c:v>
                </c:pt>
                <c:pt idx="6687">
                  <c:v>75.25443042561659</c:v>
                </c:pt>
                <c:pt idx="6688">
                  <c:v>75.256792080407337</c:v>
                </c:pt>
                <c:pt idx="6689">
                  <c:v>75.25915338524554</c:v>
                </c:pt>
                <c:pt idx="6690">
                  <c:v>75.261514340234868</c:v>
                </c:pt>
                <c:pt idx="6691">
                  <c:v>75.263874945478989</c:v>
                </c:pt>
                <c:pt idx="6692">
                  <c:v>75.266235201081528</c:v>
                </c:pt>
                <c:pt idx="6693">
                  <c:v>75.268595107145998</c:v>
                </c:pt>
                <c:pt idx="6694">
                  <c:v>75.270954663775953</c:v>
                </c:pt>
                <c:pt idx="6695">
                  <c:v>75.27331387107489</c:v>
                </c:pt>
                <c:pt idx="6696">
                  <c:v>75.275672729146166</c:v>
                </c:pt>
                <c:pt idx="6697">
                  <c:v>75.278031238093149</c:v>
                </c:pt>
                <c:pt idx="6698">
                  <c:v>75.280389398019224</c:v>
                </c:pt>
                <c:pt idx="6699">
                  <c:v>75.282747209027647</c:v>
                </c:pt>
                <c:pt idx="6700">
                  <c:v>75.285104671221632</c:v>
                </c:pt>
                <c:pt idx="6701">
                  <c:v>75.287461784704448</c:v>
                </c:pt>
                <c:pt idx="6702">
                  <c:v>75.289818549579167</c:v>
                </c:pt>
                <c:pt idx="6703">
                  <c:v>75.292174965948917</c:v>
                </c:pt>
                <c:pt idx="6704">
                  <c:v>75.294531033916741</c:v>
                </c:pt>
                <c:pt idx="6705">
                  <c:v>75.296886753585639</c:v>
                </c:pt>
                <c:pt idx="6706">
                  <c:v>75.299242125058598</c:v>
                </c:pt>
                <c:pt idx="6707">
                  <c:v>75.301597148438532</c:v>
                </c:pt>
                <c:pt idx="6708">
                  <c:v>75.303951823828314</c:v>
                </c:pt>
                <c:pt idx="6709">
                  <c:v>75.306306151330759</c:v>
                </c:pt>
                <c:pt idx="6710">
                  <c:v>75.308660131048654</c:v>
                </c:pt>
                <c:pt idx="6711">
                  <c:v>75.31101376308473</c:v>
                </c:pt>
                <c:pt idx="6712">
                  <c:v>75.313367047541718</c:v>
                </c:pt>
                <c:pt idx="6713">
                  <c:v>75.31571998452219</c:v>
                </c:pt>
                <c:pt idx="6714">
                  <c:v>75.318072574128777</c:v>
                </c:pt>
                <c:pt idx="6715">
                  <c:v>75.320424816464055</c:v>
                </c:pt>
                <c:pt idx="6716">
                  <c:v>75.322776711630496</c:v>
                </c:pt>
                <c:pt idx="6717">
                  <c:v>75.325128259730604</c:v>
                </c:pt>
                <c:pt idx="6718">
                  <c:v>75.327479460866741</c:v>
                </c:pt>
                <c:pt idx="6719">
                  <c:v>75.329830315141336</c:v>
                </c:pt>
                <c:pt idx="6720">
                  <c:v>75.332180822656667</c:v>
                </c:pt>
                <c:pt idx="6721">
                  <c:v>75.334530983515052</c:v>
                </c:pt>
                <c:pt idx="6722">
                  <c:v>75.336880797818708</c:v>
                </c:pt>
                <c:pt idx="6723">
                  <c:v>75.339230265669812</c:v>
                </c:pt>
                <c:pt idx="6724">
                  <c:v>75.34157938717054</c:v>
                </c:pt>
                <c:pt idx="6725">
                  <c:v>75.343928162422984</c:v>
                </c:pt>
                <c:pt idx="6726">
                  <c:v>75.34627659152919</c:v>
                </c:pt>
                <c:pt idx="6727">
                  <c:v>75.348624674591193</c:v>
                </c:pt>
                <c:pt idx="6728">
                  <c:v>75.350972411710927</c:v>
                </c:pt>
                <c:pt idx="6729">
                  <c:v>75.353319802990299</c:v>
                </c:pt>
                <c:pt idx="6730">
                  <c:v>75.355666848531243</c:v>
                </c:pt>
                <c:pt idx="6731">
                  <c:v>75.358013548435537</c:v>
                </c:pt>
                <c:pt idx="6732">
                  <c:v>75.360359902805001</c:v>
                </c:pt>
                <c:pt idx="6733">
                  <c:v>75.36270591174133</c:v>
                </c:pt>
                <c:pt idx="6734">
                  <c:v>75.365051575346271</c:v>
                </c:pt>
                <c:pt idx="6735">
                  <c:v>75.367396893721434</c:v>
                </c:pt>
                <c:pt idx="6736">
                  <c:v>75.369741866968454</c:v>
                </c:pt>
                <c:pt idx="6737">
                  <c:v>75.372086495188867</c:v>
                </c:pt>
                <c:pt idx="6738">
                  <c:v>75.374430778484225</c:v>
                </c:pt>
                <c:pt idx="6739">
                  <c:v>75.37677471695595</c:v>
                </c:pt>
                <c:pt idx="6740">
                  <c:v>75.379118310705522</c:v>
                </c:pt>
                <c:pt idx="6741">
                  <c:v>75.381461559834264</c:v>
                </c:pt>
                <c:pt idx="6742">
                  <c:v>75.383804464443543</c:v>
                </c:pt>
                <c:pt idx="6743">
                  <c:v>75.386147024634639</c:v>
                </c:pt>
                <c:pt idx="6744">
                  <c:v>75.388489240508832</c:v>
                </c:pt>
                <c:pt idx="6745">
                  <c:v>75.390831112167291</c:v>
                </c:pt>
                <c:pt idx="6746">
                  <c:v>75.39317263971121</c:v>
                </c:pt>
                <c:pt idx="6747">
                  <c:v>75.395513823241629</c:v>
                </c:pt>
                <c:pt idx="6748">
                  <c:v>75.397854662859729</c:v>
                </c:pt>
                <c:pt idx="6749">
                  <c:v>75.400195158666435</c:v>
                </c:pt>
                <c:pt idx="6750">
                  <c:v>75.402535310762744</c:v>
                </c:pt>
                <c:pt idx="6751">
                  <c:v>75.404875119249638</c:v>
                </c:pt>
                <c:pt idx="6752">
                  <c:v>75.407214584228001</c:v>
                </c:pt>
                <c:pt idx="6753">
                  <c:v>75.409553705798629</c:v>
                </c:pt>
                <c:pt idx="6754">
                  <c:v>75.411892484062378</c:v>
                </c:pt>
                <c:pt idx="6755">
                  <c:v>75.414230919119944</c:v>
                </c:pt>
                <c:pt idx="6756">
                  <c:v>75.416569011072113</c:v>
                </c:pt>
                <c:pt idx="6757">
                  <c:v>75.41890676001951</c:v>
                </c:pt>
                <c:pt idx="6758">
                  <c:v>75.421244166062749</c:v>
                </c:pt>
                <c:pt idx="6759">
                  <c:v>75.423581229302471</c:v>
                </c:pt>
                <c:pt idx="6760">
                  <c:v>75.425917949839132</c:v>
                </c:pt>
                <c:pt idx="6761">
                  <c:v>75.428254327773288</c:v>
                </c:pt>
                <c:pt idx="6762">
                  <c:v>75.430590363205383</c:v>
                </c:pt>
                <c:pt idx="6763">
                  <c:v>75.432926056235758</c:v>
                </c:pt>
                <c:pt idx="6764">
                  <c:v>75.435261406964855</c:v>
                </c:pt>
                <c:pt idx="6765">
                  <c:v>75.437596415492919</c:v>
                </c:pt>
                <c:pt idx="6766">
                  <c:v>75.439931081920278</c:v>
                </c:pt>
                <c:pt idx="6767">
                  <c:v>75.442265406347119</c:v>
                </c:pt>
                <c:pt idx="6768">
                  <c:v>75.444599388873627</c:v>
                </c:pt>
                <c:pt idx="6769">
                  <c:v>75.446933029599961</c:v>
                </c:pt>
                <c:pt idx="6770">
                  <c:v>75.449266328626223</c:v>
                </c:pt>
                <c:pt idx="6771">
                  <c:v>75.451599286052442</c:v>
                </c:pt>
                <c:pt idx="6772">
                  <c:v>75.453931901978649</c:v>
                </c:pt>
                <c:pt idx="6773">
                  <c:v>75.45626417650476</c:v>
                </c:pt>
                <c:pt idx="6774">
                  <c:v>75.458596109730763</c:v>
                </c:pt>
                <c:pt idx="6775">
                  <c:v>75.460927701756475</c:v>
                </c:pt>
                <c:pt idx="6776">
                  <c:v>75.46325895268177</c:v>
                </c:pt>
                <c:pt idx="6777">
                  <c:v>75.465589862606407</c:v>
                </c:pt>
                <c:pt idx="6778">
                  <c:v>75.467920431630134</c:v>
                </c:pt>
                <c:pt idx="6779">
                  <c:v>75.470250659852638</c:v>
                </c:pt>
                <c:pt idx="6780">
                  <c:v>75.47258054737361</c:v>
                </c:pt>
                <c:pt idx="6781">
                  <c:v>75.474910094292667</c:v>
                </c:pt>
                <c:pt idx="6782">
                  <c:v>75.477239300709357</c:v>
                </c:pt>
                <c:pt idx="6783">
                  <c:v>75.479568166723183</c:v>
                </c:pt>
                <c:pt idx="6784">
                  <c:v>75.481896692433665</c:v>
                </c:pt>
                <c:pt idx="6785">
                  <c:v>75.484224877940235</c:v>
                </c:pt>
                <c:pt idx="6786">
                  <c:v>75.486552723342285</c:v>
                </c:pt>
                <c:pt idx="6787">
                  <c:v>75.488880228739148</c:v>
                </c:pt>
                <c:pt idx="6788">
                  <c:v>75.491207394230159</c:v>
                </c:pt>
                <c:pt idx="6789">
                  <c:v>75.493534219914565</c:v>
                </c:pt>
                <c:pt idx="6790">
                  <c:v>75.495860705891602</c:v>
                </c:pt>
                <c:pt idx="6791">
                  <c:v>75.498186852260446</c:v>
                </c:pt>
                <c:pt idx="6792">
                  <c:v>75.500512659120176</c:v>
                </c:pt>
                <c:pt idx="6793">
                  <c:v>75.502838126569955</c:v>
                </c:pt>
                <c:pt idx="6794">
                  <c:v>75.505163254708819</c:v>
                </c:pt>
                <c:pt idx="6795">
                  <c:v>75.507488043635746</c:v>
                </c:pt>
                <c:pt idx="6796">
                  <c:v>75.509812493449715</c:v>
                </c:pt>
                <c:pt idx="6797">
                  <c:v>75.512136604249619</c:v>
                </c:pt>
                <c:pt idx="6798">
                  <c:v>75.514460376134338</c:v>
                </c:pt>
                <c:pt idx="6799">
                  <c:v>75.516783809202749</c:v>
                </c:pt>
                <c:pt idx="6800">
                  <c:v>75.519106903553592</c:v>
                </c:pt>
                <c:pt idx="6801">
                  <c:v>75.521429659285602</c:v>
                </c:pt>
                <c:pt idx="6802">
                  <c:v>75.523752076497516</c:v>
                </c:pt>
                <c:pt idx="6803">
                  <c:v>75.526074155287986</c:v>
                </c:pt>
                <c:pt idx="6804">
                  <c:v>75.528395895755608</c:v>
                </c:pt>
                <c:pt idx="6805">
                  <c:v>75.530717297998947</c:v>
                </c:pt>
                <c:pt idx="6806">
                  <c:v>75.533038362116585</c:v>
                </c:pt>
                <c:pt idx="6807">
                  <c:v>75.535359088206945</c:v>
                </c:pt>
                <c:pt idx="6808">
                  <c:v>75.537679476368496</c:v>
                </c:pt>
                <c:pt idx="6809">
                  <c:v>75.53999952669966</c:v>
                </c:pt>
                <c:pt idx="6810">
                  <c:v>75.542319239298735</c:v>
                </c:pt>
                <c:pt idx="6811">
                  <c:v>75.544638614264116</c:v>
                </c:pt>
                <c:pt idx="6812">
                  <c:v>75.546957651693987</c:v>
                </c:pt>
                <c:pt idx="6813">
                  <c:v>75.549276351686629</c:v>
                </c:pt>
                <c:pt idx="6814">
                  <c:v>75.551594714340226</c:v>
                </c:pt>
                <c:pt idx="6815">
                  <c:v>75.553912739752903</c:v>
                </c:pt>
                <c:pt idx="6816">
                  <c:v>75.556230428022758</c:v>
                </c:pt>
                <c:pt idx="6817">
                  <c:v>75.558547779247874</c:v>
                </c:pt>
                <c:pt idx="6818">
                  <c:v>75.560864793526235</c:v>
                </c:pt>
                <c:pt idx="6819">
                  <c:v>75.563181470955811</c:v>
                </c:pt>
                <c:pt idx="6820">
                  <c:v>75.565497811634557</c:v>
                </c:pt>
                <c:pt idx="6821">
                  <c:v>75.56781381566033</c:v>
                </c:pt>
                <c:pt idx="6822">
                  <c:v>75.570129483130984</c:v>
                </c:pt>
                <c:pt idx="6823">
                  <c:v>75.572444814144347</c:v>
                </c:pt>
                <c:pt idx="6824">
                  <c:v>75.574759808798149</c:v>
                </c:pt>
                <c:pt idx="6825">
                  <c:v>75.577074467190101</c:v>
                </c:pt>
                <c:pt idx="6826">
                  <c:v>75.579388789417862</c:v>
                </c:pt>
                <c:pt idx="6827">
                  <c:v>75.581702775579103</c:v>
                </c:pt>
                <c:pt idx="6828">
                  <c:v>75.584016425771381</c:v>
                </c:pt>
                <c:pt idx="6829">
                  <c:v>75.586329740092253</c:v>
                </c:pt>
                <c:pt idx="6830">
                  <c:v>75.588642718639235</c:v>
                </c:pt>
                <c:pt idx="6831">
                  <c:v>75.590955361509742</c:v>
                </c:pt>
                <c:pt idx="6832">
                  <c:v>75.593267668801218</c:v>
                </c:pt>
                <c:pt idx="6833">
                  <c:v>75.595579640611078</c:v>
                </c:pt>
                <c:pt idx="6834">
                  <c:v>75.597891277036595</c:v>
                </c:pt>
                <c:pt idx="6835">
                  <c:v>75.600202578175058</c:v>
                </c:pt>
                <c:pt idx="6836">
                  <c:v>75.602513544123767</c:v>
                </c:pt>
                <c:pt idx="6837">
                  <c:v>75.604824174979896</c:v>
                </c:pt>
                <c:pt idx="6838">
                  <c:v>75.607134470840592</c:v>
                </c:pt>
                <c:pt idx="6839">
                  <c:v>75.609444431803013</c:v>
                </c:pt>
                <c:pt idx="6840">
                  <c:v>75.611754057964248</c:v>
                </c:pt>
                <c:pt idx="6841">
                  <c:v>75.614063349421258</c:v>
                </c:pt>
                <c:pt idx="6842">
                  <c:v>75.616372306271103</c:v>
                </c:pt>
                <c:pt idx="6843">
                  <c:v>75.618680928610743</c:v>
                </c:pt>
                <c:pt idx="6844">
                  <c:v>75.620989216537012</c:v>
                </c:pt>
                <c:pt idx="6845">
                  <c:v>75.623297170146884</c:v>
                </c:pt>
                <c:pt idx="6846">
                  <c:v>75.625604789537093</c:v>
                </c:pt>
                <c:pt idx="6847">
                  <c:v>75.627912074804485</c:v>
                </c:pt>
                <c:pt idx="6848">
                  <c:v>75.630219026045751</c:v>
                </c:pt>
                <c:pt idx="6849">
                  <c:v>75.632525643357653</c:v>
                </c:pt>
                <c:pt idx="6850">
                  <c:v>75.63483192683681</c:v>
                </c:pt>
                <c:pt idx="6851">
                  <c:v>75.637137876579814</c:v>
                </c:pt>
                <c:pt idx="6852">
                  <c:v>75.639443492683284</c:v>
                </c:pt>
                <c:pt idx="6853">
                  <c:v>75.641748775243741</c:v>
                </c:pt>
                <c:pt idx="6854">
                  <c:v>75.644053724357661</c:v>
                </c:pt>
                <c:pt idx="6855">
                  <c:v>75.646358340121537</c:v>
                </c:pt>
                <c:pt idx="6856">
                  <c:v>75.648662622631704</c:v>
                </c:pt>
                <c:pt idx="6857">
                  <c:v>75.650966571984569</c:v>
                </c:pt>
                <c:pt idx="6858">
                  <c:v>75.653270188276437</c:v>
                </c:pt>
                <c:pt idx="6859">
                  <c:v>75.655573471603617</c:v>
                </c:pt>
                <c:pt idx="6860">
                  <c:v>75.65787642206233</c:v>
                </c:pt>
                <c:pt idx="6861">
                  <c:v>75.660179039748783</c:v>
                </c:pt>
                <c:pt idx="6862">
                  <c:v>75.662481324759128</c:v>
                </c:pt>
                <c:pt idx="6863">
                  <c:v>75.664783277189471</c:v>
                </c:pt>
                <c:pt idx="6864">
                  <c:v>75.667084897135894</c:v>
                </c:pt>
                <c:pt idx="6865">
                  <c:v>75.669386184694417</c:v>
                </c:pt>
                <c:pt idx="6866">
                  <c:v>75.671687139961051</c:v>
                </c:pt>
                <c:pt idx="6867">
                  <c:v>75.673987763031718</c:v>
                </c:pt>
                <c:pt idx="6868">
                  <c:v>75.676288054002342</c:v>
                </c:pt>
                <c:pt idx="6869">
                  <c:v>75.678588012968788</c:v>
                </c:pt>
                <c:pt idx="6870">
                  <c:v>75.680887640026867</c:v>
                </c:pt>
                <c:pt idx="6871">
                  <c:v>75.683186935272388</c:v>
                </c:pt>
                <c:pt idx="6872">
                  <c:v>75.685485898801048</c:v>
                </c:pt>
                <c:pt idx="6873">
                  <c:v>75.687784530708598</c:v>
                </c:pt>
                <c:pt idx="6874">
                  <c:v>75.690082831090649</c:v>
                </c:pt>
                <c:pt idx="6875">
                  <c:v>75.692380800042827</c:v>
                </c:pt>
                <c:pt idx="6876">
                  <c:v>75.694678437660741</c:v>
                </c:pt>
                <c:pt idx="6877">
                  <c:v>75.696975744039875</c:v>
                </c:pt>
                <c:pt idx="6878">
                  <c:v>75.699272719275768</c:v>
                </c:pt>
                <c:pt idx="6879">
                  <c:v>75.701569363463832</c:v>
                </c:pt>
                <c:pt idx="6880">
                  <c:v>75.703865676699493</c:v>
                </c:pt>
                <c:pt idx="6881">
                  <c:v>75.706161659078134</c:v>
                </c:pt>
                <c:pt idx="6882">
                  <c:v>75.708457310695053</c:v>
                </c:pt>
                <c:pt idx="6883">
                  <c:v>75.710752631645562</c:v>
                </c:pt>
                <c:pt idx="6884">
                  <c:v>75.713047622024902</c:v>
                </c:pt>
                <c:pt idx="6885">
                  <c:v>75.715342281928258</c:v>
                </c:pt>
                <c:pt idx="6886">
                  <c:v>75.717636611450814</c:v>
                </c:pt>
                <c:pt idx="6887">
                  <c:v>75.719930610687669</c:v>
                </c:pt>
                <c:pt idx="6888">
                  <c:v>75.722224279733936</c:v>
                </c:pt>
                <c:pt idx="6889">
                  <c:v>75.724517618684629</c:v>
                </c:pt>
                <c:pt idx="6890">
                  <c:v>75.72681062763472</c:v>
                </c:pt>
                <c:pt idx="6891">
                  <c:v>75.729103306679249</c:v>
                </c:pt>
                <c:pt idx="6892">
                  <c:v>75.731395655913062</c:v>
                </c:pt>
                <c:pt idx="6893">
                  <c:v>75.733687675431028</c:v>
                </c:pt>
                <c:pt idx="6894">
                  <c:v>75.735979365328035</c:v>
                </c:pt>
                <c:pt idx="6895">
                  <c:v>75.738270725698854</c:v>
                </c:pt>
                <c:pt idx="6896">
                  <c:v>75.740561756638215</c:v>
                </c:pt>
                <c:pt idx="6897">
                  <c:v>75.742852458240847</c:v>
                </c:pt>
                <c:pt idx="6898">
                  <c:v>75.745142830601452</c:v>
                </c:pt>
                <c:pt idx="6899">
                  <c:v>75.747432873814603</c:v>
                </c:pt>
                <c:pt idx="6900">
                  <c:v>75.749722587974929</c:v>
                </c:pt>
                <c:pt idx="6901">
                  <c:v>75.752011973176963</c:v>
                </c:pt>
                <c:pt idx="6902">
                  <c:v>75.754301029515219</c:v>
                </c:pt>
                <c:pt idx="6903">
                  <c:v>75.756589757084143</c:v>
                </c:pt>
                <c:pt idx="6904">
                  <c:v>75.758878155978209</c:v>
                </c:pt>
                <c:pt idx="6905">
                  <c:v>75.761166226291749</c:v>
                </c:pt>
                <c:pt idx="6906">
                  <c:v>75.763453968119151</c:v>
                </c:pt>
                <c:pt idx="6907">
                  <c:v>75.76574138155469</c:v>
                </c:pt>
                <c:pt idx="6908">
                  <c:v>75.768028466692641</c:v>
                </c:pt>
                <c:pt idx="6909">
                  <c:v>75.770315223627222</c:v>
                </c:pt>
                <c:pt idx="6910">
                  <c:v>75.77260165245265</c:v>
                </c:pt>
                <c:pt idx="6911">
                  <c:v>75.774887753263016</c:v>
                </c:pt>
                <c:pt idx="6912">
                  <c:v>75.777173526152424</c:v>
                </c:pt>
                <c:pt idx="6913">
                  <c:v>75.779458971214993</c:v>
                </c:pt>
                <c:pt idx="6914">
                  <c:v>75.781744088544684</c:v>
                </c:pt>
                <c:pt idx="6915">
                  <c:v>75.784028878235503</c:v>
                </c:pt>
                <c:pt idx="6916">
                  <c:v>75.786313340381398</c:v>
                </c:pt>
                <c:pt idx="6917">
                  <c:v>75.788597475076244</c:v>
                </c:pt>
                <c:pt idx="6918">
                  <c:v>75.79088128241392</c:v>
                </c:pt>
                <c:pt idx="6919">
                  <c:v>75.793164762488232</c:v>
                </c:pt>
                <c:pt idx="6920">
                  <c:v>75.795447915392984</c:v>
                </c:pt>
                <c:pt idx="6921">
                  <c:v>75.797730741221883</c:v>
                </c:pt>
                <c:pt idx="6922">
                  <c:v>75.800013240068623</c:v>
                </c:pt>
                <c:pt idx="6923">
                  <c:v>75.802295412026893</c:v>
                </c:pt>
                <c:pt idx="6924">
                  <c:v>75.804577257190289</c:v>
                </c:pt>
                <c:pt idx="6925">
                  <c:v>75.806858775652401</c:v>
                </c:pt>
                <c:pt idx="6926">
                  <c:v>75.809139967506738</c:v>
                </c:pt>
                <c:pt idx="6927">
                  <c:v>75.811420832846849</c:v>
                </c:pt>
                <c:pt idx="6928">
                  <c:v>75.813701371766115</c:v>
                </c:pt>
                <c:pt idx="6929">
                  <c:v>75.815981584358013</c:v>
                </c:pt>
                <c:pt idx="6930">
                  <c:v>75.818261470715925</c:v>
                </c:pt>
                <c:pt idx="6931">
                  <c:v>75.820541030933143</c:v>
                </c:pt>
                <c:pt idx="6932">
                  <c:v>75.82282026510299</c:v>
                </c:pt>
                <c:pt idx="6933">
                  <c:v>75.825099173318748</c:v>
                </c:pt>
                <c:pt idx="6934">
                  <c:v>75.827377755673567</c:v>
                </c:pt>
                <c:pt idx="6935">
                  <c:v>75.829656012260671</c:v>
                </c:pt>
                <c:pt idx="6936">
                  <c:v>75.831933943173169</c:v>
                </c:pt>
                <c:pt idx="6937">
                  <c:v>75.8342115485042</c:v>
                </c:pt>
                <c:pt idx="6938">
                  <c:v>75.836488828346774</c:v>
                </c:pt>
                <c:pt idx="6939">
                  <c:v>75.838765782793942</c:v>
                </c:pt>
                <c:pt idx="6940">
                  <c:v>75.841042411938645</c:v>
                </c:pt>
                <c:pt idx="6941">
                  <c:v>75.843318715873878</c:v>
                </c:pt>
                <c:pt idx="6942">
                  <c:v>75.84559469469248</c:v>
                </c:pt>
                <c:pt idx="6943">
                  <c:v>75.847870348487305</c:v>
                </c:pt>
                <c:pt idx="6944">
                  <c:v>75.850145677351236</c:v>
                </c:pt>
                <c:pt idx="6945">
                  <c:v>75.852420681376984</c:v>
                </c:pt>
                <c:pt idx="6946">
                  <c:v>75.854695360657331</c:v>
                </c:pt>
                <c:pt idx="6947">
                  <c:v>75.856969715284933</c:v>
                </c:pt>
                <c:pt idx="6948">
                  <c:v>75.859243745352501</c:v>
                </c:pt>
                <c:pt idx="6949">
                  <c:v>75.861517450952604</c:v>
                </c:pt>
                <c:pt idx="6950">
                  <c:v>75.863790832177855</c:v>
                </c:pt>
                <c:pt idx="6951">
                  <c:v>75.866063889120781</c:v>
                </c:pt>
                <c:pt idx="6952">
                  <c:v>75.868336621873866</c:v>
                </c:pt>
                <c:pt idx="6953">
                  <c:v>75.870609030529607</c:v>
                </c:pt>
                <c:pt idx="6954">
                  <c:v>75.872881115180405</c:v>
                </c:pt>
                <c:pt idx="6955">
                  <c:v>75.87515287591863</c:v>
                </c:pt>
                <c:pt idx="6956">
                  <c:v>75.877424312836666</c:v>
                </c:pt>
                <c:pt idx="6957">
                  <c:v>75.879695426026743</c:v>
                </c:pt>
                <c:pt idx="6958">
                  <c:v>75.881966215581201</c:v>
                </c:pt>
                <c:pt idx="6959">
                  <c:v>75.884236681592213</c:v>
                </c:pt>
                <c:pt idx="6960">
                  <c:v>75.886506824151979</c:v>
                </c:pt>
                <c:pt idx="6961">
                  <c:v>75.888776643352642</c:v>
                </c:pt>
                <c:pt idx="6962">
                  <c:v>75.891046139286303</c:v>
                </c:pt>
                <c:pt idx="6963">
                  <c:v>75.893315312045061</c:v>
                </c:pt>
                <c:pt idx="6964">
                  <c:v>75.89558416172089</c:v>
                </c:pt>
                <c:pt idx="6965">
                  <c:v>75.897852688405806</c:v>
                </c:pt>
                <c:pt idx="6966">
                  <c:v>75.900120892191765</c:v>
                </c:pt>
                <c:pt idx="6967">
                  <c:v>75.902388773170671</c:v>
                </c:pt>
                <c:pt idx="6968">
                  <c:v>75.904656331434367</c:v>
                </c:pt>
                <c:pt idx="6969">
                  <c:v>75.906923567074742</c:v>
                </c:pt>
                <c:pt idx="6970">
                  <c:v>75.909190480183526</c:v>
                </c:pt>
                <c:pt idx="6971">
                  <c:v>75.911457070852506</c:v>
                </c:pt>
                <c:pt idx="6972">
                  <c:v>75.913723339173373</c:v>
                </c:pt>
                <c:pt idx="6973">
                  <c:v>75.915989285237799</c:v>
                </c:pt>
                <c:pt idx="6974">
                  <c:v>75.918254909137474</c:v>
                </c:pt>
                <c:pt idx="6975">
                  <c:v>75.920520210963929</c:v>
                </c:pt>
                <c:pt idx="6976">
                  <c:v>75.922785190808739</c:v>
                </c:pt>
                <c:pt idx="6977">
                  <c:v>75.925049848763422</c:v>
                </c:pt>
                <c:pt idx="6978">
                  <c:v>75.927314184919453</c:v>
                </c:pt>
                <c:pt idx="6979">
                  <c:v>75.929578199368308</c:v>
                </c:pt>
                <c:pt idx="6980">
                  <c:v>75.931841892201319</c:v>
                </c:pt>
                <c:pt idx="6981">
                  <c:v>75.934105263509935</c:v>
                </c:pt>
                <c:pt idx="6982">
                  <c:v>75.936368313385401</c:v>
                </c:pt>
                <c:pt idx="6983">
                  <c:v>75.938631041919052</c:v>
                </c:pt>
                <c:pt idx="6984">
                  <c:v>75.940893449202065</c:v>
                </c:pt>
                <c:pt idx="6985">
                  <c:v>75.943155535325744</c:v>
                </c:pt>
                <c:pt idx="6986">
                  <c:v>75.94541730038118</c:v>
                </c:pt>
                <c:pt idx="6987">
                  <c:v>75.947678744459523</c:v>
                </c:pt>
                <c:pt idx="6988">
                  <c:v>75.949939867651878</c:v>
                </c:pt>
                <c:pt idx="6989">
                  <c:v>75.952200670049265</c:v>
                </c:pt>
                <c:pt idx="6990">
                  <c:v>75.95446115174272</c:v>
                </c:pt>
                <c:pt idx="6991">
                  <c:v>75.956721312823234</c:v>
                </c:pt>
                <c:pt idx="6992">
                  <c:v>75.9589811533817</c:v>
                </c:pt>
                <c:pt idx="6993">
                  <c:v>75.961240673509025</c:v>
                </c:pt>
                <c:pt idx="6994">
                  <c:v>75.963499873296087</c:v>
                </c:pt>
                <c:pt idx="6995">
                  <c:v>75.965758752833707</c:v>
                </c:pt>
                <c:pt idx="6996">
                  <c:v>75.968017312212638</c:v>
                </c:pt>
                <c:pt idx="6997">
                  <c:v>75.970275551523599</c:v>
                </c:pt>
                <c:pt idx="6998">
                  <c:v>75.972533470857385</c:v>
                </c:pt>
                <c:pt idx="6999">
                  <c:v>75.974791070304562</c:v>
                </c:pt>
                <c:pt idx="7000">
                  <c:v>75.977048349955822</c:v>
                </c:pt>
                <c:pt idx="7001">
                  <c:v>75.979305309901719</c:v>
                </c:pt>
                <c:pt idx="7002">
                  <c:v>75.981561950232788</c:v>
                </c:pt>
                <c:pt idx="7003">
                  <c:v>75.98381827103961</c:v>
                </c:pt>
                <c:pt idx="7004">
                  <c:v>75.986074272412552</c:v>
                </c:pt>
                <c:pt idx="7005">
                  <c:v>75.98832995444215</c:v>
                </c:pt>
                <c:pt idx="7006">
                  <c:v>75.990585317218731</c:v>
                </c:pt>
                <c:pt idx="7007">
                  <c:v>75.992840360832673</c:v>
                </c:pt>
                <c:pt idx="7008">
                  <c:v>75.995095085374288</c:v>
                </c:pt>
                <c:pt idx="7009">
                  <c:v>75.997349490933885</c:v>
                </c:pt>
                <c:pt idx="7010">
                  <c:v>75.999603577601661</c:v>
                </c:pt>
                <c:pt idx="7011">
                  <c:v>76.001857345467855</c:v>
                </c:pt>
                <c:pt idx="7012">
                  <c:v>76.004110794622619</c:v>
                </c:pt>
                <c:pt idx="7013">
                  <c:v>76.00636392515608</c:v>
                </c:pt>
                <c:pt idx="7014">
                  <c:v>76.008616737158334</c:v>
                </c:pt>
                <c:pt idx="7015">
                  <c:v>76.010869230719393</c:v>
                </c:pt>
                <c:pt idx="7016">
                  <c:v>76.013121405929311</c:v>
                </c:pt>
                <c:pt idx="7017">
                  <c:v>76.0153732628781</c:v>
                </c:pt>
                <c:pt idx="7018">
                  <c:v>76.017624801655586</c:v>
                </c:pt>
                <c:pt idx="7019">
                  <c:v>76.019876022351767</c:v>
                </c:pt>
                <c:pt idx="7020">
                  <c:v>76.022126925056455</c:v>
                </c:pt>
                <c:pt idx="7021">
                  <c:v>76.024377509859491</c:v>
                </c:pt>
                <c:pt idx="7022">
                  <c:v>76.026627776850631</c:v>
                </c:pt>
                <c:pt idx="7023">
                  <c:v>76.028877726119646</c:v>
                </c:pt>
                <c:pt idx="7024">
                  <c:v>76.031127357756247</c:v>
                </c:pt>
                <c:pt idx="7025">
                  <c:v>76.033376671850078</c:v>
                </c:pt>
                <c:pt idx="7026">
                  <c:v>76.035625668490809</c:v>
                </c:pt>
                <c:pt idx="7027">
                  <c:v>76.037874347767996</c:v>
                </c:pt>
                <c:pt idx="7028">
                  <c:v>76.040122709771197</c:v>
                </c:pt>
                <c:pt idx="7029">
                  <c:v>76.042370754589953</c:v>
                </c:pt>
                <c:pt idx="7030">
                  <c:v>76.044618482313737</c:v>
                </c:pt>
                <c:pt idx="7031">
                  <c:v>76.046865893032006</c:v>
                </c:pt>
                <c:pt idx="7032">
                  <c:v>76.049112986834118</c:v>
                </c:pt>
                <c:pt idx="7033">
                  <c:v>76.051359763809472</c:v>
                </c:pt>
                <c:pt idx="7034">
                  <c:v>76.053606224047428</c:v>
                </c:pt>
                <c:pt idx="7035">
                  <c:v>76.055852367637172</c:v>
                </c:pt>
                <c:pt idx="7036">
                  <c:v>76.058098194668077</c:v>
                </c:pt>
                <c:pt idx="7037">
                  <c:v>76.060343705229329</c:v>
                </c:pt>
                <c:pt idx="7038">
                  <c:v>76.062588899410031</c:v>
                </c:pt>
                <c:pt idx="7039">
                  <c:v>76.064833777299398</c:v>
                </c:pt>
                <c:pt idx="7040">
                  <c:v>76.067078338986533</c:v>
                </c:pt>
                <c:pt idx="7041">
                  <c:v>76.069322584560467</c:v>
                </c:pt>
                <c:pt idx="7042">
                  <c:v>76.071566514110231</c:v>
                </c:pt>
                <c:pt idx="7043">
                  <c:v>76.073810127724812</c:v>
                </c:pt>
                <c:pt idx="7044">
                  <c:v>76.0760534254932</c:v>
                </c:pt>
                <c:pt idx="7045">
                  <c:v>76.078296407504254</c:v>
                </c:pt>
                <c:pt idx="7046">
                  <c:v>76.080539073846907</c:v>
                </c:pt>
                <c:pt idx="7047">
                  <c:v>76.082781424609962</c:v>
                </c:pt>
                <c:pt idx="7048">
                  <c:v>76.085023459882223</c:v>
                </c:pt>
                <c:pt idx="7049">
                  <c:v>76.087265179752478</c:v>
                </c:pt>
                <c:pt idx="7050">
                  <c:v>76.089506584309419</c:v>
                </c:pt>
                <c:pt idx="7051">
                  <c:v>76.091747673641748</c:v>
                </c:pt>
                <c:pt idx="7052">
                  <c:v>76.093988447838129</c:v>
                </c:pt>
                <c:pt idx="7053">
                  <c:v>76.096228906987207</c:v>
                </c:pt>
                <c:pt idx="7054">
                  <c:v>76.09846905117746</c:v>
                </c:pt>
                <c:pt idx="7055">
                  <c:v>76.100708880497521</c:v>
                </c:pt>
                <c:pt idx="7056">
                  <c:v>76.102948395035867</c:v>
                </c:pt>
                <c:pt idx="7057">
                  <c:v>76.105187594880974</c:v>
                </c:pt>
                <c:pt idx="7058">
                  <c:v>76.107426480121234</c:v>
                </c:pt>
                <c:pt idx="7059">
                  <c:v>76.109665050845052</c:v>
                </c:pt>
                <c:pt idx="7060">
                  <c:v>76.111903307140807</c:v>
                </c:pt>
                <c:pt idx="7061">
                  <c:v>76.114141249096775</c:v>
                </c:pt>
                <c:pt idx="7062">
                  <c:v>76.116378876801264</c:v>
                </c:pt>
                <c:pt idx="7063">
                  <c:v>76.118616190342522</c:v>
                </c:pt>
                <c:pt idx="7064">
                  <c:v>76.120853189808713</c:v>
                </c:pt>
                <c:pt idx="7065">
                  <c:v>76.123089875288045</c:v>
                </c:pt>
                <c:pt idx="7066">
                  <c:v>76.125326246868624</c:v>
                </c:pt>
                <c:pt idx="7067">
                  <c:v>76.127562304638587</c:v>
                </c:pt>
                <c:pt idx="7068">
                  <c:v>76.129798048685942</c:v>
                </c:pt>
                <c:pt idx="7069">
                  <c:v>76.132033479098709</c:v>
                </c:pt>
                <c:pt idx="7070">
                  <c:v>76.134268595964883</c:v>
                </c:pt>
                <c:pt idx="7071">
                  <c:v>76.136503399372444</c:v>
                </c:pt>
                <c:pt idx="7072">
                  <c:v>76.138737889409242</c:v>
                </c:pt>
                <c:pt idx="7073">
                  <c:v>76.140972066163172</c:v>
                </c:pt>
                <c:pt idx="7074">
                  <c:v>76.143205929722086</c:v>
                </c:pt>
                <c:pt idx="7075">
                  <c:v>76.145439480173749</c:v>
                </c:pt>
                <c:pt idx="7076">
                  <c:v>76.147672717605928</c:v>
                </c:pt>
                <c:pt idx="7077">
                  <c:v>76.14990564210639</c:v>
                </c:pt>
                <c:pt idx="7078">
                  <c:v>76.152138253762743</c:v>
                </c:pt>
                <c:pt idx="7079">
                  <c:v>76.154370552662726</c:v>
                </c:pt>
                <c:pt idx="7080">
                  <c:v>76.156602538893878</c:v>
                </c:pt>
                <c:pt idx="7081">
                  <c:v>76.158834212543837</c:v>
                </c:pt>
                <c:pt idx="7082">
                  <c:v>76.161065573700085</c:v>
                </c:pt>
                <c:pt idx="7083">
                  <c:v>76.163296622450133</c:v>
                </c:pt>
                <c:pt idx="7084">
                  <c:v>76.165527358881505</c:v>
                </c:pt>
                <c:pt idx="7085">
                  <c:v>76.167757783081555</c:v>
                </c:pt>
                <c:pt idx="7086">
                  <c:v>76.169987895137737</c:v>
                </c:pt>
                <c:pt idx="7087">
                  <c:v>76.172217695137348</c:v>
                </c:pt>
                <c:pt idx="7088">
                  <c:v>76.174447183167771</c:v>
                </c:pt>
                <c:pt idx="7089">
                  <c:v>76.176676359316247</c:v>
                </c:pt>
                <c:pt idx="7090">
                  <c:v>76.17890522367</c:v>
                </c:pt>
                <c:pt idx="7091">
                  <c:v>76.181133776316301</c:v>
                </c:pt>
                <c:pt idx="7092">
                  <c:v>76.18336201734229</c:v>
                </c:pt>
                <c:pt idx="7093">
                  <c:v>76.185589946835094</c:v>
                </c:pt>
                <c:pt idx="7094">
                  <c:v>76.187817564881826</c:v>
                </c:pt>
                <c:pt idx="7095">
                  <c:v>76.190044871569569</c:v>
                </c:pt>
                <c:pt idx="7096">
                  <c:v>76.19227186698528</c:v>
                </c:pt>
                <c:pt idx="7097">
                  <c:v>76.194498551216014</c:v>
                </c:pt>
                <c:pt idx="7098">
                  <c:v>76.1967249243487</c:v>
                </c:pt>
                <c:pt idx="7099">
                  <c:v>76.198950986470265</c:v>
                </c:pt>
                <c:pt idx="7100">
                  <c:v>76.201176737667623</c:v>
                </c:pt>
                <c:pt idx="7101">
                  <c:v>76.203402178027531</c:v>
                </c:pt>
                <c:pt idx="7102">
                  <c:v>76.20562730763686</c:v>
                </c:pt>
                <c:pt idx="7103">
                  <c:v>76.207852126582367</c:v>
                </c:pt>
                <c:pt idx="7104">
                  <c:v>76.210076634950809</c:v>
                </c:pt>
                <c:pt idx="7105">
                  <c:v>76.212300832828845</c:v>
                </c:pt>
                <c:pt idx="7106">
                  <c:v>76.21452472030316</c:v>
                </c:pt>
                <c:pt idx="7107">
                  <c:v>76.216748297460384</c:v>
                </c:pt>
                <c:pt idx="7108">
                  <c:v>76.21897156438709</c:v>
                </c:pt>
                <c:pt idx="7109">
                  <c:v>76.221194521169849</c:v>
                </c:pt>
                <c:pt idx="7110">
                  <c:v>76.223417167895164</c:v>
                </c:pt>
                <c:pt idx="7111">
                  <c:v>76.225639504649521</c:v>
                </c:pt>
                <c:pt idx="7112">
                  <c:v>76.227861531519395</c:v>
                </c:pt>
                <c:pt idx="7113">
                  <c:v>76.230083248591143</c:v>
                </c:pt>
                <c:pt idx="7114">
                  <c:v>76.232304655951154</c:v>
                </c:pt>
                <c:pt idx="7115">
                  <c:v>76.234525753685816</c:v>
                </c:pt>
                <c:pt idx="7116">
                  <c:v>76.236746541881345</c:v>
                </c:pt>
                <c:pt idx="7117">
                  <c:v>76.238967020624045</c:v>
                </c:pt>
                <c:pt idx="7118">
                  <c:v>76.24118719000019</c:v>
                </c:pt>
                <c:pt idx="7119">
                  <c:v>76.243407050095897</c:v>
                </c:pt>
                <c:pt idx="7120">
                  <c:v>76.245626600997369</c:v>
                </c:pt>
                <c:pt idx="7121">
                  <c:v>76.247845842790724</c:v>
                </c:pt>
                <c:pt idx="7122">
                  <c:v>76.250064775562009</c:v>
                </c:pt>
                <c:pt idx="7123">
                  <c:v>76.252283399397314</c:v>
                </c:pt>
                <c:pt idx="7124">
                  <c:v>76.254501714382656</c:v>
                </c:pt>
                <c:pt idx="7125">
                  <c:v>76.256719720603954</c:v>
                </c:pt>
                <c:pt idx="7126">
                  <c:v>76.258937418147227</c:v>
                </c:pt>
                <c:pt idx="7127">
                  <c:v>76.261154807098336</c:v>
                </c:pt>
                <c:pt idx="7128">
                  <c:v>76.263371887543116</c:v>
                </c:pt>
                <c:pt idx="7129">
                  <c:v>76.26558865956747</c:v>
                </c:pt>
                <c:pt idx="7130">
                  <c:v>76.267805123257176</c:v>
                </c:pt>
                <c:pt idx="7131">
                  <c:v>76.270021278697968</c:v>
                </c:pt>
                <c:pt idx="7132">
                  <c:v>76.272237125975579</c:v>
                </c:pt>
                <c:pt idx="7133">
                  <c:v>76.274452665175716</c:v>
                </c:pt>
                <c:pt idx="7134">
                  <c:v>76.276667896384041</c:v>
                </c:pt>
                <c:pt idx="7135">
                  <c:v>76.278882819686132</c:v>
                </c:pt>
                <c:pt idx="7136">
                  <c:v>76.281097435167638</c:v>
                </c:pt>
                <c:pt idx="7137">
                  <c:v>76.283311742914037</c:v>
                </c:pt>
                <c:pt idx="7138">
                  <c:v>76.285525743010865</c:v>
                </c:pt>
                <c:pt idx="7139">
                  <c:v>76.287739435543614</c:v>
                </c:pt>
                <c:pt idx="7140">
                  <c:v>76.289952820597719</c:v>
                </c:pt>
                <c:pt idx="7141">
                  <c:v>76.29216589825856</c:v>
                </c:pt>
                <c:pt idx="7142">
                  <c:v>76.294378668611529</c:v>
                </c:pt>
                <c:pt idx="7143">
                  <c:v>76.296591131741948</c:v>
                </c:pt>
                <c:pt idx="7144">
                  <c:v>76.298803287735154</c:v>
                </c:pt>
                <c:pt idx="7145">
                  <c:v>76.301015136676369</c:v>
                </c:pt>
                <c:pt idx="7146">
                  <c:v>76.303226678650816</c:v>
                </c:pt>
                <c:pt idx="7147">
                  <c:v>76.305437913743717</c:v>
                </c:pt>
                <c:pt idx="7148">
                  <c:v>76.30764884204018</c:v>
                </c:pt>
                <c:pt idx="7149">
                  <c:v>76.309859463625401</c:v>
                </c:pt>
                <c:pt idx="7150">
                  <c:v>76.312069778584387</c:v>
                </c:pt>
                <c:pt idx="7151">
                  <c:v>76.314279787002249</c:v>
                </c:pt>
                <c:pt idx="7152">
                  <c:v>76.316489488963953</c:v>
                </c:pt>
                <c:pt idx="7153">
                  <c:v>76.318698884554493</c:v>
                </c:pt>
                <c:pt idx="7154">
                  <c:v>76.320907973858837</c:v>
                </c:pt>
                <c:pt idx="7155">
                  <c:v>76.32311675696188</c:v>
                </c:pt>
                <c:pt idx="7156">
                  <c:v>76.32532523394849</c:v>
                </c:pt>
                <c:pt idx="7157">
                  <c:v>76.327533404903505</c:v>
                </c:pt>
                <c:pt idx="7158">
                  <c:v>76.329741269911707</c:v>
                </c:pt>
                <c:pt idx="7159">
                  <c:v>76.331948829057922</c:v>
                </c:pt>
                <c:pt idx="7160">
                  <c:v>76.334156082426816</c:v>
                </c:pt>
                <c:pt idx="7161">
                  <c:v>76.336363030103129</c:v>
                </c:pt>
                <c:pt idx="7162">
                  <c:v>76.338569672171516</c:v>
                </c:pt>
                <c:pt idx="7163">
                  <c:v>76.340776008716588</c:v>
                </c:pt>
                <c:pt idx="7164">
                  <c:v>76.342982039822942</c:v>
                </c:pt>
                <c:pt idx="7165">
                  <c:v>76.345187765575133</c:v>
                </c:pt>
                <c:pt idx="7166">
                  <c:v>76.347393186057715</c:v>
                </c:pt>
                <c:pt idx="7167">
                  <c:v>76.34959830135513</c:v>
                </c:pt>
                <c:pt idx="7168">
                  <c:v>76.351803111551845</c:v>
                </c:pt>
                <c:pt idx="7169">
                  <c:v>76.354007616732289</c:v>
                </c:pt>
                <c:pt idx="7170">
                  <c:v>76.356211816980803</c:v>
                </c:pt>
                <c:pt idx="7171">
                  <c:v>76.358415712381785</c:v>
                </c:pt>
                <c:pt idx="7172">
                  <c:v>76.360619303019519</c:v>
                </c:pt>
                <c:pt idx="7173">
                  <c:v>76.362822588978275</c:v>
                </c:pt>
                <c:pt idx="7174">
                  <c:v>76.365025570342311</c:v>
                </c:pt>
                <c:pt idx="7175">
                  <c:v>76.367228247195811</c:v>
                </c:pt>
                <c:pt idx="7176">
                  <c:v>76.369430619622975</c:v>
                </c:pt>
                <c:pt idx="7177">
                  <c:v>76.371632687707915</c:v>
                </c:pt>
                <c:pt idx="7178">
                  <c:v>76.373834451534748</c:v>
                </c:pt>
                <c:pt idx="7179">
                  <c:v>76.376035911187529</c:v>
                </c:pt>
                <c:pt idx="7180">
                  <c:v>76.378237066750316</c:v>
                </c:pt>
                <c:pt idx="7181">
                  <c:v>76.380437918307081</c:v>
                </c:pt>
                <c:pt idx="7182">
                  <c:v>76.382638465941767</c:v>
                </c:pt>
                <c:pt idx="7183">
                  <c:v>76.384838709738318</c:v>
                </c:pt>
                <c:pt idx="7184">
                  <c:v>76.387038649780663</c:v>
                </c:pt>
                <c:pt idx="7185">
                  <c:v>76.389238286152604</c:v>
                </c:pt>
                <c:pt idx="7186">
                  <c:v>76.391437618938028</c:v>
                </c:pt>
                <c:pt idx="7187">
                  <c:v>76.393636648220664</c:v>
                </c:pt>
                <c:pt idx="7188">
                  <c:v>76.395835374084285</c:v>
                </c:pt>
                <c:pt idx="7189">
                  <c:v>76.398033796612609</c:v>
                </c:pt>
                <c:pt idx="7190">
                  <c:v>76.400231915889336</c:v>
                </c:pt>
                <c:pt idx="7191">
                  <c:v>76.402429731998112</c:v>
                </c:pt>
                <c:pt idx="7192">
                  <c:v>76.40462724502251</c:v>
                </c:pt>
                <c:pt idx="7193">
                  <c:v>76.406824455046191</c:v>
                </c:pt>
                <c:pt idx="7194">
                  <c:v>76.409021362152643</c:v>
                </c:pt>
                <c:pt idx="7195">
                  <c:v>76.411217966425355</c:v>
                </c:pt>
                <c:pt idx="7196">
                  <c:v>76.413414267947871</c:v>
                </c:pt>
                <c:pt idx="7197">
                  <c:v>76.415610266803611</c:v>
                </c:pt>
                <c:pt idx="7198">
                  <c:v>76.417805963075935</c:v>
                </c:pt>
                <c:pt idx="7199">
                  <c:v>76.420001356848289</c:v>
                </c:pt>
                <c:pt idx="7200">
                  <c:v>76.422196448203977</c:v>
                </c:pt>
                <c:pt idx="7201">
                  <c:v>76.424391237226303</c:v>
                </c:pt>
                <c:pt idx="7202">
                  <c:v>76.426585723998528</c:v>
                </c:pt>
                <c:pt idx="7203">
                  <c:v>76.4287799086039</c:v>
                </c:pt>
                <c:pt idx="7204">
                  <c:v>76.430973791125624</c:v>
                </c:pt>
                <c:pt idx="7205">
                  <c:v>76.43316737164686</c:v>
                </c:pt>
                <c:pt idx="7206">
                  <c:v>76.435360650250729</c:v>
                </c:pt>
                <c:pt idx="7207">
                  <c:v>76.43755362702035</c:v>
                </c:pt>
                <c:pt idx="7208">
                  <c:v>76.439746302038785</c:v>
                </c:pt>
                <c:pt idx="7209">
                  <c:v>76.441938675389068</c:v>
                </c:pt>
                <c:pt idx="7210">
                  <c:v>76.444130747154176</c:v>
                </c:pt>
                <c:pt idx="7211">
                  <c:v>76.446322517417073</c:v>
                </c:pt>
                <c:pt idx="7212">
                  <c:v>76.448513986260707</c:v>
                </c:pt>
                <c:pt idx="7213">
                  <c:v>76.450705153767956</c:v>
                </c:pt>
                <c:pt idx="7214">
                  <c:v>76.452896020021683</c:v>
                </c:pt>
                <c:pt idx="7215">
                  <c:v>76.455086585104709</c:v>
                </c:pt>
                <c:pt idx="7216">
                  <c:v>76.457276849099827</c:v>
                </c:pt>
                <c:pt idx="7217">
                  <c:v>76.459466812089758</c:v>
                </c:pt>
                <c:pt idx="7218">
                  <c:v>76.461656474157294</c:v>
                </c:pt>
                <c:pt idx="7219">
                  <c:v>76.463845835385072</c:v>
                </c:pt>
                <c:pt idx="7220">
                  <c:v>76.466034895855771</c:v>
                </c:pt>
                <c:pt idx="7221">
                  <c:v>76.468223655651983</c:v>
                </c:pt>
                <c:pt idx="7222">
                  <c:v>76.470412114856316</c:v>
                </c:pt>
                <c:pt idx="7223">
                  <c:v>76.472600273551322</c:v>
                </c:pt>
                <c:pt idx="7224">
                  <c:v>76.474788131819523</c:v>
                </c:pt>
                <c:pt idx="7225">
                  <c:v>76.476975689743398</c:v>
                </c:pt>
                <c:pt idx="7226">
                  <c:v>76.479162947405356</c:v>
                </c:pt>
                <c:pt idx="7227">
                  <c:v>76.481349904887878</c:v>
                </c:pt>
                <c:pt idx="7228">
                  <c:v>76.483536562273315</c:v>
                </c:pt>
                <c:pt idx="7229">
                  <c:v>76.485722919644019</c:v>
                </c:pt>
                <c:pt idx="7230">
                  <c:v>76.487908977082313</c:v>
                </c:pt>
                <c:pt idx="7231">
                  <c:v>76.49009473467045</c:v>
                </c:pt>
                <c:pt idx="7232">
                  <c:v>76.492280192490668</c:v>
                </c:pt>
                <c:pt idx="7233">
                  <c:v>76.494465350625234</c:v>
                </c:pt>
                <c:pt idx="7234">
                  <c:v>76.496650209156314</c:v>
                </c:pt>
                <c:pt idx="7235">
                  <c:v>76.498834768166034</c:v>
                </c:pt>
                <c:pt idx="7236">
                  <c:v>76.50101902773649</c:v>
                </c:pt>
                <c:pt idx="7237">
                  <c:v>76.503202987949777</c:v>
                </c:pt>
                <c:pt idx="7238">
                  <c:v>76.505386648887935</c:v>
                </c:pt>
                <c:pt idx="7239">
                  <c:v>76.507570010633003</c:v>
                </c:pt>
                <c:pt idx="7240">
                  <c:v>76.509753073266893</c:v>
                </c:pt>
                <c:pt idx="7241">
                  <c:v>76.511935836871629</c:v>
                </c:pt>
                <c:pt idx="7242">
                  <c:v>76.514118301529066</c:v>
                </c:pt>
                <c:pt idx="7243">
                  <c:v>76.516300467321074</c:v>
                </c:pt>
                <c:pt idx="7244">
                  <c:v>76.518482334329548</c:v>
                </c:pt>
                <c:pt idx="7245">
                  <c:v>76.520663902636215</c:v>
                </c:pt>
                <c:pt idx="7246">
                  <c:v>76.522845172322945</c:v>
                </c:pt>
                <c:pt idx="7247">
                  <c:v>76.525026143471393</c:v>
                </c:pt>
                <c:pt idx="7248">
                  <c:v>76.527206816163329</c:v>
                </c:pt>
                <c:pt idx="7249">
                  <c:v>76.529387190480378</c:v>
                </c:pt>
                <c:pt idx="7250">
                  <c:v>76.531567266504226</c:v>
                </c:pt>
                <c:pt idx="7251">
                  <c:v>76.533747044316399</c:v>
                </c:pt>
                <c:pt idx="7252">
                  <c:v>76.535926523998583</c:v>
                </c:pt>
                <c:pt idx="7253">
                  <c:v>76.538105705632248</c:v>
                </c:pt>
                <c:pt idx="7254">
                  <c:v>76.540284589298906</c:v>
                </c:pt>
                <c:pt idx="7255">
                  <c:v>76.542463175080073</c:v>
                </c:pt>
                <c:pt idx="7256">
                  <c:v>76.544641463057118</c:v>
                </c:pt>
                <c:pt idx="7257">
                  <c:v>76.546819453311485</c:v>
                </c:pt>
                <c:pt idx="7258">
                  <c:v>76.548997145924574</c:v>
                </c:pt>
                <c:pt idx="7259">
                  <c:v>76.551174540977684</c:v>
                </c:pt>
                <c:pt idx="7260">
                  <c:v>76.553351638552101</c:v>
                </c:pt>
                <c:pt idx="7261">
                  <c:v>76.555528438729169</c:v>
                </c:pt>
                <c:pt idx="7262">
                  <c:v>76.557704941590089</c:v>
                </c:pt>
                <c:pt idx="7263">
                  <c:v>76.559881147216046</c:v>
                </c:pt>
                <c:pt idx="7264">
                  <c:v>76.562057055688214</c:v>
                </c:pt>
                <c:pt idx="7265">
                  <c:v>76.564232667087808</c:v>
                </c:pt>
                <c:pt idx="7266">
                  <c:v>76.566407981495814</c:v>
                </c:pt>
                <c:pt idx="7267">
                  <c:v>76.568582998993435</c:v>
                </c:pt>
                <c:pt idx="7268">
                  <c:v>76.570757719661614</c:v>
                </c:pt>
                <c:pt idx="7269">
                  <c:v>76.572932143581369</c:v>
                </c:pt>
                <c:pt idx="7270">
                  <c:v>76.575106270833714</c:v>
                </c:pt>
                <c:pt idx="7271">
                  <c:v>76.577280101499554</c:v>
                </c:pt>
                <c:pt idx="7272">
                  <c:v>76.579453635659831</c:v>
                </c:pt>
                <c:pt idx="7273">
                  <c:v>76.581626873395408</c:v>
                </c:pt>
                <c:pt idx="7274">
                  <c:v>76.583799814787099</c:v>
                </c:pt>
                <c:pt idx="7275">
                  <c:v>76.585972459915752</c:v>
                </c:pt>
                <c:pt idx="7276">
                  <c:v>76.588144808862097</c:v>
                </c:pt>
                <c:pt idx="7277">
                  <c:v>76.590316861706924</c:v>
                </c:pt>
                <c:pt idx="7278">
                  <c:v>76.592488618530922</c:v>
                </c:pt>
                <c:pt idx="7279">
                  <c:v>76.594660079414751</c:v>
                </c:pt>
                <c:pt idx="7280">
                  <c:v>76.596831244439073</c:v>
                </c:pt>
                <c:pt idx="7281">
                  <c:v>76.599002113684477</c:v>
                </c:pt>
                <c:pt idx="7282">
                  <c:v>76.601172687231596</c:v>
                </c:pt>
                <c:pt idx="7283">
                  <c:v>76.603342965160905</c:v>
                </c:pt>
                <c:pt idx="7284">
                  <c:v>76.605512947552938</c:v>
                </c:pt>
                <c:pt idx="7285">
                  <c:v>76.607682634488199</c:v>
                </c:pt>
                <c:pt idx="7286">
                  <c:v>76.609852026047108</c:v>
                </c:pt>
                <c:pt idx="7287">
                  <c:v>76.612021122310082</c:v>
                </c:pt>
                <c:pt idx="7288">
                  <c:v>76.614189923357515</c:v>
                </c:pt>
                <c:pt idx="7289">
                  <c:v>76.616358429269724</c:v>
                </c:pt>
                <c:pt idx="7290">
                  <c:v>76.618526640127044</c:v>
                </c:pt>
                <c:pt idx="7291">
                  <c:v>76.620694556009767</c:v>
                </c:pt>
                <c:pt idx="7292">
                  <c:v>76.622862176998126</c:v>
                </c:pt>
                <c:pt idx="7293">
                  <c:v>76.625029503172328</c:v>
                </c:pt>
                <c:pt idx="7294">
                  <c:v>76.62719653461258</c:v>
                </c:pt>
                <c:pt idx="7295">
                  <c:v>76.629363271399043</c:v>
                </c:pt>
                <c:pt idx="7296">
                  <c:v>76.631529713611783</c:v>
                </c:pt>
                <c:pt idx="7297">
                  <c:v>76.633695861330935</c:v>
                </c:pt>
                <c:pt idx="7298">
                  <c:v>76.635861714636533</c:v>
                </c:pt>
                <c:pt idx="7299">
                  <c:v>76.638027273608571</c:v>
                </c:pt>
                <c:pt idx="7300">
                  <c:v>76.640192538327085</c:v>
                </c:pt>
                <c:pt idx="7301">
                  <c:v>76.642357508871996</c:v>
                </c:pt>
                <c:pt idx="7302">
                  <c:v>76.64452218532324</c:v>
                </c:pt>
                <c:pt idx="7303">
                  <c:v>76.64668656776071</c:v>
                </c:pt>
                <c:pt idx="7304">
                  <c:v>76.648850656264258</c:v>
                </c:pt>
                <c:pt idx="7305">
                  <c:v>76.651014450913706</c:v>
                </c:pt>
                <c:pt idx="7306">
                  <c:v>76.653177951788834</c:v>
                </c:pt>
                <c:pt idx="7307">
                  <c:v>76.655341158969421</c:v>
                </c:pt>
                <c:pt idx="7308">
                  <c:v>76.657504072535204</c:v>
                </c:pt>
                <c:pt idx="7309">
                  <c:v>76.659666692565835</c:v>
                </c:pt>
                <c:pt idx="7310">
                  <c:v>76.66182901914101</c:v>
                </c:pt>
                <c:pt idx="7311">
                  <c:v>76.663991052340364</c:v>
                </c:pt>
                <c:pt idx="7312">
                  <c:v>76.666152792243452</c:v>
                </c:pt>
                <c:pt idx="7313">
                  <c:v>76.668314238929909</c:v>
                </c:pt>
                <c:pt idx="7314">
                  <c:v>76.670475392479219</c:v>
                </c:pt>
                <c:pt idx="7315">
                  <c:v>76.672636252970875</c:v>
                </c:pt>
                <c:pt idx="7316">
                  <c:v>76.674796820484374</c:v>
                </c:pt>
                <c:pt idx="7317">
                  <c:v>76.676957095099112</c:v>
                </c:pt>
                <c:pt idx="7318">
                  <c:v>76.679117076894542</c:v>
                </c:pt>
                <c:pt idx="7319">
                  <c:v>76.681276765950003</c:v>
                </c:pt>
                <c:pt idx="7320">
                  <c:v>76.683436162344847</c:v>
                </c:pt>
                <c:pt idx="7321">
                  <c:v>76.685595266158373</c:v>
                </c:pt>
                <c:pt idx="7322">
                  <c:v>76.687754077469847</c:v>
                </c:pt>
                <c:pt idx="7323">
                  <c:v>76.689912596358539</c:v>
                </c:pt>
                <c:pt idx="7324">
                  <c:v>76.692070822903631</c:v>
                </c:pt>
                <c:pt idx="7325">
                  <c:v>76.69422875718432</c:v>
                </c:pt>
                <c:pt idx="7326">
                  <c:v>76.696386399279731</c:v>
                </c:pt>
                <c:pt idx="7327">
                  <c:v>76.698543749268993</c:v>
                </c:pt>
                <c:pt idx="7328">
                  <c:v>76.700700807231186</c:v>
                </c:pt>
                <c:pt idx="7329">
                  <c:v>76.702857573245339</c:v>
                </c:pt>
                <c:pt idx="7330">
                  <c:v>76.70501404739052</c:v>
                </c:pt>
                <c:pt idx="7331">
                  <c:v>76.707170229745643</c:v>
                </c:pt>
                <c:pt idx="7332">
                  <c:v>76.709326120389719</c:v>
                </c:pt>
                <c:pt idx="7333">
                  <c:v>76.711481719401647</c:v>
                </c:pt>
                <c:pt idx="7334">
                  <c:v>76.713637026860312</c:v>
                </c:pt>
                <c:pt idx="7335">
                  <c:v>76.715792042844569</c:v>
                </c:pt>
                <c:pt idx="7336">
                  <c:v>76.717946767433261</c:v>
                </c:pt>
                <c:pt idx="7337">
                  <c:v>76.720101200705159</c:v>
                </c:pt>
                <c:pt idx="7338">
                  <c:v>76.722255342739047</c:v>
                </c:pt>
                <c:pt idx="7339">
                  <c:v>76.724409193613624</c:v>
                </c:pt>
                <c:pt idx="7340">
                  <c:v>76.726562753407606</c:v>
                </c:pt>
                <c:pt idx="7341">
                  <c:v>76.728716022199677</c:v>
                </c:pt>
                <c:pt idx="7342">
                  <c:v>76.730869000068424</c:v>
                </c:pt>
                <c:pt idx="7343">
                  <c:v>76.733021687092474</c:v>
                </c:pt>
                <c:pt idx="7344">
                  <c:v>76.735174083350401</c:v>
                </c:pt>
                <c:pt idx="7345">
                  <c:v>76.737326188920747</c:v>
                </c:pt>
                <c:pt idx="7346">
                  <c:v>76.739478003881985</c:v>
                </c:pt>
                <c:pt idx="7347">
                  <c:v>76.741629528312629</c:v>
                </c:pt>
                <c:pt idx="7348">
                  <c:v>76.743780762291109</c:v>
                </c:pt>
                <c:pt idx="7349">
                  <c:v>76.745931705895828</c:v>
                </c:pt>
                <c:pt idx="7350">
                  <c:v>76.748082359205156</c:v>
                </c:pt>
                <c:pt idx="7351">
                  <c:v>76.750232722297454</c:v>
                </c:pt>
                <c:pt idx="7352">
                  <c:v>76.752382795251052</c:v>
                </c:pt>
                <c:pt idx="7353">
                  <c:v>76.754532578144222</c:v>
                </c:pt>
                <c:pt idx="7354">
                  <c:v>76.756682071055167</c:v>
                </c:pt>
                <c:pt idx="7355">
                  <c:v>76.758831274062203</c:v>
                </c:pt>
                <c:pt idx="7356">
                  <c:v>76.760980187243447</c:v>
                </c:pt>
                <c:pt idx="7357">
                  <c:v>76.76312881067706</c:v>
                </c:pt>
                <c:pt idx="7358">
                  <c:v>76.765277144441185</c:v>
                </c:pt>
                <c:pt idx="7359">
                  <c:v>76.767425188613942</c:v>
                </c:pt>
                <c:pt idx="7360">
                  <c:v>76.769572943273332</c:v>
                </c:pt>
                <c:pt idx="7361">
                  <c:v>76.771720408497444</c:v>
                </c:pt>
                <c:pt idx="7362">
                  <c:v>76.773867584364254</c:v>
                </c:pt>
                <c:pt idx="7363">
                  <c:v>76.776014470951708</c:v>
                </c:pt>
                <c:pt idx="7364">
                  <c:v>76.778161068337781</c:v>
                </c:pt>
                <c:pt idx="7365">
                  <c:v>76.780307376600348</c:v>
                </c:pt>
                <c:pt idx="7366">
                  <c:v>76.782453395817271</c:v>
                </c:pt>
                <c:pt idx="7367">
                  <c:v>76.784599126066439</c:v>
                </c:pt>
                <c:pt idx="7368">
                  <c:v>76.786744567425643</c:v>
                </c:pt>
                <c:pt idx="7369">
                  <c:v>76.788889719972659</c:v>
                </c:pt>
                <c:pt idx="7370">
                  <c:v>76.791034583785205</c:v>
                </c:pt>
                <c:pt idx="7371">
                  <c:v>76.793179158941044</c:v>
                </c:pt>
                <c:pt idx="7372">
                  <c:v>76.795323445517823</c:v>
                </c:pt>
                <c:pt idx="7373">
                  <c:v>76.79746744359322</c:v>
                </c:pt>
                <c:pt idx="7374">
                  <c:v>76.79961115324484</c:v>
                </c:pt>
                <c:pt idx="7375">
                  <c:v>76.801754574550301</c:v>
                </c:pt>
                <c:pt idx="7376">
                  <c:v>76.80389770758714</c:v>
                </c:pt>
                <c:pt idx="7377">
                  <c:v>76.806040552432876</c:v>
                </c:pt>
                <c:pt idx="7378">
                  <c:v>76.808183109165029</c:v>
                </c:pt>
                <c:pt idx="7379">
                  <c:v>76.810325377861048</c:v>
                </c:pt>
                <c:pt idx="7380">
                  <c:v>76.812467358598354</c:v>
                </c:pt>
                <c:pt idx="7381">
                  <c:v>76.814609051454383</c:v>
                </c:pt>
                <c:pt idx="7382">
                  <c:v>76.816750456506512</c:v>
                </c:pt>
                <c:pt idx="7383">
                  <c:v>76.818891573832047</c:v>
                </c:pt>
                <c:pt idx="7384">
                  <c:v>76.821032403508312</c:v>
                </c:pt>
                <c:pt idx="7385">
                  <c:v>76.823172945612612</c:v>
                </c:pt>
                <c:pt idx="7386">
                  <c:v>76.825313200222141</c:v>
                </c:pt>
                <c:pt idx="7387">
                  <c:v>76.827453167414149</c:v>
                </c:pt>
                <c:pt idx="7388">
                  <c:v>76.829592847265815</c:v>
                </c:pt>
                <c:pt idx="7389">
                  <c:v>76.831732239854304</c:v>
                </c:pt>
                <c:pt idx="7390">
                  <c:v>76.833871345256711</c:v>
                </c:pt>
                <c:pt idx="7391">
                  <c:v>76.836010163550156</c:v>
                </c:pt>
                <c:pt idx="7392">
                  <c:v>76.838148694811679</c:v>
                </c:pt>
                <c:pt idx="7393">
                  <c:v>76.8402869391183</c:v>
                </c:pt>
                <c:pt idx="7394">
                  <c:v>76.842424896547058</c:v>
                </c:pt>
                <c:pt idx="7395">
                  <c:v>76.844562567174918</c:v>
                </c:pt>
                <c:pt idx="7396">
                  <c:v>76.846699951078776</c:v>
                </c:pt>
                <c:pt idx="7397">
                  <c:v>76.848837048335554</c:v>
                </c:pt>
                <c:pt idx="7398">
                  <c:v>76.850973859022133</c:v>
                </c:pt>
                <c:pt idx="7399">
                  <c:v>76.853110383215366</c:v>
                </c:pt>
                <c:pt idx="7400">
                  <c:v>76.855246620992062</c:v>
                </c:pt>
                <c:pt idx="7401">
                  <c:v>76.857382572428975</c:v>
                </c:pt>
                <c:pt idx="7402">
                  <c:v>76.859518237602913</c:v>
                </c:pt>
                <c:pt idx="7403">
                  <c:v>76.861653616590559</c:v>
                </c:pt>
                <c:pt idx="7404">
                  <c:v>76.863788709468565</c:v>
                </c:pt>
                <c:pt idx="7405">
                  <c:v>76.865923516313643</c:v>
                </c:pt>
                <c:pt idx="7406">
                  <c:v>76.868058037202431</c:v>
                </c:pt>
                <c:pt idx="7407">
                  <c:v>76.870192272211497</c:v>
                </c:pt>
                <c:pt idx="7408">
                  <c:v>76.87232622141741</c:v>
                </c:pt>
                <c:pt idx="7409">
                  <c:v>76.874459884896709</c:v>
                </c:pt>
                <c:pt idx="7410">
                  <c:v>76.876593262725905</c:v>
                </c:pt>
                <c:pt idx="7411">
                  <c:v>76.878726354981467</c:v>
                </c:pt>
                <c:pt idx="7412">
                  <c:v>76.880859161739835</c:v>
                </c:pt>
                <c:pt idx="7413">
                  <c:v>76.882991683077421</c:v>
                </c:pt>
                <c:pt idx="7414">
                  <c:v>76.885123919070608</c:v>
                </c:pt>
                <c:pt idx="7415">
                  <c:v>76.88725586979578</c:v>
                </c:pt>
                <c:pt idx="7416">
                  <c:v>76.889387535329192</c:v>
                </c:pt>
                <c:pt idx="7417">
                  <c:v>76.891518915747184</c:v>
                </c:pt>
                <c:pt idx="7418">
                  <c:v>76.893650011125985</c:v>
                </c:pt>
                <c:pt idx="7419">
                  <c:v>76.895780821541862</c:v>
                </c:pt>
                <c:pt idx="7420">
                  <c:v>76.897911347070973</c:v>
                </c:pt>
                <c:pt idx="7421">
                  <c:v>76.900041587789531</c:v>
                </c:pt>
                <c:pt idx="7422">
                  <c:v>76.902171543773647</c:v>
                </c:pt>
                <c:pt idx="7423">
                  <c:v>76.904301215099395</c:v>
                </c:pt>
                <c:pt idx="7424">
                  <c:v>76.906430601842928</c:v>
                </c:pt>
                <c:pt idx="7425">
                  <c:v>76.908559704080218</c:v>
                </c:pt>
                <c:pt idx="7426">
                  <c:v>76.910688521887309</c:v>
                </c:pt>
                <c:pt idx="7427">
                  <c:v>76.912817055340184</c:v>
                </c:pt>
                <c:pt idx="7428">
                  <c:v>76.914945304514831</c:v>
                </c:pt>
                <c:pt idx="7429">
                  <c:v>76.917073269487119</c:v>
                </c:pt>
                <c:pt idx="7430">
                  <c:v>76.91920095033295</c:v>
                </c:pt>
                <c:pt idx="7431">
                  <c:v>76.921328347128252</c:v>
                </c:pt>
                <c:pt idx="7432">
                  <c:v>76.923455459948769</c:v>
                </c:pt>
                <c:pt idx="7433">
                  <c:v>76.925582288870359</c:v>
                </c:pt>
                <c:pt idx="7434">
                  <c:v>76.927708833968794</c:v>
                </c:pt>
                <c:pt idx="7435">
                  <c:v>76.92983509531976</c:v>
                </c:pt>
                <c:pt idx="7436">
                  <c:v>76.93196107299903</c:v>
                </c:pt>
                <c:pt idx="7437">
                  <c:v>76.934086767082263</c:v>
                </c:pt>
                <c:pt idx="7438">
                  <c:v>76.936212177645132</c:v>
                </c:pt>
                <c:pt idx="7439">
                  <c:v>76.938337304763209</c:v>
                </c:pt>
                <c:pt idx="7440">
                  <c:v>76.940462148512111</c:v>
                </c:pt>
                <c:pt idx="7441">
                  <c:v>76.942586708967426</c:v>
                </c:pt>
                <c:pt idx="7442">
                  <c:v>76.94471098620464</c:v>
                </c:pt>
                <c:pt idx="7443">
                  <c:v>76.946834980299272</c:v>
                </c:pt>
                <c:pt idx="7444">
                  <c:v>76.94895869132678</c:v>
                </c:pt>
                <c:pt idx="7445">
                  <c:v>76.951082119362596</c:v>
                </c:pt>
                <c:pt idx="7446">
                  <c:v>76.953205264482165</c:v>
                </c:pt>
                <c:pt idx="7447">
                  <c:v>76.955328126760861</c:v>
                </c:pt>
                <c:pt idx="7448">
                  <c:v>76.957450706273974</c:v>
                </c:pt>
                <c:pt idx="7449">
                  <c:v>76.959573003096921</c:v>
                </c:pt>
                <c:pt idx="7450">
                  <c:v>76.961695017304891</c:v>
                </c:pt>
                <c:pt idx="7451">
                  <c:v>76.963816748973215</c:v>
                </c:pt>
                <c:pt idx="7452">
                  <c:v>76.965938198177085</c:v>
                </c:pt>
                <c:pt idx="7453">
                  <c:v>76.968059364991717</c:v>
                </c:pt>
                <c:pt idx="7454">
                  <c:v>76.970180249492273</c:v>
                </c:pt>
                <c:pt idx="7455">
                  <c:v>76.972300851753872</c:v>
                </c:pt>
                <c:pt idx="7456">
                  <c:v>76.974421171851645</c:v>
                </c:pt>
                <c:pt idx="7457">
                  <c:v>76.976541209860684</c:v>
                </c:pt>
                <c:pt idx="7458">
                  <c:v>76.978660965856008</c:v>
                </c:pt>
                <c:pt idx="7459">
                  <c:v>76.980780439912621</c:v>
                </c:pt>
                <c:pt idx="7460">
                  <c:v>76.982899632105571</c:v>
                </c:pt>
                <c:pt idx="7461">
                  <c:v>76.985018542509792</c:v>
                </c:pt>
                <c:pt idx="7462">
                  <c:v>76.987137171200189</c:v>
                </c:pt>
                <c:pt idx="7463">
                  <c:v>76.989255518251653</c:v>
                </c:pt>
                <c:pt idx="7464">
                  <c:v>76.991373583739119</c:v>
                </c:pt>
                <c:pt idx="7465">
                  <c:v>76.993491367737349</c:v>
                </c:pt>
                <c:pt idx="7466">
                  <c:v>76.995608870321234</c:v>
                </c:pt>
                <c:pt idx="7467">
                  <c:v>76.997726091565454</c:v>
                </c:pt>
                <c:pt idx="7468">
                  <c:v>76.999843031544827</c:v>
                </c:pt>
                <c:pt idx="7469">
                  <c:v>77.001959690334076</c:v>
                </c:pt>
                <c:pt idx="7470">
                  <c:v>77.004076068007848</c:v>
                </c:pt>
                <c:pt idx="7471">
                  <c:v>77.006192164640851</c:v>
                </c:pt>
                <c:pt idx="7472">
                  <c:v>77.008307980307691</c:v>
                </c:pt>
                <c:pt idx="7473">
                  <c:v>77.010423515082977</c:v>
                </c:pt>
                <c:pt idx="7474">
                  <c:v>77.012538769041257</c:v>
                </c:pt>
                <c:pt idx="7475">
                  <c:v>77.014653742257082</c:v>
                </c:pt>
                <c:pt idx="7476">
                  <c:v>77.016768434804987</c:v>
                </c:pt>
                <c:pt idx="7477">
                  <c:v>77.018882846759425</c:v>
                </c:pt>
                <c:pt idx="7478">
                  <c:v>77.020996978194901</c:v>
                </c:pt>
                <c:pt idx="7479">
                  <c:v>77.023110829185754</c:v>
                </c:pt>
                <c:pt idx="7480">
                  <c:v>77.025224399806476</c:v>
                </c:pt>
                <c:pt idx="7481">
                  <c:v>77.027337690131333</c:v>
                </c:pt>
                <c:pt idx="7482">
                  <c:v>77.029450700234719</c:v>
                </c:pt>
                <c:pt idx="7483">
                  <c:v>77.031563430190914</c:v>
                </c:pt>
                <c:pt idx="7484">
                  <c:v>77.033675880074242</c:v>
                </c:pt>
                <c:pt idx="7485">
                  <c:v>77.035788049958882</c:v>
                </c:pt>
                <c:pt idx="7486">
                  <c:v>77.037899939919058</c:v>
                </c:pt>
                <c:pt idx="7487">
                  <c:v>77.040011550029007</c:v>
                </c:pt>
                <c:pt idx="7488">
                  <c:v>77.042122880362825</c:v>
                </c:pt>
                <c:pt idx="7489">
                  <c:v>77.044233930994707</c:v>
                </c:pt>
                <c:pt idx="7490">
                  <c:v>77.046344701998706</c:v>
                </c:pt>
                <c:pt idx="7491">
                  <c:v>77.048455193448888</c:v>
                </c:pt>
                <c:pt idx="7492">
                  <c:v>77.050565405419292</c:v>
                </c:pt>
                <c:pt idx="7493">
                  <c:v>77.05267533798397</c:v>
                </c:pt>
                <c:pt idx="7494">
                  <c:v>77.054784991216849</c:v>
                </c:pt>
                <c:pt idx="7495">
                  <c:v>77.056894365191923</c:v>
                </c:pt>
                <c:pt idx="7496">
                  <c:v>77.059003459983074</c:v>
                </c:pt>
                <c:pt idx="7497">
                  <c:v>77.061112275664229</c:v>
                </c:pt>
                <c:pt idx="7498">
                  <c:v>77.06322081230924</c:v>
                </c:pt>
                <c:pt idx="7499">
                  <c:v>77.065329069991918</c:v>
                </c:pt>
                <c:pt idx="7500">
                  <c:v>77.067437048786118</c:v>
                </c:pt>
                <c:pt idx="7501">
                  <c:v>77.069544748765551</c:v>
                </c:pt>
                <c:pt idx="7502">
                  <c:v>77.071652170004</c:v>
                </c:pt>
                <c:pt idx="7503">
                  <c:v>77.073759312575163</c:v>
                </c:pt>
                <c:pt idx="7504">
                  <c:v>77.075866176552765</c:v>
                </c:pt>
                <c:pt idx="7505">
                  <c:v>77.077972762010432</c:v>
                </c:pt>
                <c:pt idx="7506">
                  <c:v>77.080079069021821</c:v>
                </c:pt>
                <c:pt idx="7507">
                  <c:v>77.082185097660499</c:v>
                </c:pt>
                <c:pt idx="7508">
                  <c:v>77.084290848000023</c:v>
                </c:pt>
                <c:pt idx="7509">
                  <c:v>77.086396320113991</c:v>
                </c:pt>
                <c:pt idx="7510">
                  <c:v>77.088501514075887</c:v>
                </c:pt>
                <c:pt idx="7511">
                  <c:v>77.090606429959195</c:v>
                </c:pt>
                <c:pt idx="7512">
                  <c:v>77.092711067837342</c:v>
                </c:pt>
                <c:pt idx="7513">
                  <c:v>77.0948154277838</c:v>
                </c:pt>
                <c:pt idx="7514">
                  <c:v>77.096919509871938</c:v>
                </c:pt>
                <c:pt idx="7515">
                  <c:v>77.099023314175128</c:v>
                </c:pt>
                <c:pt idx="7516">
                  <c:v>77.10112684076671</c:v>
                </c:pt>
                <c:pt idx="7517">
                  <c:v>77.103230089719972</c:v>
                </c:pt>
                <c:pt idx="7518">
                  <c:v>77.105333061108226</c:v>
                </c:pt>
                <c:pt idx="7519">
                  <c:v>77.107435755004701</c:v>
                </c:pt>
                <c:pt idx="7520">
                  <c:v>77.109538171482626</c:v>
                </c:pt>
                <c:pt idx="7521">
                  <c:v>77.111640310615215</c:v>
                </c:pt>
                <c:pt idx="7522">
                  <c:v>77.113742172475582</c:v>
                </c:pt>
                <c:pt idx="7523">
                  <c:v>77.115843757136915</c:v>
                </c:pt>
                <c:pt idx="7524">
                  <c:v>77.11794506467227</c:v>
                </c:pt>
                <c:pt idx="7525">
                  <c:v>77.120046095154763</c:v>
                </c:pt>
                <c:pt idx="7526">
                  <c:v>77.122146848657408</c:v>
                </c:pt>
                <c:pt idx="7527">
                  <c:v>77.124247325253265</c:v>
                </c:pt>
                <c:pt idx="7528">
                  <c:v>77.126347525015291</c:v>
                </c:pt>
                <c:pt idx="7529">
                  <c:v>77.128447448016459</c:v>
                </c:pt>
                <c:pt idx="7530">
                  <c:v>77.130547094329714</c:v>
                </c:pt>
                <c:pt idx="7531">
                  <c:v>77.132646464027928</c:v>
                </c:pt>
                <c:pt idx="7532">
                  <c:v>77.134745557184033</c:v>
                </c:pt>
                <c:pt idx="7533">
                  <c:v>77.136844373870801</c:v>
                </c:pt>
                <c:pt idx="7534">
                  <c:v>77.138942914161106</c:v>
                </c:pt>
                <c:pt idx="7535">
                  <c:v>77.141041178127693</c:v>
                </c:pt>
                <c:pt idx="7536">
                  <c:v>77.143139165843365</c:v>
                </c:pt>
                <c:pt idx="7537">
                  <c:v>77.145236877380853</c:v>
                </c:pt>
                <c:pt idx="7538">
                  <c:v>77.147334312812802</c:v>
                </c:pt>
                <c:pt idx="7539">
                  <c:v>77.149431472211944</c:v>
                </c:pt>
                <c:pt idx="7540">
                  <c:v>77.151528355650896</c:v>
                </c:pt>
                <c:pt idx="7541">
                  <c:v>77.153624963202276</c:v>
                </c:pt>
                <c:pt idx="7542">
                  <c:v>77.155721294938701</c:v>
                </c:pt>
                <c:pt idx="7543">
                  <c:v>77.157817350932689</c:v>
                </c:pt>
                <c:pt idx="7544">
                  <c:v>77.159913131256786</c:v>
                </c:pt>
                <c:pt idx="7545">
                  <c:v>77.162008635983497</c:v>
                </c:pt>
                <c:pt idx="7546">
                  <c:v>77.164103865185311</c:v>
                </c:pt>
                <c:pt idx="7547">
                  <c:v>77.166198818934646</c:v>
                </c:pt>
                <c:pt idx="7548">
                  <c:v>77.168293497303921</c:v>
                </c:pt>
                <c:pt idx="7549">
                  <c:v>77.170387900365526</c:v>
                </c:pt>
                <c:pt idx="7550">
                  <c:v>77.172482028191851</c:v>
                </c:pt>
                <c:pt idx="7551">
                  <c:v>77.174575880855159</c:v>
                </c:pt>
                <c:pt idx="7552">
                  <c:v>77.176669458427838</c:v>
                </c:pt>
                <c:pt idx="7553">
                  <c:v>77.178762760982067</c:v>
                </c:pt>
                <c:pt idx="7554">
                  <c:v>77.180855788590165</c:v>
                </c:pt>
                <c:pt idx="7555">
                  <c:v>77.182948541324322</c:v>
                </c:pt>
                <c:pt idx="7556">
                  <c:v>77.18504101925673</c:v>
                </c:pt>
                <c:pt idx="7557">
                  <c:v>77.187133222459536</c:v>
                </c:pt>
                <c:pt idx="7558">
                  <c:v>77.189225151004905</c:v>
                </c:pt>
                <c:pt idx="7559">
                  <c:v>77.191316804964885</c:v>
                </c:pt>
                <c:pt idx="7560">
                  <c:v>77.193408184411609</c:v>
                </c:pt>
                <c:pt idx="7561">
                  <c:v>77.195499289417086</c:v>
                </c:pt>
                <c:pt idx="7562">
                  <c:v>77.197590120053349</c:v>
                </c:pt>
                <c:pt idx="7563">
                  <c:v>77.199680676392362</c:v>
                </c:pt>
                <c:pt idx="7564">
                  <c:v>77.201770958506117</c:v>
                </c:pt>
                <c:pt idx="7565">
                  <c:v>77.203860966466522</c:v>
                </c:pt>
                <c:pt idx="7566">
                  <c:v>77.205950700345525</c:v>
                </c:pt>
                <c:pt idx="7567">
                  <c:v>77.208040160214949</c:v>
                </c:pt>
                <c:pt idx="7568">
                  <c:v>77.210129346146644</c:v>
                </c:pt>
                <c:pt idx="7569">
                  <c:v>77.212218258212474</c:v>
                </c:pt>
                <c:pt idx="7570">
                  <c:v>77.214306896484217</c:v>
                </c:pt>
                <c:pt idx="7571">
                  <c:v>77.216395261033583</c:v>
                </c:pt>
                <c:pt idx="7572">
                  <c:v>77.218483351932406</c:v>
                </c:pt>
                <c:pt idx="7573">
                  <c:v>77.220571169252295</c:v>
                </c:pt>
                <c:pt idx="7574">
                  <c:v>77.222658713065002</c:v>
                </c:pt>
                <c:pt idx="7575">
                  <c:v>77.224745983442105</c:v>
                </c:pt>
                <c:pt idx="7576">
                  <c:v>77.226832980455271</c:v>
                </c:pt>
                <c:pt idx="7577">
                  <c:v>77.228919704176107</c:v>
                </c:pt>
                <c:pt idx="7578">
                  <c:v>77.23100615467618</c:v>
                </c:pt>
                <c:pt idx="7579">
                  <c:v>77.233092332026942</c:v>
                </c:pt>
                <c:pt idx="7580">
                  <c:v>77.235178236300044</c:v>
                </c:pt>
                <c:pt idx="7581">
                  <c:v>77.237263867566824</c:v>
                </c:pt>
                <c:pt idx="7582">
                  <c:v>77.239349225898863</c:v>
                </c:pt>
                <c:pt idx="7583">
                  <c:v>77.241434311367499</c:v>
                </c:pt>
                <c:pt idx="7584">
                  <c:v>77.24351912404417</c:v>
                </c:pt>
                <c:pt idx="7585">
                  <c:v>77.245603664000214</c:v>
                </c:pt>
                <c:pt idx="7586">
                  <c:v>77.247687931307013</c:v>
                </c:pt>
                <c:pt idx="7587">
                  <c:v>77.249771926035834</c:v>
                </c:pt>
                <c:pt idx="7588">
                  <c:v>77.251855648258015</c:v>
                </c:pt>
                <c:pt idx="7589">
                  <c:v>77.253939098044782</c:v>
                </c:pt>
                <c:pt idx="7590">
                  <c:v>77.256022275467345</c:v>
                </c:pt>
                <c:pt idx="7591">
                  <c:v>77.258105180596971</c:v>
                </c:pt>
                <c:pt idx="7592">
                  <c:v>77.260187813504771</c:v>
                </c:pt>
                <c:pt idx="7593">
                  <c:v>77.262270174261886</c:v>
                </c:pt>
                <c:pt idx="7594">
                  <c:v>77.264352262939511</c:v>
                </c:pt>
                <c:pt idx="7595">
                  <c:v>77.266434079608644</c:v>
                </c:pt>
                <c:pt idx="7596">
                  <c:v>77.268515624340409</c:v>
                </c:pt>
                <c:pt idx="7597">
                  <c:v>77.270596897205806</c:v>
                </c:pt>
                <c:pt idx="7598">
                  <c:v>77.272677898275887</c:v>
                </c:pt>
                <c:pt idx="7599">
                  <c:v>77.274758627621566</c:v>
                </c:pt>
                <c:pt idx="7600">
                  <c:v>77.276839085313824</c:v>
                </c:pt>
                <c:pt idx="7601">
                  <c:v>77.278919271423646</c:v>
                </c:pt>
                <c:pt idx="7602">
                  <c:v>77.280999186021802</c:v>
                </c:pt>
                <c:pt idx="7603">
                  <c:v>77.28307882917926</c:v>
                </c:pt>
                <c:pt idx="7604">
                  <c:v>77.285158200966805</c:v>
                </c:pt>
                <c:pt idx="7605">
                  <c:v>77.287237301455292</c:v>
                </c:pt>
                <c:pt idx="7606">
                  <c:v>77.289316130715477</c:v>
                </c:pt>
                <c:pt idx="7607">
                  <c:v>77.29139468881813</c:v>
                </c:pt>
                <c:pt idx="7608">
                  <c:v>77.293472975833978</c:v>
                </c:pt>
                <c:pt idx="7609">
                  <c:v>77.295550991833679</c:v>
                </c:pt>
                <c:pt idx="7610">
                  <c:v>77.297628736887987</c:v>
                </c:pt>
                <c:pt idx="7611">
                  <c:v>77.299706211067502</c:v>
                </c:pt>
                <c:pt idx="7612">
                  <c:v>77.301783414442852</c:v>
                </c:pt>
                <c:pt idx="7613">
                  <c:v>77.30386034708458</c:v>
                </c:pt>
                <c:pt idx="7614">
                  <c:v>77.305937009063356</c:v>
                </c:pt>
                <c:pt idx="7615">
                  <c:v>77.308013400449596</c:v>
                </c:pt>
                <c:pt idx="7616">
                  <c:v>77.310089521313913</c:v>
                </c:pt>
                <c:pt idx="7617">
                  <c:v>77.312165371726692</c:v>
                </c:pt>
                <c:pt idx="7618">
                  <c:v>77.31424095175845</c:v>
                </c:pt>
                <c:pt idx="7619">
                  <c:v>77.316316261479599</c:v>
                </c:pt>
                <c:pt idx="7620">
                  <c:v>77.31839130096057</c:v>
                </c:pt>
                <c:pt idx="7621">
                  <c:v>77.32046607027165</c:v>
                </c:pt>
                <c:pt idx="7622">
                  <c:v>77.322540569483252</c:v>
                </c:pt>
                <c:pt idx="7623">
                  <c:v>77.324614798665664</c:v>
                </c:pt>
                <c:pt idx="7624">
                  <c:v>77.326688757889173</c:v>
                </c:pt>
                <c:pt idx="7625">
                  <c:v>77.328762447224037</c:v>
                </c:pt>
                <c:pt idx="7626">
                  <c:v>77.330835866740486</c:v>
                </c:pt>
                <c:pt idx="7627">
                  <c:v>77.332909016508765</c:v>
                </c:pt>
                <c:pt idx="7628">
                  <c:v>77.334981896599018</c:v>
                </c:pt>
                <c:pt idx="7629">
                  <c:v>77.33705450708139</c:v>
                </c:pt>
                <c:pt idx="7630">
                  <c:v>77.339126848026055</c:v>
                </c:pt>
                <c:pt idx="7631">
                  <c:v>77.341198919503057</c:v>
                </c:pt>
                <c:pt idx="7632">
                  <c:v>77.343270721582442</c:v>
                </c:pt>
                <c:pt idx="7633">
                  <c:v>77.345342254334312</c:v>
                </c:pt>
                <c:pt idx="7634">
                  <c:v>77.347413517828684</c:v>
                </c:pt>
                <c:pt idx="7635">
                  <c:v>77.349484512135476</c:v>
                </c:pt>
                <c:pt idx="7636">
                  <c:v>77.351555237324732</c:v>
                </c:pt>
                <c:pt idx="7637">
                  <c:v>77.353625693466327</c:v>
                </c:pt>
                <c:pt idx="7638">
                  <c:v>77.355695880630179</c:v>
                </c:pt>
                <c:pt idx="7639">
                  <c:v>77.357765798886163</c:v>
                </c:pt>
                <c:pt idx="7640">
                  <c:v>77.359835448304139</c:v>
                </c:pt>
                <c:pt idx="7641">
                  <c:v>77.361904828953939</c:v>
                </c:pt>
                <c:pt idx="7642">
                  <c:v>77.363973940905339</c:v>
                </c:pt>
                <c:pt idx="7643">
                  <c:v>77.366042784228128</c:v>
                </c:pt>
                <c:pt idx="7644">
                  <c:v>77.368111358992024</c:v>
                </c:pt>
                <c:pt idx="7645">
                  <c:v>77.370179665266775</c:v>
                </c:pt>
                <c:pt idx="7646">
                  <c:v>77.372247703122014</c:v>
                </c:pt>
                <c:pt idx="7647">
                  <c:v>77.374315472627458</c:v>
                </c:pt>
                <c:pt idx="7648">
                  <c:v>77.376382973852714</c:v>
                </c:pt>
                <c:pt idx="7649">
                  <c:v>77.378450206867399</c:v>
                </c:pt>
                <c:pt idx="7650">
                  <c:v>77.380517171741076</c:v>
                </c:pt>
                <c:pt idx="7651">
                  <c:v>77.382583868543335</c:v>
                </c:pt>
                <c:pt idx="7652">
                  <c:v>77.384650297343654</c:v>
                </c:pt>
                <c:pt idx="7653">
                  <c:v>77.386716458211552</c:v>
                </c:pt>
                <c:pt idx="7654">
                  <c:v>77.388782351216506</c:v>
                </c:pt>
                <c:pt idx="7655">
                  <c:v>77.390847976427935</c:v>
                </c:pt>
                <c:pt idx="7656">
                  <c:v>77.392913333915303</c:v>
                </c:pt>
                <c:pt idx="7657">
                  <c:v>77.394978423747958</c:v>
                </c:pt>
                <c:pt idx="7658">
                  <c:v>77.397043245995263</c:v>
                </c:pt>
                <c:pt idx="7659">
                  <c:v>77.399107800726568</c:v>
                </c:pt>
                <c:pt idx="7660">
                  <c:v>77.401172088011194</c:v>
                </c:pt>
                <c:pt idx="7661">
                  <c:v>77.403236107918417</c:v>
                </c:pt>
                <c:pt idx="7662">
                  <c:v>77.405299860517474</c:v>
                </c:pt>
                <c:pt idx="7663">
                  <c:v>77.407363345877584</c:v>
                </c:pt>
                <c:pt idx="7664">
                  <c:v>77.409426564068013</c:v>
                </c:pt>
                <c:pt idx="7665">
                  <c:v>77.411489515157854</c:v>
                </c:pt>
                <c:pt idx="7666">
                  <c:v>77.413552199216312</c:v>
                </c:pt>
                <c:pt idx="7667">
                  <c:v>77.415614616312496</c:v>
                </c:pt>
                <c:pt idx="7668">
                  <c:v>77.417676766515456</c:v>
                </c:pt>
                <c:pt idx="7669">
                  <c:v>77.419738649894327</c:v>
                </c:pt>
                <c:pt idx="7670">
                  <c:v>77.421800266518119</c:v>
                </c:pt>
                <c:pt idx="7671">
                  <c:v>77.423861616455852</c:v>
                </c:pt>
                <c:pt idx="7672">
                  <c:v>77.425922699776478</c:v>
                </c:pt>
                <c:pt idx="7673">
                  <c:v>77.42798351654902</c:v>
                </c:pt>
                <c:pt idx="7674">
                  <c:v>77.430044066842342</c:v>
                </c:pt>
                <c:pt idx="7675">
                  <c:v>77.43210435072541</c:v>
                </c:pt>
                <c:pt idx="7676">
                  <c:v>77.434164368267062</c:v>
                </c:pt>
                <c:pt idx="7677">
                  <c:v>77.436224119536192</c:v>
                </c:pt>
                <c:pt idx="7678">
                  <c:v>77.438283604601594</c:v>
                </c:pt>
                <c:pt idx="7679">
                  <c:v>77.440342823532077</c:v>
                </c:pt>
                <c:pt idx="7680">
                  <c:v>77.442401776396423</c:v>
                </c:pt>
                <c:pt idx="7681">
                  <c:v>77.444460463263354</c:v>
                </c:pt>
                <c:pt idx="7682">
                  <c:v>77.446518884201609</c:v>
                </c:pt>
                <c:pt idx="7683">
                  <c:v>77.448577039279883</c:v>
                </c:pt>
                <c:pt idx="7684">
                  <c:v>77.450634928566814</c:v>
                </c:pt>
                <c:pt idx="7685">
                  <c:v>77.452692552131097</c:v>
                </c:pt>
                <c:pt idx="7686">
                  <c:v>77.454749910041286</c:v>
                </c:pt>
                <c:pt idx="7687">
                  <c:v>77.45680700236602</c:v>
                </c:pt>
                <c:pt idx="7688">
                  <c:v>77.458863829173822</c:v>
                </c:pt>
                <c:pt idx="7689">
                  <c:v>77.460920390533246</c:v>
                </c:pt>
                <c:pt idx="7690">
                  <c:v>77.462976686512775</c:v>
                </c:pt>
                <c:pt idx="7691">
                  <c:v>77.465032717180932</c:v>
                </c:pt>
                <c:pt idx="7692">
                  <c:v>77.46708848260613</c:v>
                </c:pt>
                <c:pt idx="7693">
                  <c:v>77.469143982856806</c:v>
                </c:pt>
                <c:pt idx="7694">
                  <c:v>77.471199218001388</c:v>
                </c:pt>
                <c:pt idx="7695">
                  <c:v>77.473254188108214</c:v>
                </c:pt>
                <c:pt idx="7696">
                  <c:v>77.475308893245668</c:v>
                </c:pt>
                <c:pt idx="7697">
                  <c:v>77.477363333482046</c:v>
                </c:pt>
                <c:pt idx="7698">
                  <c:v>77.479417508885632</c:v>
                </c:pt>
                <c:pt idx="7699">
                  <c:v>77.481471419524723</c:v>
                </c:pt>
                <c:pt idx="7700">
                  <c:v>77.48352506546756</c:v>
                </c:pt>
                <c:pt idx="7701">
                  <c:v>77.485578446782327</c:v>
                </c:pt>
                <c:pt idx="7702">
                  <c:v>77.487631563537249</c:v>
                </c:pt>
                <c:pt idx="7703">
                  <c:v>77.489684415800511</c:v>
                </c:pt>
                <c:pt idx="7704">
                  <c:v>77.491737003640196</c:v>
                </c:pt>
                <c:pt idx="7705">
                  <c:v>77.493789327124404</c:v>
                </c:pt>
                <c:pt idx="7706">
                  <c:v>77.495841386321302</c:v>
                </c:pt>
                <c:pt idx="7707">
                  <c:v>77.497893181298878</c:v>
                </c:pt>
                <c:pt idx="7708">
                  <c:v>77.499944712125185</c:v>
                </c:pt>
                <c:pt idx="7709">
                  <c:v>77.501995978868237</c:v>
                </c:pt>
                <c:pt idx="7710">
                  <c:v>77.504046981595991</c:v>
                </c:pt>
                <c:pt idx="7711">
                  <c:v>77.506097720376431</c:v>
                </c:pt>
                <c:pt idx="7712">
                  <c:v>77.508148195277457</c:v>
                </c:pt>
                <c:pt idx="7713">
                  <c:v>77.510198406366982</c:v>
                </c:pt>
                <c:pt idx="7714">
                  <c:v>77.512248353712877</c:v>
                </c:pt>
                <c:pt idx="7715">
                  <c:v>77.514298037382986</c:v>
                </c:pt>
                <c:pt idx="7716">
                  <c:v>77.51634745744515</c:v>
                </c:pt>
                <c:pt idx="7717">
                  <c:v>77.518396613967155</c:v>
                </c:pt>
                <c:pt idx="7718">
                  <c:v>77.52044550701676</c:v>
                </c:pt>
                <c:pt idx="7719">
                  <c:v>77.522494136661706</c:v>
                </c:pt>
                <c:pt idx="7720">
                  <c:v>77.524542502969723</c:v>
                </c:pt>
                <c:pt idx="7721">
                  <c:v>77.526590606008511</c:v>
                </c:pt>
                <c:pt idx="7722">
                  <c:v>77.528638445845729</c:v>
                </c:pt>
                <c:pt idx="7723">
                  <c:v>77.530686022549006</c:v>
                </c:pt>
                <c:pt idx="7724">
                  <c:v>77.532733336185956</c:v>
                </c:pt>
                <c:pt idx="7725">
                  <c:v>77.534780386824195</c:v>
                </c:pt>
                <c:pt idx="7726">
                  <c:v>77.53682717453124</c:v>
                </c:pt>
                <c:pt idx="7727">
                  <c:v>77.538873699374662</c:v>
                </c:pt>
                <c:pt idx="7728">
                  <c:v>77.540919961421949</c:v>
                </c:pt>
                <c:pt idx="7729">
                  <c:v>77.542965960740574</c:v>
                </c:pt>
                <c:pt idx="7730">
                  <c:v>77.545011697398024</c:v>
                </c:pt>
                <c:pt idx="7731">
                  <c:v>77.547057171461731</c:v>
                </c:pt>
                <c:pt idx="7732">
                  <c:v>77.549102382999067</c:v>
                </c:pt>
                <c:pt idx="7733">
                  <c:v>77.551147332077448</c:v>
                </c:pt>
                <c:pt idx="7734">
                  <c:v>77.553192018764207</c:v>
                </c:pt>
                <c:pt idx="7735">
                  <c:v>77.555236443126674</c:v>
                </c:pt>
                <c:pt idx="7736">
                  <c:v>77.557280605232123</c:v>
                </c:pt>
                <c:pt idx="7737">
                  <c:v>77.559324505147899</c:v>
                </c:pt>
                <c:pt idx="7738">
                  <c:v>77.561368142941177</c:v>
                </c:pt>
                <c:pt idx="7739">
                  <c:v>77.563411518679231</c:v>
                </c:pt>
                <c:pt idx="7740">
                  <c:v>77.565454632429237</c:v>
                </c:pt>
                <c:pt idx="7741">
                  <c:v>77.567497484258382</c:v>
                </c:pt>
                <c:pt idx="7742">
                  <c:v>77.569540074233785</c:v>
                </c:pt>
                <c:pt idx="7743">
                  <c:v>77.571582402422578</c:v>
                </c:pt>
                <c:pt idx="7744">
                  <c:v>77.573624468891865</c:v>
                </c:pt>
                <c:pt idx="7745">
                  <c:v>77.575666273708748</c:v>
                </c:pt>
                <c:pt idx="7746">
                  <c:v>77.57770781694019</c:v>
                </c:pt>
                <c:pt idx="7747">
                  <c:v>77.579749098653267</c:v>
                </c:pt>
                <c:pt idx="7748">
                  <c:v>77.581790118914967</c:v>
                </c:pt>
                <c:pt idx="7749">
                  <c:v>77.583830877792209</c:v>
                </c:pt>
                <c:pt idx="7750">
                  <c:v>77.585871375351999</c:v>
                </c:pt>
                <c:pt idx="7751">
                  <c:v>77.587911611661227</c:v>
                </c:pt>
                <c:pt idx="7752">
                  <c:v>77.589951586786739</c:v>
                </c:pt>
                <c:pt idx="7753">
                  <c:v>77.591991300795485</c:v>
                </c:pt>
                <c:pt idx="7754">
                  <c:v>77.594030753754197</c:v>
                </c:pt>
                <c:pt idx="7755">
                  <c:v>77.596069945729781</c:v>
                </c:pt>
                <c:pt idx="7756">
                  <c:v>77.598108876788956</c:v>
                </c:pt>
                <c:pt idx="7757">
                  <c:v>77.600147546998542</c:v>
                </c:pt>
                <c:pt idx="7758">
                  <c:v>77.602185956425231</c:v>
                </c:pt>
                <c:pt idx="7759">
                  <c:v>77.604224105135714</c:v>
                </c:pt>
                <c:pt idx="7760">
                  <c:v>77.606261993196725</c:v>
                </c:pt>
                <c:pt idx="7761">
                  <c:v>77.608299620674913</c:v>
                </c:pt>
                <c:pt idx="7762">
                  <c:v>77.61033698763687</c:v>
                </c:pt>
                <c:pt idx="7763">
                  <c:v>77.612374094149246</c:v>
                </c:pt>
                <c:pt idx="7764">
                  <c:v>77.614410940278603</c:v>
                </c:pt>
                <c:pt idx="7765">
                  <c:v>77.616447526091505</c:v>
                </c:pt>
                <c:pt idx="7766">
                  <c:v>77.618483851654489</c:v>
                </c:pt>
                <c:pt idx="7767">
                  <c:v>77.620519917034017</c:v>
                </c:pt>
                <c:pt idx="7768">
                  <c:v>77.62255572229661</c:v>
                </c:pt>
                <c:pt idx="7769">
                  <c:v>77.62459126750872</c:v>
                </c:pt>
                <c:pt idx="7770">
                  <c:v>77.626626552736766</c:v>
                </c:pt>
                <c:pt idx="7771">
                  <c:v>77.628661578047172</c:v>
                </c:pt>
                <c:pt idx="7772">
                  <c:v>77.630696343506273</c:v>
                </c:pt>
                <c:pt idx="7773">
                  <c:v>77.632730849180447</c:v>
                </c:pt>
                <c:pt idx="7774">
                  <c:v>77.634765095136032</c:v>
                </c:pt>
                <c:pt idx="7775">
                  <c:v>77.636799081439293</c:v>
                </c:pt>
                <c:pt idx="7776">
                  <c:v>77.63883280815655</c:v>
                </c:pt>
                <c:pt idx="7777">
                  <c:v>77.640866275354</c:v>
                </c:pt>
                <c:pt idx="7778">
                  <c:v>77.642899483097935</c:v>
                </c:pt>
                <c:pt idx="7779">
                  <c:v>77.644932431454507</c:v>
                </c:pt>
                <c:pt idx="7780">
                  <c:v>77.646965120489881</c:v>
                </c:pt>
                <c:pt idx="7781">
                  <c:v>77.648997550270266</c:v>
                </c:pt>
                <c:pt idx="7782">
                  <c:v>77.651029720861715</c:v>
                </c:pt>
                <c:pt idx="7783">
                  <c:v>77.653061632330378</c:v>
                </c:pt>
                <c:pt idx="7784">
                  <c:v>77.655093284742293</c:v>
                </c:pt>
                <c:pt idx="7785">
                  <c:v>77.657124678163527</c:v>
                </c:pt>
                <c:pt idx="7786">
                  <c:v>77.659155812660131</c:v>
                </c:pt>
                <c:pt idx="7787">
                  <c:v>77.661186688298045</c:v>
                </c:pt>
                <c:pt idx="7788">
                  <c:v>77.663217305143263</c:v>
                </c:pt>
                <c:pt idx="7789">
                  <c:v>77.665247663261738</c:v>
                </c:pt>
                <c:pt idx="7790">
                  <c:v>77.667277762719394</c:v>
                </c:pt>
                <c:pt idx="7791">
                  <c:v>77.669307603582126</c:v>
                </c:pt>
                <c:pt idx="7792">
                  <c:v>77.671337185915817</c:v>
                </c:pt>
                <c:pt idx="7793">
                  <c:v>77.673366509786291</c:v>
                </c:pt>
                <c:pt idx="7794">
                  <c:v>77.675395575259373</c:v>
                </c:pt>
                <c:pt idx="7795">
                  <c:v>77.677424382400872</c:v>
                </c:pt>
                <c:pt idx="7796">
                  <c:v>77.679452931276543</c:v>
                </c:pt>
                <c:pt idx="7797">
                  <c:v>77.681481221952154</c:v>
                </c:pt>
                <c:pt idx="7798">
                  <c:v>77.683509254493387</c:v>
                </c:pt>
                <c:pt idx="7799">
                  <c:v>77.685537028965982</c:v>
                </c:pt>
                <c:pt idx="7800">
                  <c:v>77.687564545435578</c:v>
                </c:pt>
                <c:pt idx="7801">
                  <c:v>77.689591803967843</c:v>
                </c:pt>
                <c:pt idx="7802">
                  <c:v>77.691618804628376</c:v>
                </c:pt>
                <c:pt idx="7803">
                  <c:v>77.693645547482802</c:v>
                </c:pt>
                <c:pt idx="7804">
                  <c:v>77.695672032596647</c:v>
                </c:pt>
                <c:pt idx="7805">
                  <c:v>77.697698260035494</c:v>
                </c:pt>
                <c:pt idx="7806">
                  <c:v>77.699724229864856</c:v>
                </c:pt>
                <c:pt idx="7807">
                  <c:v>77.701749942150229</c:v>
                </c:pt>
                <c:pt idx="7808">
                  <c:v>77.703775396957042</c:v>
                </c:pt>
                <c:pt idx="7809">
                  <c:v>77.705800594350805</c:v>
                </c:pt>
                <c:pt idx="7810">
                  <c:v>77.707825534396918</c:v>
                </c:pt>
                <c:pt idx="7811">
                  <c:v>77.709850217160763</c:v>
                </c:pt>
                <c:pt idx="7812">
                  <c:v>77.711874642707699</c:v>
                </c:pt>
                <c:pt idx="7813">
                  <c:v>77.713898811103093</c:v>
                </c:pt>
                <c:pt idx="7814">
                  <c:v>77.715922722412273</c:v>
                </c:pt>
                <c:pt idx="7815">
                  <c:v>77.71794637670051</c:v>
                </c:pt>
                <c:pt idx="7816">
                  <c:v>77.719969774033075</c:v>
                </c:pt>
                <c:pt idx="7817">
                  <c:v>77.721992914475265</c:v>
                </c:pt>
                <c:pt idx="7818">
                  <c:v>77.724015798092239</c:v>
                </c:pt>
                <c:pt idx="7819">
                  <c:v>77.726038424949238</c:v>
                </c:pt>
                <c:pt idx="7820">
                  <c:v>77.728060795111375</c:v>
                </c:pt>
                <c:pt idx="7821">
                  <c:v>77.73008290864388</c:v>
                </c:pt>
                <c:pt idx="7822">
                  <c:v>77.73210476561178</c:v>
                </c:pt>
                <c:pt idx="7823">
                  <c:v>77.734126366080275</c:v>
                </c:pt>
                <c:pt idx="7824">
                  <c:v>77.736147710114338</c:v>
                </c:pt>
                <c:pt idx="7825">
                  <c:v>77.73816879777911</c:v>
                </c:pt>
                <c:pt idx="7826">
                  <c:v>77.740189629139536</c:v>
                </c:pt>
                <c:pt idx="7827">
                  <c:v>77.74221020426063</c:v>
                </c:pt>
                <c:pt idx="7828">
                  <c:v>77.74423052320742</c:v>
                </c:pt>
                <c:pt idx="7829">
                  <c:v>77.746250586044795</c:v>
                </c:pt>
                <c:pt idx="7830">
                  <c:v>77.748270392837725</c:v>
                </c:pt>
                <c:pt idx="7831">
                  <c:v>77.750289943651055</c:v>
                </c:pt>
                <c:pt idx="7832">
                  <c:v>77.752309238549714</c:v>
                </c:pt>
                <c:pt idx="7833">
                  <c:v>77.754328277598518</c:v>
                </c:pt>
                <c:pt idx="7834">
                  <c:v>77.756347060862296</c:v>
                </c:pt>
                <c:pt idx="7835">
                  <c:v>77.758365588405852</c:v>
                </c:pt>
                <c:pt idx="7836">
                  <c:v>77.76038386029397</c:v>
                </c:pt>
                <c:pt idx="7837">
                  <c:v>77.762401876591412</c:v>
                </c:pt>
                <c:pt idx="7838">
                  <c:v>77.764419637362863</c:v>
                </c:pt>
                <c:pt idx="7839">
                  <c:v>77.766437142673055</c:v>
                </c:pt>
                <c:pt idx="7840">
                  <c:v>77.76845439258669</c:v>
                </c:pt>
                <c:pt idx="7841">
                  <c:v>77.770471387168371</c:v>
                </c:pt>
                <c:pt idx="7842">
                  <c:v>77.772488126482756</c:v>
                </c:pt>
                <c:pt idx="7843">
                  <c:v>77.774504610594448</c:v>
                </c:pt>
                <c:pt idx="7844">
                  <c:v>77.776520839568022</c:v>
                </c:pt>
                <c:pt idx="7845">
                  <c:v>77.778536813468008</c:v>
                </c:pt>
                <c:pt idx="7846">
                  <c:v>77.780552532358982</c:v>
                </c:pt>
                <c:pt idx="7847">
                  <c:v>77.782567996305431</c:v>
                </c:pt>
                <c:pt idx="7848">
                  <c:v>77.784583205371845</c:v>
                </c:pt>
                <c:pt idx="7849">
                  <c:v>77.78659815962267</c:v>
                </c:pt>
                <c:pt idx="7850">
                  <c:v>77.788612859122324</c:v>
                </c:pt>
                <c:pt idx="7851">
                  <c:v>77.790627303935239</c:v>
                </c:pt>
                <c:pt idx="7852">
                  <c:v>77.792641494125789</c:v>
                </c:pt>
                <c:pt idx="7853">
                  <c:v>77.794655429758336</c:v>
                </c:pt>
                <c:pt idx="7854">
                  <c:v>77.796669110897213</c:v>
                </c:pt>
                <c:pt idx="7855">
                  <c:v>77.798682537606751</c:v>
                </c:pt>
                <c:pt idx="7856">
                  <c:v>77.800695709951214</c:v>
                </c:pt>
                <c:pt idx="7857">
                  <c:v>77.802708627994861</c:v>
                </c:pt>
                <c:pt idx="7858">
                  <c:v>77.804721291801911</c:v>
                </c:pt>
                <c:pt idx="7859">
                  <c:v>77.806733701436627</c:v>
                </c:pt>
                <c:pt idx="7860">
                  <c:v>77.808745856963185</c:v>
                </c:pt>
                <c:pt idx="7861">
                  <c:v>77.810757758445746</c:v>
                </c:pt>
                <c:pt idx="7862">
                  <c:v>77.81276940594843</c:v>
                </c:pt>
                <c:pt idx="7863">
                  <c:v>77.814780799535356</c:v>
                </c:pt>
                <c:pt idx="7864">
                  <c:v>77.81679193927063</c:v>
                </c:pt>
                <c:pt idx="7865">
                  <c:v>77.818802825218313</c:v>
                </c:pt>
                <c:pt idx="7866">
                  <c:v>77.820813457442469</c:v>
                </c:pt>
                <c:pt idx="7867">
                  <c:v>77.822823836007089</c:v>
                </c:pt>
                <c:pt idx="7868">
                  <c:v>77.824833960976193</c:v>
                </c:pt>
                <c:pt idx="7869">
                  <c:v>77.826843832413729</c:v>
                </c:pt>
                <c:pt idx="7870">
                  <c:v>77.828853450383633</c:v>
                </c:pt>
                <c:pt idx="7871">
                  <c:v>77.830862814949867</c:v>
                </c:pt>
                <c:pt idx="7872">
                  <c:v>77.832871926176296</c:v>
                </c:pt>
                <c:pt idx="7873">
                  <c:v>77.83488078412681</c:v>
                </c:pt>
                <c:pt idx="7874">
                  <c:v>77.836889388865259</c:v>
                </c:pt>
                <c:pt idx="7875">
                  <c:v>77.838897740455451</c:v>
                </c:pt>
                <c:pt idx="7876">
                  <c:v>77.840905838961234</c:v>
                </c:pt>
                <c:pt idx="7877">
                  <c:v>77.842913684446302</c:v>
                </c:pt>
                <c:pt idx="7878">
                  <c:v>77.844921276974503</c:v>
                </c:pt>
                <c:pt idx="7879">
                  <c:v>77.846928616609489</c:v>
                </c:pt>
                <c:pt idx="7880">
                  <c:v>77.848935703415009</c:v>
                </c:pt>
                <c:pt idx="7881">
                  <c:v>77.850942537454742</c:v>
                </c:pt>
                <c:pt idx="7882">
                  <c:v>77.85294911879231</c:v>
                </c:pt>
                <c:pt idx="7883">
                  <c:v>77.854955447491392</c:v>
                </c:pt>
                <c:pt idx="7884">
                  <c:v>77.856961523615567</c:v>
                </c:pt>
                <c:pt idx="7885">
                  <c:v>77.858967347228415</c:v>
                </c:pt>
                <c:pt idx="7886">
                  <c:v>77.860972918393514</c:v>
                </c:pt>
                <c:pt idx="7887">
                  <c:v>77.862978237174403</c:v>
                </c:pt>
                <c:pt idx="7888">
                  <c:v>77.864983303634602</c:v>
                </c:pt>
                <c:pt idx="7889">
                  <c:v>77.866988117837579</c:v>
                </c:pt>
                <c:pt idx="7890">
                  <c:v>77.868992679846798</c:v>
                </c:pt>
                <c:pt idx="7891">
                  <c:v>77.870996989725754</c:v>
                </c:pt>
                <c:pt idx="7892">
                  <c:v>77.87300104753777</c:v>
                </c:pt>
                <c:pt idx="7893">
                  <c:v>77.875004853346297</c:v>
                </c:pt>
                <c:pt idx="7894">
                  <c:v>77.877008407214703</c:v>
                </c:pt>
                <c:pt idx="7895">
                  <c:v>77.87901170920631</c:v>
                </c:pt>
                <c:pt idx="7896">
                  <c:v>77.881014759384485</c:v>
                </c:pt>
                <c:pt idx="7897">
                  <c:v>77.883017557812479</c:v>
                </c:pt>
                <c:pt idx="7898">
                  <c:v>77.885020104553575</c:v>
                </c:pt>
                <c:pt idx="7899">
                  <c:v>77.887022399671025</c:v>
                </c:pt>
                <c:pt idx="7900">
                  <c:v>77.889024443228067</c:v>
                </c:pt>
                <c:pt idx="7901">
                  <c:v>77.891026235287896</c:v>
                </c:pt>
                <c:pt idx="7902">
                  <c:v>77.893027775913694</c:v>
                </c:pt>
                <c:pt idx="7903">
                  <c:v>77.895029065168615</c:v>
                </c:pt>
                <c:pt idx="7904">
                  <c:v>77.89703010311581</c:v>
                </c:pt>
                <c:pt idx="7905">
                  <c:v>77.899030889818306</c:v>
                </c:pt>
                <c:pt idx="7906">
                  <c:v>77.901031425339283</c:v>
                </c:pt>
                <c:pt idx="7907">
                  <c:v>77.90303170974174</c:v>
                </c:pt>
                <c:pt idx="7908">
                  <c:v>77.905031743088742</c:v>
                </c:pt>
                <c:pt idx="7909">
                  <c:v>77.907031525443315</c:v>
                </c:pt>
                <c:pt idx="7910">
                  <c:v>77.9090310568684</c:v>
                </c:pt>
                <c:pt idx="7911">
                  <c:v>77.911030337427007</c:v>
                </c:pt>
                <c:pt idx="7912">
                  <c:v>77.91302936718202</c:v>
                </c:pt>
                <c:pt idx="7913">
                  <c:v>77.915028146196406</c:v>
                </c:pt>
                <c:pt idx="7914">
                  <c:v>77.917026674533062</c:v>
                </c:pt>
                <c:pt idx="7915">
                  <c:v>77.91902495225483</c:v>
                </c:pt>
                <c:pt idx="7916">
                  <c:v>77.921022979424549</c:v>
                </c:pt>
                <c:pt idx="7917">
                  <c:v>77.923020756105103</c:v>
                </c:pt>
                <c:pt idx="7918">
                  <c:v>77.92501828235919</c:v>
                </c:pt>
                <c:pt idx="7919">
                  <c:v>77.927015558249678</c:v>
                </c:pt>
                <c:pt idx="7920">
                  <c:v>77.929012583839281</c:v>
                </c:pt>
                <c:pt idx="7921">
                  <c:v>77.931009359190725</c:v>
                </c:pt>
                <c:pt idx="7922">
                  <c:v>77.933005884366722</c:v>
                </c:pt>
                <c:pt idx="7923">
                  <c:v>77.935002159429928</c:v>
                </c:pt>
                <c:pt idx="7924">
                  <c:v>77.93699818444307</c:v>
                </c:pt>
                <c:pt idx="7925">
                  <c:v>77.938993959468689</c:v>
                </c:pt>
                <c:pt idx="7926">
                  <c:v>77.940989484569442</c:v>
                </c:pt>
                <c:pt idx="7927">
                  <c:v>77.942984759807942</c:v>
                </c:pt>
                <c:pt idx="7928">
                  <c:v>77.944979785246716</c:v>
                </c:pt>
                <c:pt idx="7929">
                  <c:v>77.946974560948306</c:v>
                </c:pt>
                <c:pt idx="7930">
                  <c:v>77.948969086975225</c:v>
                </c:pt>
                <c:pt idx="7931">
                  <c:v>77.950963363389988</c:v>
                </c:pt>
                <c:pt idx="7932">
                  <c:v>77.952957390255065</c:v>
                </c:pt>
                <c:pt idx="7933">
                  <c:v>77.954951167632842</c:v>
                </c:pt>
                <c:pt idx="7934">
                  <c:v>77.956944695585847</c:v>
                </c:pt>
                <c:pt idx="7935">
                  <c:v>77.958937974176393</c:v>
                </c:pt>
                <c:pt idx="7936">
                  <c:v>77.960931003466882</c:v>
                </c:pt>
                <c:pt idx="7937">
                  <c:v>77.962923783519642</c:v>
                </c:pt>
                <c:pt idx="7938">
                  <c:v>77.964916314397058</c:v>
                </c:pt>
                <c:pt idx="7939">
                  <c:v>77.966908596161417</c:v>
                </c:pt>
                <c:pt idx="7940">
                  <c:v>77.968900628874962</c:v>
                </c:pt>
                <c:pt idx="7941">
                  <c:v>77.970892412599994</c:v>
                </c:pt>
                <c:pt idx="7942">
                  <c:v>77.972883947398728</c:v>
                </c:pt>
                <c:pt idx="7943">
                  <c:v>77.974875233333407</c:v>
                </c:pt>
                <c:pt idx="7944">
                  <c:v>77.976866270466147</c:v>
                </c:pt>
                <c:pt idx="7945">
                  <c:v>77.978857058859177</c:v>
                </c:pt>
                <c:pt idx="7946">
                  <c:v>77.980847598574627</c:v>
                </c:pt>
                <c:pt idx="7947">
                  <c:v>77.982837889674627</c:v>
                </c:pt>
                <c:pt idx="7948">
                  <c:v>77.984827932221251</c:v>
                </c:pt>
                <c:pt idx="7949">
                  <c:v>77.98681772627657</c:v>
                </c:pt>
                <c:pt idx="7950">
                  <c:v>77.988807271902658</c:v>
                </c:pt>
                <c:pt idx="7951">
                  <c:v>77.990796569161503</c:v>
                </c:pt>
                <c:pt idx="7952">
                  <c:v>77.99278561811515</c:v>
                </c:pt>
                <c:pt idx="7953">
                  <c:v>77.994774418825543</c:v>
                </c:pt>
                <c:pt idx="7954">
                  <c:v>77.996762971354642</c:v>
                </c:pt>
                <c:pt idx="7955">
                  <c:v>77.998751275764405</c:v>
                </c:pt>
                <c:pt idx="7956">
                  <c:v>78.000739332116723</c:v>
                </c:pt>
                <c:pt idx="7957">
                  <c:v>78.002727140473496</c:v>
                </c:pt>
                <c:pt idx="7958">
                  <c:v>78.004714700896557</c:v>
                </c:pt>
                <c:pt idx="7959">
                  <c:v>78.006702013447764</c:v>
                </c:pt>
                <c:pt idx="7960">
                  <c:v>78.008689078188979</c:v>
                </c:pt>
                <c:pt idx="7961">
                  <c:v>78.010675895181919</c:v>
                </c:pt>
                <c:pt idx="7962">
                  <c:v>78.012662464488429</c:v>
                </c:pt>
                <c:pt idx="7963">
                  <c:v>78.014648786170198</c:v>
                </c:pt>
                <c:pt idx="7964">
                  <c:v>78.01663486028896</c:v>
                </c:pt>
                <c:pt idx="7965">
                  <c:v>78.018620686906431</c:v>
                </c:pt>
                <c:pt idx="7966">
                  <c:v>78.020606266084286</c:v>
                </c:pt>
                <c:pt idx="7967">
                  <c:v>78.022591597884229</c:v>
                </c:pt>
                <c:pt idx="7968">
                  <c:v>78.024576682367794</c:v>
                </c:pt>
                <c:pt idx="7969">
                  <c:v>78.026561519596655</c:v>
                </c:pt>
                <c:pt idx="7970">
                  <c:v>78.028546109632401</c:v>
                </c:pt>
                <c:pt idx="7971">
                  <c:v>78.030530452536567</c:v>
                </c:pt>
                <c:pt idx="7972">
                  <c:v>78.032514548370685</c:v>
                </c:pt>
                <c:pt idx="7973">
                  <c:v>78.034498397196344</c:v>
                </c:pt>
                <c:pt idx="7974">
                  <c:v>78.036481999074965</c:v>
                </c:pt>
                <c:pt idx="7975">
                  <c:v>78.038465354068052</c:v>
                </c:pt>
                <c:pt idx="7976">
                  <c:v>78.040448462237038</c:v>
                </c:pt>
                <c:pt idx="7977">
                  <c:v>78.04243132364337</c:v>
                </c:pt>
                <c:pt idx="7978">
                  <c:v>78.044413938348427</c:v>
                </c:pt>
                <c:pt idx="7979">
                  <c:v>78.046396306413584</c:v>
                </c:pt>
                <c:pt idx="7980">
                  <c:v>78.048378427900246</c:v>
                </c:pt>
                <c:pt idx="7981">
                  <c:v>78.050360302869677</c:v>
                </c:pt>
                <c:pt idx="7982">
                  <c:v>78.052341931383268</c:v>
                </c:pt>
                <c:pt idx="7983">
                  <c:v>78.054323313502223</c:v>
                </c:pt>
                <c:pt idx="7984">
                  <c:v>78.056304449287893</c:v>
                </c:pt>
                <c:pt idx="7985">
                  <c:v>78.058285338801454</c:v>
                </c:pt>
                <c:pt idx="7986">
                  <c:v>78.060265982104156</c:v>
                </c:pt>
                <c:pt idx="7987">
                  <c:v>78.062246379257175</c:v>
                </c:pt>
                <c:pt idx="7988">
                  <c:v>78.064226530321719</c:v>
                </c:pt>
                <c:pt idx="7989">
                  <c:v>78.066206435358907</c:v>
                </c:pt>
                <c:pt idx="7990">
                  <c:v>78.068186094429876</c:v>
                </c:pt>
                <c:pt idx="7991">
                  <c:v>78.070165507595746</c:v>
                </c:pt>
                <c:pt idx="7992">
                  <c:v>78.072144674917595</c:v>
                </c:pt>
                <c:pt idx="7993">
                  <c:v>78.074123596456488</c:v>
                </c:pt>
                <c:pt idx="7994">
                  <c:v>78.076102272273417</c:v>
                </c:pt>
                <c:pt idx="7995">
                  <c:v>78.078080702429475</c:v>
                </c:pt>
                <c:pt idx="7996">
                  <c:v>78.080058886985583</c:v>
                </c:pt>
                <c:pt idx="7997">
                  <c:v>78.082036826002749</c:v>
                </c:pt>
                <c:pt idx="7998">
                  <c:v>78.084014519541924</c:v>
                </c:pt>
                <c:pt idx="7999">
                  <c:v>78.085991967663986</c:v>
                </c:pt>
                <c:pt idx="8000">
                  <c:v>78.087969170429886</c:v>
                </c:pt>
                <c:pt idx="8001">
                  <c:v>78.089946127900518</c:v>
                </c:pt>
                <c:pt idx="8002">
                  <c:v>78.091922840136647</c:v>
                </c:pt>
                <c:pt idx="8003">
                  <c:v>78.093899307199194</c:v>
                </c:pt>
                <c:pt idx="8004">
                  <c:v>78.095875529148955</c:v>
                </c:pt>
                <c:pt idx="8005">
                  <c:v>78.097851506046666</c:v>
                </c:pt>
                <c:pt idx="8006">
                  <c:v>78.099827237953164</c:v>
                </c:pt>
                <c:pt idx="8007">
                  <c:v>78.101802724929144</c:v>
                </c:pt>
                <c:pt idx="8008">
                  <c:v>78.103777967035342</c:v>
                </c:pt>
                <c:pt idx="8009">
                  <c:v>78.105752964332453</c:v>
                </c:pt>
                <c:pt idx="8010">
                  <c:v>78.107727716881158</c:v>
                </c:pt>
                <c:pt idx="8011">
                  <c:v>78.109702224742094</c:v>
                </c:pt>
                <c:pt idx="8012">
                  <c:v>78.111676487975927</c:v>
                </c:pt>
                <c:pt idx="8013">
                  <c:v>78.113650506643211</c:v>
                </c:pt>
                <c:pt idx="8014">
                  <c:v>78.115624280804568</c:v>
                </c:pt>
                <c:pt idx="8015">
                  <c:v>78.11759781052055</c:v>
                </c:pt>
                <c:pt idx="8016">
                  <c:v>78.119571095851697</c:v>
                </c:pt>
                <c:pt idx="8017">
                  <c:v>78.121544136858518</c:v>
                </c:pt>
                <c:pt idx="8018">
                  <c:v>78.12351693360155</c:v>
                </c:pt>
                <c:pt idx="8019">
                  <c:v>78.125489486141191</c:v>
                </c:pt>
                <c:pt idx="8020">
                  <c:v>78.127461794537979</c:v>
                </c:pt>
                <c:pt idx="8021">
                  <c:v>78.129433858852266</c:v>
                </c:pt>
                <c:pt idx="8022">
                  <c:v>78.131405679144493</c:v>
                </c:pt>
                <c:pt idx="8023">
                  <c:v>78.133377255475054</c:v>
                </c:pt>
                <c:pt idx="8024">
                  <c:v>78.135348587904275</c:v>
                </c:pt>
                <c:pt idx="8025">
                  <c:v>78.137319676492538</c:v>
                </c:pt>
                <c:pt idx="8026">
                  <c:v>78.139290521300097</c:v>
                </c:pt>
                <c:pt idx="8027">
                  <c:v>78.141261122387306</c:v>
                </c:pt>
                <c:pt idx="8028">
                  <c:v>78.143231479814418</c:v>
                </c:pt>
                <c:pt idx="8029">
                  <c:v>78.14520159364163</c:v>
                </c:pt>
                <c:pt idx="8030">
                  <c:v>78.147171463929254</c:v>
                </c:pt>
                <c:pt idx="8031">
                  <c:v>78.149141090737444</c:v>
                </c:pt>
                <c:pt idx="8032">
                  <c:v>78.151110474126384</c:v>
                </c:pt>
                <c:pt idx="8033">
                  <c:v>78.15307961415624</c:v>
                </c:pt>
                <c:pt idx="8034">
                  <c:v>78.155048510887156</c:v>
                </c:pt>
                <c:pt idx="8035">
                  <c:v>78.157017164379241</c:v>
                </c:pt>
                <c:pt idx="8036">
                  <c:v>78.158985574692565</c:v>
                </c:pt>
                <c:pt idx="8037">
                  <c:v>78.160953741887241</c:v>
                </c:pt>
                <c:pt idx="8038">
                  <c:v>78.16292166602328</c:v>
                </c:pt>
                <c:pt idx="8039">
                  <c:v>78.164889347160724</c:v>
                </c:pt>
                <c:pt idx="8040">
                  <c:v>78.166856785359556</c:v>
                </c:pt>
                <c:pt idx="8041">
                  <c:v>78.168823980679804</c:v>
                </c:pt>
                <c:pt idx="8042">
                  <c:v>78.17079093318138</c:v>
                </c:pt>
                <c:pt idx="8043">
                  <c:v>78.172757642924253</c:v>
                </c:pt>
                <c:pt idx="8044">
                  <c:v>78.174724109968324</c:v>
                </c:pt>
                <c:pt idx="8045">
                  <c:v>78.176690334373461</c:v>
                </c:pt>
                <c:pt idx="8046">
                  <c:v>78.178656316199593</c:v>
                </c:pt>
                <c:pt idx="8047">
                  <c:v>78.180622055506504</c:v>
                </c:pt>
                <c:pt idx="8048">
                  <c:v>78.18258755235405</c:v>
                </c:pt>
                <c:pt idx="8049">
                  <c:v>78.184552806802046</c:v>
                </c:pt>
                <c:pt idx="8050">
                  <c:v>78.186517818910261</c:v>
                </c:pt>
                <c:pt idx="8051">
                  <c:v>78.188482588738466</c:v>
                </c:pt>
                <c:pt idx="8052">
                  <c:v>78.190447116346348</c:v>
                </c:pt>
                <c:pt idx="8053">
                  <c:v>78.192411401793692</c:v>
                </c:pt>
                <c:pt idx="8054">
                  <c:v>78.194375445140153</c:v>
                </c:pt>
                <c:pt idx="8055">
                  <c:v>78.196339246445419</c:v>
                </c:pt>
                <c:pt idx="8056">
                  <c:v>78.198302805769103</c:v>
                </c:pt>
                <c:pt idx="8057">
                  <c:v>78.200266123170891</c:v>
                </c:pt>
                <c:pt idx="8058">
                  <c:v>78.202229198710327</c:v>
                </c:pt>
                <c:pt idx="8059">
                  <c:v>78.204192032447068</c:v>
                </c:pt>
                <c:pt idx="8060">
                  <c:v>78.206154624440572</c:v>
                </c:pt>
                <c:pt idx="8061">
                  <c:v>78.208116974750482</c:v>
                </c:pt>
                <c:pt idx="8062">
                  <c:v>78.210079083436241</c:v>
                </c:pt>
                <c:pt idx="8063">
                  <c:v>78.212040950557366</c:v>
                </c:pt>
                <c:pt idx="8064">
                  <c:v>78.214002576173371</c:v>
                </c:pt>
                <c:pt idx="8065">
                  <c:v>78.215963960343643</c:v>
                </c:pt>
                <c:pt idx="8066">
                  <c:v>78.217925103127669</c:v>
                </c:pt>
                <c:pt idx="8067">
                  <c:v>78.219886004584822</c:v>
                </c:pt>
                <c:pt idx="8068">
                  <c:v>78.221846664774446</c:v>
                </c:pt>
                <c:pt idx="8069">
                  <c:v>78.223807083756014</c:v>
                </c:pt>
                <c:pt idx="8070">
                  <c:v>78.225767261588757</c:v>
                </c:pt>
                <c:pt idx="8071">
                  <c:v>78.227727198332047</c:v>
                </c:pt>
                <c:pt idx="8072">
                  <c:v>78.229686894045201</c:v>
                </c:pt>
                <c:pt idx="8073">
                  <c:v>78.231646348787478</c:v>
                </c:pt>
                <c:pt idx="8074">
                  <c:v>78.233605562618095</c:v>
                </c:pt>
                <c:pt idx="8075">
                  <c:v>78.235564535596339</c:v>
                </c:pt>
                <c:pt idx="8076">
                  <c:v>78.23752326778137</c:v>
                </c:pt>
                <c:pt idx="8077">
                  <c:v>78.239481759232405</c:v>
                </c:pt>
                <c:pt idx="8078">
                  <c:v>78.241440010008617</c:v>
                </c:pt>
                <c:pt idx="8079">
                  <c:v>78.243398020169124</c:v>
                </c:pt>
                <c:pt idx="8080">
                  <c:v>78.2453557897731</c:v>
                </c:pt>
                <c:pt idx="8081">
                  <c:v>78.247313318879591</c:v>
                </c:pt>
                <c:pt idx="8082">
                  <c:v>78.249270607547686</c:v>
                </c:pt>
                <c:pt idx="8083">
                  <c:v>78.251227655836459</c:v>
                </c:pt>
                <c:pt idx="8084">
                  <c:v>78.253184463804942</c:v>
                </c:pt>
                <c:pt idx="8085">
                  <c:v>78.255141031512167</c:v>
                </c:pt>
                <c:pt idx="8086">
                  <c:v>78.257097359017067</c:v>
                </c:pt>
                <c:pt idx="8087">
                  <c:v>78.259053446378715</c:v>
                </c:pt>
                <c:pt idx="8088">
                  <c:v>78.261009293655945</c:v>
                </c:pt>
                <c:pt idx="8089">
                  <c:v>78.262964900907733</c:v>
                </c:pt>
                <c:pt idx="8090">
                  <c:v>78.264920268193023</c:v>
                </c:pt>
                <c:pt idx="8091">
                  <c:v>78.266875395570651</c:v>
                </c:pt>
                <c:pt idx="8092">
                  <c:v>78.26883028309949</c:v>
                </c:pt>
                <c:pt idx="8093">
                  <c:v>78.27078493083836</c:v>
                </c:pt>
                <c:pt idx="8094">
                  <c:v>78.272739338846137</c:v>
                </c:pt>
                <c:pt idx="8095">
                  <c:v>78.274693507181567</c:v>
                </c:pt>
                <c:pt idx="8096">
                  <c:v>78.27664743590347</c:v>
                </c:pt>
                <c:pt idx="8097">
                  <c:v>78.278601125070551</c:v>
                </c:pt>
                <c:pt idx="8098">
                  <c:v>78.280554574741572</c:v>
                </c:pt>
                <c:pt idx="8099">
                  <c:v>78.282507784975223</c:v>
                </c:pt>
                <c:pt idx="8100">
                  <c:v>78.284460755830196</c:v>
                </c:pt>
                <c:pt idx="8101">
                  <c:v>78.286413487365209</c:v>
                </c:pt>
                <c:pt idx="8102">
                  <c:v>78.288365979638826</c:v>
                </c:pt>
                <c:pt idx="8103">
                  <c:v>78.290318232709737</c:v>
                </c:pt>
                <c:pt idx="8104">
                  <c:v>78.292270246636519</c:v>
                </c:pt>
                <c:pt idx="8105">
                  <c:v>78.294222021477751</c:v>
                </c:pt>
                <c:pt idx="8106">
                  <c:v>78.296173557291993</c:v>
                </c:pt>
                <c:pt idx="8107">
                  <c:v>78.298124854137825</c:v>
                </c:pt>
                <c:pt idx="8108">
                  <c:v>78.300075912073666</c:v>
                </c:pt>
                <c:pt idx="8109">
                  <c:v>78.302026731158108</c:v>
                </c:pt>
                <c:pt idx="8110">
                  <c:v>78.303977311449586</c:v>
                </c:pt>
                <c:pt idx="8111">
                  <c:v>78.305927653006577</c:v>
                </c:pt>
                <c:pt idx="8112">
                  <c:v>78.307877755887461</c:v>
                </c:pt>
                <c:pt idx="8113">
                  <c:v>78.309827620150685</c:v>
                </c:pt>
                <c:pt idx="8114">
                  <c:v>78.311777245854657</c:v>
                </c:pt>
                <c:pt idx="8115">
                  <c:v>78.313726633057684</c:v>
                </c:pt>
                <c:pt idx="8116">
                  <c:v>78.315675781818143</c:v>
                </c:pt>
                <c:pt idx="8117">
                  <c:v>78.317624692194357</c:v>
                </c:pt>
                <c:pt idx="8118">
                  <c:v>78.319573364244661</c:v>
                </c:pt>
                <c:pt idx="8119">
                  <c:v>78.321521798027277</c:v>
                </c:pt>
                <c:pt idx="8120">
                  <c:v>78.323469993600497</c:v>
                </c:pt>
                <c:pt idx="8121">
                  <c:v>78.325417951022573</c:v>
                </c:pt>
                <c:pt idx="8122">
                  <c:v>78.327365670351696</c:v>
                </c:pt>
                <c:pt idx="8123">
                  <c:v>78.329313151646076</c:v>
                </c:pt>
                <c:pt idx="8124">
                  <c:v>78.331260394963849</c:v>
                </c:pt>
                <c:pt idx="8125">
                  <c:v>78.333207400363207</c:v>
                </c:pt>
                <c:pt idx="8126">
                  <c:v>78.335154167902303</c:v>
                </c:pt>
                <c:pt idx="8127">
                  <c:v>78.337100697639215</c:v>
                </c:pt>
                <c:pt idx="8128">
                  <c:v>78.33904698963201</c:v>
                </c:pt>
                <c:pt idx="8129">
                  <c:v>78.340993043938809</c:v>
                </c:pt>
                <c:pt idx="8130">
                  <c:v>78.342938860617636</c:v>
                </c:pt>
                <c:pt idx="8131">
                  <c:v>78.344884439726485</c:v>
                </c:pt>
                <c:pt idx="8132">
                  <c:v>78.346829781323407</c:v>
                </c:pt>
                <c:pt idx="8133">
                  <c:v>78.348774885466355</c:v>
                </c:pt>
                <c:pt idx="8134">
                  <c:v>78.350719752213308</c:v>
                </c:pt>
                <c:pt idx="8135">
                  <c:v>78.352664381622191</c:v>
                </c:pt>
                <c:pt idx="8136">
                  <c:v>78.35460877375094</c:v>
                </c:pt>
                <c:pt idx="8137">
                  <c:v>78.356552928657436</c:v>
                </c:pt>
                <c:pt idx="8138">
                  <c:v>78.358496846399547</c:v>
                </c:pt>
                <c:pt idx="8139">
                  <c:v>78.360440527035166</c:v>
                </c:pt>
                <c:pt idx="8140">
                  <c:v>78.362383970622133</c:v>
                </c:pt>
                <c:pt idx="8141">
                  <c:v>78.364327177218186</c:v>
                </c:pt>
                <c:pt idx="8142">
                  <c:v>78.366270146881192</c:v>
                </c:pt>
                <c:pt idx="8143">
                  <c:v>78.368212879668874</c:v>
                </c:pt>
                <c:pt idx="8144">
                  <c:v>78.370155375639044</c:v>
                </c:pt>
                <c:pt idx="8145">
                  <c:v>78.372097634849354</c:v>
                </c:pt>
                <c:pt idx="8146">
                  <c:v>78.374039657357571</c:v>
                </c:pt>
                <c:pt idx="8147">
                  <c:v>78.37598144322132</c:v>
                </c:pt>
                <c:pt idx="8148">
                  <c:v>78.377922992498327</c:v>
                </c:pt>
                <c:pt idx="8149">
                  <c:v>78.37986430524623</c:v>
                </c:pt>
                <c:pt idx="8150">
                  <c:v>78.381805381522611</c:v>
                </c:pt>
                <c:pt idx="8151">
                  <c:v>78.38374622138511</c:v>
                </c:pt>
                <c:pt idx="8152">
                  <c:v>78.385686824891295</c:v>
                </c:pt>
                <c:pt idx="8153">
                  <c:v>78.387627192098748</c:v>
                </c:pt>
                <c:pt idx="8154">
                  <c:v>78.389567323064952</c:v>
                </c:pt>
                <c:pt idx="8155">
                  <c:v>78.391507217847462</c:v>
                </c:pt>
                <c:pt idx="8156">
                  <c:v>78.393446876503788</c:v>
                </c:pt>
                <c:pt idx="8157">
                  <c:v>78.395386299091399</c:v>
                </c:pt>
                <c:pt idx="8158">
                  <c:v>78.397325485667722</c:v>
                </c:pt>
                <c:pt idx="8159">
                  <c:v>78.399264436290224</c:v>
                </c:pt>
                <c:pt idx="8160">
                  <c:v>78.40120315101629</c:v>
                </c:pt>
                <c:pt idx="8161">
                  <c:v>78.403141629903345</c:v>
                </c:pt>
                <c:pt idx="8162">
                  <c:v>78.405079873008745</c:v>
                </c:pt>
                <c:pt idx="8163">
                  <c:v>78.40701788038983</c:v>
                </c:pt>
                <c:pt idx="8164">
                  <c:v>78.408955652103955</c:v>
                </c:pt>
                <c:pt idx="8165">
                  <c:v>78.410893188208391</c:v>
                </c:pt>
                <c:pt idx="8166">
                  <c:v>78.412830488760449</c:v>
                </c:pt>
                <c:pt idx="8167">
                  <c:v>78.414767553817398</c:v>
                </c:pt>
                <c:pt idx="8168">
                  <c:v>78.416704383436482</c:v>
                </c:pt>
                <c:pt idx="8169">
                  <c:v>78.418640977674897</c:v>
                </c:pt>
                <c:pt idx="8170">
                  <c:v>78.420577336589901</c:v>
                </c:pt>
                <c:pt idx="8171">
                  <c:v>78.422513460238648</c:v>
                </c:pt>
                <c:pt idx="8172">
                  <c:v>78.424449348678266</c:v>
                </c:pt>
                <c:pt idx="8173">
                  <c:v>78.426385001965997</c:v>
                </c:pt>
                <c:pt idx="8174">
                  <c:v>78.428320420158826</c:v>
                </c:pt>
                <c:pt idx="8175">
                  <c:v>78.430255603313952</c:v>
                </c:pt>
                <c:pt idx="8176">
                  <c:v>78.432190551488432</c:v>
                </c:pt>
                <c:pt idx="8177">
                  <c:v>78.434125264739336</c:v>
                </c:pt>
                <c:pt idx="8178">
                  <c:v>78.43605974312365</c:v>
                </c:pt>
                <c:pt idx="8179">
                  <c:v>78.437993986698444</c:v>
                </c:pt>
                <c:pt idx="8180">
                  <c:v>78.439927995520705</c:v>
                </c:pt>
                <c:pt idx="8181">
                  <c:v>78.441861769647375</c:v>
                </c:pt>
                <c:pt idx="8182">
                  <c:v>78.443795309135453</c:v>
                </c:pt>
                <c:pt idx="8183">
                  <c:v>78.44572861404184</c:v>
                </c:pt>
                <c:pt idx="8184">
                  <c:v>78.447661684423437</c:v>
                </c:pt>
                <c:pt idx="8185">
                  <c:v>78.449594520337186</c:v>
                </c:pt>
                <c:pt idx="8186">
                  <c:v>78.451527121839945</c:v>
                </c:pt>
                <c:pt idx="8187">
                  <c:v>78.453459488988514</c:v>
                </c:pt>
                <c:pt idx="8188">
                  <c:v>78.455391621839823</c:v>
                </c:pt>
                <c:pt idx="8189">
                  <c:v>78.457323520450558</c:v>
                </c:pt>
                <c:pt idx="8190">
                  <c:v>78.459255184877605</c:v>
                </c:pt>
                <c:pt idx="8191">
                  <c:v>78.461186615177709</c:v>
                </c:pt>
                <c:pt idx="8192">
                  <c:v>78.463117811407557</c:v>
                </c:pt>
                <c:pt idx="8193">
                  <c:v>78.465048773623963</c:v>
                </c:pt>
                <c:pt idx="8194">
                  <c:v>78.4669795018836</c:v>
                </c:pt>
                <c:pt idx="8195">
                  <c:v>78.468909996243141</c:v>
                </c:pt>
                <c:pt idx="8196">
                  <c:v>78.47084025675926</c:v>
                </c:pt>
                <c:pt idx="8197">
                  <c:v>78.4727702834886</c:v>
                </c:pt>
                <c:pt idx="8198">
                  <c:v>78.474700076487807</c:v>
                </c:pt>
                <c:pt idx="8199">
                  <c:v>78.476629635813438</c:v>
                </c:pt>
                <c:pt idx="8200">
                  <c:v>78.478558961522111</c:v>
                </c:pt>
                <c:pt idx="8201">
                  <c:v>78.480488053670385</c:v>
                </c:pt>
                <c:pt idx="8202">
                  <c:v>78.482416912314775</c:v>
                </c:pt>
                <c:pt idx="8203">
                  <c:v>78.484345537511871</c:v>
                </c:pt>
                <c:pt idx="8204">
                  <c:v>78.486273929318102</c:v>
                </c:pt>
                <c:pt idx="8205">
                  <c:v>78.488202087789972</c:v>
                </c:pt>
                <c:pt idx="8206">
                  <c:v>78.49013001298394</c:v>
                </c:pt>
                <c:pt idx="8207">
                  <c:v>78.492057704956437</c:v>
                </c:pt>
                <c:pt idx="8208">
                  <c:v>78.493985163763938</c:v>
                </c:pt>
                <c:pt idx="8209">
                  <c:v>78.495912389462745</c:v>
                </c:pt>
                <c:pt idx="8210">
                  <c:v>78.497839382109319</c:v>
                </c:pt>
                <c:pt idx="8211">
                  <c:v>78.499766141759991</c:v>
                </c:pt>
                <c:pt idx="8212">
                  <c:v>78.501692668471065</c:v>
                </c:pt>
                <c:pt idx="8213">
                  <c:v>78.503618962298901</c:v>
                </c:pt>
                <c:pt idx="8214">
                  <c:v>78.505545023299774</c:v>
                </c:pt>
                <c:pt idx="8215">
                  <c:v>78.507470851529959</c:v>
                </c:pt>
                <c:pt idx="8216">
                  <c:v>78.509396447045717</c:v>
                </c:pt>
                <c:pt idx="8217">
                  <c:v>78.511321809903308</c:v>
                </c:pt>
                <c:pt idx="8218">
                  <c:v>78.513246940158922</c:v>
                </c:pt>
                <c:pt idx="8219">
                  <c:v>78.515171837868721</c:v>
                </c:pt>
                <c:pt idx="8220">
                  <c:v>78.517096503088922</c:v>
                </c:pt>
                <c:pt idx="8221">
                  <c:v>78.519020935875687</c:v>
                </c:pt>
                <c:pt idx="8222">
                  <c:v>78.520945136285121</c:v>
                </c:pt>
                <c:pt idx="8223">
                  <c:v>78.522869104373356</c:v>
                </c:pt>
                <c:pt idx="8224">
                  <c:v>78.524792840196454</c:v>
                </c:pt>
                <c:pt idx="8225">
                  <c:v>78.526716343810506</c:v>
                </c:pt>
                <c:pt idx="8226">
                  <c:v>78.528639615271587</c:v>
                </c:pt>
                <c:pt idx="8227">
                  <c:v>78.530562654635673</c:v>
                </c:pt>
                <c:pt idx="8228">
                  <c:v>78.532485461958828</c:v>
                </c:pt>
                <c:pt idx="8229">
                  <c:v>78.534408037297055</c:v>
                </c:pt>
                <c:pt idx="8230">
                  <c:v>78.536330380706261</c:v>
                </c:pt>
                <c:pt idx="8231">
                  <c:v>78.538252492242435</c:v>
                </c:pt>
                <c:pt idx="8232">
                  <c:v>78.540174371961484</c:v>
                </c:pt>
                <c:pt idx="8233">
                  <c:v>78.54209601991937</c:v>
                </c:pt>
                <c:pt idx="8234">
                  <c:v>78.544017436171927</c:v>
                </c:pt>
                <c:pt idx="8235">
                  <c:v>78.545938620775075</c:v>
                </c:pt>
                <c:pt idx="8236">
                  <c:v>78.547859573784606</c:v>
                </c:pt>
                <c:pt idx="8237">
                  <c:v>78.549780295256383</c:v>
                </c:pt>
                <c:pt idx="8238">
                  <c:v>78.551700785246211</c:v>
                </c:pt>
                <c:pt idx="8239">
                  <c:v>78.553621043809912</c:v>
                </c:pt>
                <c:pt idx="8240">
                  <c:v>78.555541071003177</c:v>
                </c:pt>
                <c:pt idx="8241">
                  <c:v>78.557460866881812</c:v>
                </c:pt>
                <c:pt idx="8242">
                  <c:v>78.559380431501523</c:v>
                </c:pt>
                <c:pt idx="8243">
                  <c:v>78.561299764918061</c:v>
                </c:pt>
                <c:pt idx="8244">
                  <c:v>78.563218867187047</c:v>
                </c:pt>
                <c:pt idx="8245">
                  <c:v>78.565137738364172</c:v>
                </c:pt>
                <c:pt idx="8246">
                  <c:v>78.567056378505129</c:v>
                </c:pt>
                <c:pt idx="8247">
                  <c:v>78.568974787665496</c:v>
                </c:pt>
                <c:pt idx="8248">
                  <c:v>78.57089296590091</c:v>
                </c:pt>
                <c:pt idx="8249">
                  <c:v>78.57281091326692</c:v>
                </c:pt>
                <c:pt idx="8250">
                  <c:v>78.574728629819134</c:v>
                </c:pt>
                <c:pt idx="8251">
                  <c:v>78.576646115613059</c:v>
                </c:pt>
                <c:pt idx="8252">
                  <c:v>78.578563370704273</c:v>
                </c:pt>
                <c:pt idx="8253">
                  <c:v>78.580480395148257</c:v>
                </c:pt>
                <c:pt idx="8254">
                  <c:v>78.582397189000474</c:v>
                </c:pt>
                <c:pt idx="8255">
                  <c:v>78.584313752316433</c:v>
                </c:pt>
                <c:pt idx="8256">
                  <c:v>78.58623008515157</c:v>
                </c:pt>
                <c:pt idx="8257">
                  <c:v>78.588146187561307</c:v>
                </c:pt>
                <c:pt idx="8258">
                  <c:v>78.590062059601067</c:v>
                </c:pt>
                <c:pt idx="8259">
                  <c:v>78.591977701326201</c:v>
                </c:pt>
                <c:pt idx="8260">
                  <c:v>78.593893112792088</c:v>
                </c:pt>
                <c:pt idx="8261">
                  <c:v>78.595808294054081</c:v>
                </c:pt>
                <c:pt idx="8262">
                  <c:v>78.597723245167543</c:v>
                </c:pt>
                <c:pt idx="8263">
                  <c:v>78.599637966187714</c:v>
                </c:pt>
                <c:pt idx="8264">
                  <c:v>78.601552457169944</c:v>
                </c:pt>
                <c:pt idx="8265">
                  <c:v>78.603466718169457</c:v>
                </c:pt>
                <c:pt idx="8266">
                  <c:v>78.605380749241533</c:v>
                </c:pt>
                <c:pt idx="8267">
                  <c:v>78.607294550441381</c:v>
                </c:pt>
                <c:pt idx="8268">
                  <c:v>78.60920812182421</c:v>
                </c:pt>
                <c:pt idx="8269">
                  <c:v>78.611121463445201</c:v>
                </c:pt>
                <c:pt idx="8270">
                  <c:v>78.613034575359535</c:v>
                </c:pt>
                <c:pt idx="8271">
                  <c:v>78.614947457622378</c:v>
                </c:pt>
                <c:pt idx="8272">
                  <c:v>78.616860110288826</c:v>
                </c:pt>
                <c:pt idx="8273">
                  <c:v>78.618772533413974</c:v>
                </c:pt>
                <c:pt idx="8274">
                  <c:v>78.620684727052961</c:v>
                </c:pt>
                <c:pt idx="8275">
                  <c:v>78.622596691260824</c:v>
                </c:pt>
                <c:pt idx="8276">
                  <c:v>78.624508426092632</c:v>
                </c:pt>
                <c:pt idx="8277">
                  <c:v>78.62641993160338</c:v>
                </c:pt>
                <c:pt idx="8278">
                  <c:v>78.62833120784812</c:v>
                </c:pt>
                <c:pt idx="8279">
                  <c:v>78.630242254881793</c:v>
                </c:pt>
                <c:pt idx="8280">
                  <c:v>78.632153072759422</c:v>
                </c:pt>
                <c:pt idx="8281">
                  <c:v>78.634063661535919</c:v>
                </c:pt>
                <c:pt idx="8282">
                  <c:v>78.635974021266264</c:v>
                </c:pt>
                <c:pt idx="8283">
                  <c:v>78.637884152005299</c:v>
                </c:pt>
                <c:pt idx="8284">
                  <c:v>78.639794053807961</c:v>
                </c:pt>
                <c:pt idx="8285">
                  <c:v>78.641703726729077</c:v>
                </c:pt>
                <c:pt idx="8286">
                  <c:v>78.643613170823556</c:v>
                </c:pt>
                <c:pt idx="8287">
                  <c:v>78.645522386146212</c:v>
                </c:pt>
                <c:pt idx="8288">
                  <c:v>78.647431372751811</c:v>
                </c:pt>
                <c:pt idx="8289">
                  <c:v>78.649340130695208</c:v>
                </c:pt>
                <c:pt idx="8290">
                  <c:v>78.651248660031143</c:v>
                </c:pt>
                <c:pt idx="8291">
                  <c:v>78.653156960814357</c:v>
                </c:pt>
                <c:pt idx="8292">
                  <c:v>78.655065033099646</c:v>
                </c:pt>
                <c:pt idx="8293">
                  <c:v>78.656972876941637</c:v>
                </c:pt>
                <c:pt idx="8294">
                  <c:v>78.658880492395099</c:v>
                </c:pt>
                <c:pt idx="8295">
                  <c:v>78.660787879514643</c:v>
                </c:pt>
                <c:pt idx="8296">
                  <c:v>78.662695038354983</c:v>
                </c:pt>
                <c:pt idx="8297">
                  <c:v>78.6646019689707</c:v>
                </c:pt>
                <c:pt idx="8298">
                  <c:v>78.666508671416466</c:v>
                </c:pt>
                <c:pt idx="8299">
                  <c:v>78.668415145746835</c:v>
                </c:pt>
                <c:pt idx="8300">
                  <c:v>78.67032139201639</c:v>
                </c:pt>
                <c:pt idx="8301">
                  <c:v>78.672227410279689</c:v>
                </c:pt>
                <c:pt idx="8302">
                  <c:v>78.674133200591285</c:v>
                </c:pt>
                <c:pt idx="8303">
                  <c:v>78.676038763005664</c:v>
                </c:pt>
                <c:pt idx="8304">
                  <c:v>78.677944097577353</c:v>
                </c:pt>
                <c:pt idx="8305">
                  <c:v>78.679849204360835</c:v>
                </c:pt>
                <c:pt idx="8306">
                  <c:v>78.681754083410524</c:v>
                </c:pt>
                <c:pt idx="8307">
                  <c:v>78.683658734780906</c:v>
                </c:pt>
                <c:pt idx="8308">
                  <c:v>78.685563158526406</c:v>
                </c:pt>
                <c:pt idx="8309">
                  <c:v>78.687467354701369</c:v>
                </c:pt>
                <c:pt idx="8310">
                  <c:v>78.68937132336022</c:v>
                </c:pt>
                <c:pt idx="8311">
                  <c:v>78.691275064557303</c:v>
                </c:pt>
                <c:pt idx="8312">
                  <c:v>78.693178578347016</c:v>
                </c:pt>
                <c:pt idx="8313">
                  <c:v>78.695081864783575</c:v>
                </c:pt>
                <c:pt idx="8314">
                  <c:v>78.696984923921391</c:v>
                </c:pt>
                <c:pt idx="8315">
                  <c:v>78.698887755814638</c:v>
                </c:pt>
                <c:pt idx="8316">
                  <c:v>78.700790360517686</c:v>
                </c:pt>
                <c:pt idx="8317">
                  <c:v>78.702692738084735</c:v>
                </c:pt>
                <c:pt idx="8318">
                  <c:v>78.704594888569972</c:v>
                </c:pt>
                <c:pt idx="8319">
                  <c:v>78.706496812027666</c:v>
                </c:pt>
                <c:pt idx="8320">
                  <c:v>78.708398508511962</c:v>
                </c:pt>
                <c:pt idx="8321">
                  <c:v>78.710299978077074</c:v>
                </c:pt>
                <c:pt idx="8322">
                  <c:v>78.712201220777104</c:v>
                </c:pt>
                <c:pt idx="8323">
                  <c:v>78.714102236666193</c:v>
                </c:pt>
                <c:pt idx="8324">
                  <c:v>78.716003025798415</c:v>
                </c:pt>
                <c:pt idx="8325">
                  <c:v>78.717903588227955</c:v>
                </c:pt>
                <c:pt idx="8326">
                  <c:v>78.719803924008787</c:v>
                </c:pt>
                <c:pt idx="8327">
                  <c:v>78.721704033194996</c:v>
                </c:pt>
                <c:pt idx="8328">
                  <c:v>78.723603915840641</c:v>
                </c:pt>
                <c:pt idx="8329">
                  <c:v>78.725503571999681</c:v>
                </c:pt>
                <c:pt idx="8330">
                  <c:v>78.727403001726131</c:v>
                </c:pt>
                <c:pt idx="8331">
                  <c:v>78.729302205074021</c:v>
                </c:pt>
                <c:pt idx="8332">
                  <c:v>78.731201182097223</c:v>
                </c:pt>
                <c:pt idx="8333">
                  <c:v>78.733099932849683</c:v>
                </c:pt>
                <c:pt idx="8334">
                  <c:v>78.734998457385359</c:v>
                </c:pt>
                <c:pt idx="8335">
                  <c:v>78.736896755758139</c:v>
                </c:pt>
                <c:pt idx="8336">
                  <c:v>78.738794828021867</c:v>
                </c:pt>
                <c:pt idx="8337">
                  <c:v>78.740692674230431</c:v>
                </c:pt>
                <c:pt idx="8338">
                  <c:v>78.742590294437647</c:v>
                </c:pt>
                <c:pt idx="8339">
                  <c:v>78.744487688697362</c:v>
                </c:pt>
                <c:pt idx="8340">
                  <c:v>78.746384857063362</c:v>
                </c:pt>
                <c:pt idx="8341">
                  <c:v>78.748281799589421</c:v>
                </c:pt>
                <c:pt idx="8342">
                  <c:v>78.750178516329299</c:v>
                </c:pt>
                <c:pt idx="8343">
                  <c:v>78.752075007336771</c:v>
                </c:pt>
                <c:pt idx="8344">
                  <c:v>78.753971272665495</c:v>
                </c:pt>
                <c:pt idx="8345">
                  <c:v>78.755867312369261</c:v>
                </c:pt>
                <c:pt idx="8346">
                  <c:v>78.757763126501686</c:v>
                </c:pt>
                <c:pt idx="8347">
                  <c:v>78.759658715116473</c:v>
                </c:pt>
                <c:pt idx="8348">
                  <c:v>78.761554078267253</c:v>
                </c:pt>
                <c:pt idx="8349">
                  <c:v>78.763449216007643</c:v>
                </c:pt>
                <c:pt idx="8350">
                  <c:v>78.765344128391263</c:v>
                </c:pt>
                <c:pt idx="8351">
                  <c:v>78.767238815471714</c:v>
                </c:pt>
                <c:pt idx="8352">
                  <c:v>78.769133277302558</c:v>
                </c:pt>
                <c:pt idx="8353">
                  <c:v>78.771027513937341</c:v>
                </c:pt>
                <c:pt idx="8354">
                  <c:v>78.772921525429581</c:v>
                </c:pt>
                <c:pt idx="8355">
                  <c:v>78.774815311832853</c:v>
                </c:pt>
                <c:pt idx="8356">
                  <c:v>78.776708873200576</c:v>
                </c:pt>
                <c:pt idx="8357">
                  <c:v>78.778602209586253</c:v>
                </c:pt>
                <c:pt idx="8358">
                  <c:v>78.780495321043347</c:v>
                </c:pt>
                <c:pt idx="8359">
                  <c:v>78.782388207625274</c:v>
                </c:pt>
                <c:pt idx="8360">
                  <c:v>78.784280869385498</c:v>
                </c:pt>
                <c:pt idx="8361">
                  <c:v>78.786173306377378</c:v>
                </c:pt>
                <c:pt idx="8362">
                  <c:v>78.788065518654278</c:v>
                </c:pt>
                <c:pt idx="8363">
                  <c:v>78.789957506269602</c:v>
                </c:pt>
                <c:pt idx="8364">
                  <c:v>78.791849269276682</c:v>
                </c:pt>
                <c:pt idx="8365">
                  <c:v>78.79374080772881</c:v>
                </c:pt>
                <c:pt idx="8366">
                  <c:v>78.795632121679333</c:v>
                </c:pt>
                <c:pt idx="8367">
                  <c:v>78.797523211181499</c:v>
                </c:pt>
                <c:pt idx="8368">
                  <c:v>78.799414076288585</c:v>
                </c:pt>
                <c:pt idx="8369">
                  <c:v>78.801304717053867</c:v>
                </c:pt>
                <c:pt idx="8370">
                  <c:v>78.803195133530508</c:v>
                </c:pt>
                <c:pt idx="8371">
                  <c:v>78.805085325771799</c:v>
                </c:pt>
                <c:pt idx="8372">
                  <c:v>78.80697529383086</c:v>
                </c:pt>
                <c:pt idx="8373">
                  <c:v>78.808865037760896</c:v>
                </c:pt>
                <c:pt idx="8374">
                  <c:v>78.810754557615056</c:v>
                </c:pt>
                <c:pt idx="8375">
                  <c:v>78.81264385344646</c:v>
                </c:pt>
                <c:pt idx="8376">
                  <c:v>78.814532925308228</c:v>
                </c:pt>
                <c:pt idx="8377">
                  <c:v>78.816421773253481</c:v>
                </c:pt>
                <c:pt idx="8378">
                  <c:v>78.818310397335267</c:v>
                </c:pt>
                <c:pt idx="8379">
                  <c:v>78.820198797606608</c:v>
                </c:pt>
                <c:pt idx="8380">
                  <c:v>78.822086974120637</c:v>
                </c:pt>
                <c:pt idx="8381">
                  <c:v>78.823974926930305</c:v>
                </c:pt>
                <c:pt idx="8382">
                  <c:v>78.825862656088631</c:v>
                </c:pt>
                <c:pt idx="8383">
                  <c:v>78.827750161648595</c:v>
                </c:pt>
                <c:pt idx="8384">
                  <c:v>78.82963744366316</c:v>
                </c:pt>
                <c:pt idx="8385">
                  <c:v>78.83152450218526</c:v>
                </c:pt>
                <c:pt idx="8386">
                  <c:v>78.833411337267862</c:v>
                </c:pt>
                <c:pt idx="8387">
                  <c:v>78.835297948963827</c:v>
                </c:pt>
                <c:pt idx="8388">
                  <c:v>78.837184337326022</c:v>
                </c:pt>
                <c:pt idx="8389">
                  <c:v>78.839070502407409</c:v>
                </c:pt>
                <c:pt idx="8390">
                  <c:v>78.840956444260783</c:v>
                </c:pt>
                <c:pt idx="8391">
                  <c:v>78.842842162938936</c:v>
                </c:pt>
                <c:pt idx="8392">
                  <c:v>78.844727658494747</c:v>
                </c:pt>
                <c:pt idx="8393">
                  <c:v>78.84661293098101</c:v>
                </c:pt>
                <c:pt idx="8394">
                  <c:v>78.848497980450432</c:v>
                </c:pt>
                <c:pt idx="8395">
                  <c:v>78.850382806955835</c:v>
                </c:pt>
                <c:pt idx="8396">
                  <c:v>78.852267410549942</c:v>
                </c:pt>
                <c:pt idx="8397">
                  <c:v>78.85415179128546</c:v>
                </c:pt>
                <c:pt idx="8398">
                  <c:v>78.856035949215098</c:v>
                </c:pt>
                <c:pt idx="8399">
                  <c:v>78.857919884391549</c:v>
                </c:pt>
                <c:pt idx="8400">
                  <c:v>78.859803596867437</c:v>
                </c:pt>
                <c:pt idx="8401">
                  <c:v>78.861687086695454</c:v>
                </c:pt>
                <c:pt idx="8402">
                  <c:v>78.863570353928196</c:v>
                </c:pt>
                <c:pt idx="8403">
                  <c:v>78.865453398618286</c:v>
                </c:pt>
                <c:pt idx="8404">
                  <c:v>78.867336220818302</c:v>
                </c:pt>
                <c:pt idx="8405">
                  <c:v>78.869218820580826</c:v>
                </c:pt>
                <c:pt idx="8406">
                  <c:v>78.87110119795841</c:v>
                </c:pt>
                <c:pt idx="8407">
                  <c:v>78.872983353003562</c:v>
                </c:pt>
                <c:pt idx="8408">
                  <c:v>78.87486528576882</c:v>
                </c:pt>
                <c:pt idx="8409">
                  <c:v>78.876746996306679</c:v>
                </c:pt>
                <c:pt idx="8410">
                  <c:v>78.878628484669633</c:v>
                </c:pt>
                <c:pt idx="8411">
                  <c:v>78.880509750910093</c:v>
                </c:pt>
                <c:pt idx="8412">
                  <c:v>78.882390795080539</c:v>
                </c:pt>
                <c:pt idx="8413">
                  <c:v>78.884271617233352</c:v>
                </c:pt>
                <c:pt idx="8414">
                  <c:v>78.886152217420971</c:v>
                </c:pt>
                <c:pt idx="8415">
                  <c:v>78.888032595695762</c:v>
                </c:pt>
                <c:pt idx="8416">
                  <c:v>78.889912752110135</c:v>
                </c:pt>
                <c:pt idx="8417">
                  <c:v>78.891792686716386</c:v>
                </c:pt>
                <c:pt idx="8418">
                  <c:v>78.893672399566867</c:v>
                </c:pt>
                <c:pt idx="8419">
                  <c:v>78.895551890713847</c:v>
                </c:pt>
                <c:pt idx="8420">
                  <c:v>78.897431160209649</c:v>
                </c:pt>
                <c:pt idx="8421">
                  <c:v>78.89931020810657</c:v>
                </c:pt>
                <c:pt idx="8422">
                  <c:v>78.901189034456849</c:v>
                </c:pt>
                <c:pt idx="8423">
                  <c:v>78.903067639312695</c:v>
                </c:pt>
                <c:pt idx="8424">
                  <c:v>78.904946022726364</c:v>
                </c:pt>
                <c:pt idx="8425">
                  <c:v>78.906824184750022</c:v>
                </c:pt>
                <c:pt idx="8426">
                  <c:v>78.908702125435866</c:v>
                </c:pt>
                <c:pt idx="8427">
                  <c:v>78.910579844836093</c:v>
                </c:pt>
                <c:pt idx="8428">
                  <c:v>78.912457343002757</c:v>
                </c:pt>
                <c:pt idx="8429">
                  <c:v>78.914334619988082</c:v>
                </c:pt>
                <c:pt idx="8430">
                  <c:v>78.91621167584411</c:v>
                </c:pt>
                <c:pt idx="8431">
                  <c:v>78.918088510622951</c:v>
                </c:pt>
                <c:pt idx="8432">
                  <c:v>78.919965124376674</c:v>
                </c:pt>
                <c:pt idx="8433">
                  <c:v>78.921841517157318</c:v>
                </c:pt>
                <c:pt idx="8434">
                  <c:v>78.923717689016954</c:v>
                </c:pt>
                <c:pt idx="8435">
                  <c:v>78.925593640007591</c:v>
                </c:pt>
                <c:pt idx="8436">
                  <c:v>78.927469370181157</c:v>
                </c:pt>
                <c:pt idx="8437">
                  <c:v>78.929344879589706</c:v>
                </c:pt>
                <c:pt idx="8438">
                  <c:v>78.931220168285193</c:v>
                </c:pt>
                <c:pt idx="8439">
                  <c:v>78.933095236319502</c:v>
                </c:pt>
                <c:pt idx="8440">
                  <c:v>78.934970083744616</c:v>
                </c:pt>
                <c:pt idx="8441">
                  <c:v>78.936844710612419</c:v>
                </c:pt>
                <c:pt idx="8442">
                  <c:v>78.938719116974781</c:v>
                </c:pt>
                <c:pt idx="8443">
                  <c:v>78.940593302883627</c:v>
                </c:pt>
                <c:pt idx="8444">
                  <c:v>78.9424672683907</c:v>
                </c:pt>
                <c:pt idx="8445">
                  <c:v>78.944341013547941</c:v>
                </c:pt>
                <c:pt idx="8446">
                  <c:v>78.946214538407119</c:v>
                </c:pt>
                <c:pt idx="8447">
                  <c:v>78.948087843020019</c:v>
                </c:pt>
                <c:pt idx="8448">
                  <c:v>78.94996092743844</c:v>
                </c:pt>
                <c:pt idx="8449">
                  <c:v>78.951833791714137</c:v>
                </c:pt>
                <c:pt idx="8450">
                  <c:v>78.953706435898823</c:v>
                </c:pt>
                <c:pt idx="8451">
                  <c:v>78.955578860044255</c:v>
                </c:pt>
                <c:pt idx="8452">
                  <c:v>78.957451064202118</c:v>
                </c:pt>
                <c:pt idx="8453">
                  <c:v>78.959323048424125</c:v>
                </c:pt>
                <c:pt idx="8454">
                  <c:v>78.961194812761889</c:v>
                </c:pt>
                <c:pt idx="8455">
                  <c:v>78.96306635726711</c:v>
                </c:pt>
                <c:pt idx="8456">
                  <c:v>78.964937681991401</c:v>
                </c:pt>
                <c:pt idx="8457">
                  <c:v>78.966808786986391</c:v>
                </c:pt>
                <c:pt idx="8458">
                  <c:v>78.968679672303622</c:v>
                </c:pt>
                <c:pt idx="8459">
                  <c:v>78.970550337994723</c:v>
                </c:pt>
                <c:pt idx="8460">
                  <c:v>78.972420784111236</c:v>
                </c:pt>
                <c:pt idx="8461">
                  <c:v>78.97429101070469</c:v>
                </c:pt>
                <c:pt idx="8462">
                  <c:v>78.976161017826627</c:v>
                </c:pt>
                <c:pt idx="8463">
                  <c:v>78.978030805528576</c:v>
                </c:pt>
                <c:pt idx="8464">
                  <c:v>78.979900373861938</c:v>
                </c:pt>
                <c:pt idx="8465">
                  <c:v>78.981769722878269</c:v>
                </c:pt>
                <c:pt idx="8466">
                  <c:v>78.983638852628971</c:v>
                </c:pt>
                <c:pt idx="8467">
                  <c:v>78.985507763165486</c:v>
                </c:pt>
                <c:pt idx="8468">
                  <c:v>78.987376454539231</c:v>
                </c:pt>
                <c:pt idx="8469">
                  <c:v>78.989244926801589</c:v>
                </c:pt>
                <c:pt idx="8470">
                  <c:v>78.991113180003964</c:v>
                </c:pt>
                <c:pt idx="8471">
                  <c:v>78.992981214197698</c:v>
                </c:pt>
                <c:pt idx="8472">
                  <c:v>78.994849029434121</c:v>
                </c:pt>
                <c:pt idx="8473">
                  <c:v>78.996716625764577</c:v>
                </c:pt>
                <c:pt idx="8474">
                  <c:v>78.998584003240353</c:v>
                </c:pt>
                <c:pt idx="8475">
                  <c:v>79.000451161912764</c:v>
                </c:pt>
                <c:pt idx="8476">
                  <c:v>79.002318101833026</c:v>
                </c:pt>
                <c:pt idx="8477">
                  <c:v>79.004184823052441</c:v>
                </c:pt>
                <c:pt idx="8478">
                  <c:v>79.006051325622224</c:v>
                </c:pt>
                <c:pt idx="8479">
                  <c:v>79.007917609593619</c:v>
                </c:pt>
                <c:pt idx="8480">
                  <c:v>79.009783675017758</c:v>
                </c:pt>
                <c:pt idx="8481">
                  <c:v>79.01164952194587</c:v>
                </c:pt>
                <c:pt idx="8482">
                  <c:v>79.0135151504291</c:v>
                </c:pt>
                <c:pt idx="8483">
                  <c:v>79.015380560518622</c:v>
                </c:pt>
                <c:pt idx="8484">
                  <c:v>79.017245752265509</c:v>
                </c:pt>
                <c:pt idx="8485">
                  <c:v>79.019110725720878</c:v>
                </c:pt>
                <c:pt idx="8486">
                  <c:v>79.020975480935846</c:v>
                </c:pt>
                <c:pt idx="8487">
                  <c:v>79.022840017961485</c:v>
                </c:pt>
                <c:pt idx="8488">
                  <c:v>79.024704336848814</c:v>
                </c:pt>
                <c:pt idx="8489">
                  <c:v>79.026568437648905</c:v>
                </c:pt>
                <c:pt idx="8490">
                  <c:v>79.028432320412762</c:v>
                </c:pt>
                <c:pt idx="8491">
                  <c:v>79.030295985191344</c:v>
                </c:pt>
                <c:pt idx="8492">
                  <c:v>79.032159432035712</c:v>
                </c:pt>
                <c:pt idx="8493">
                  <c:v>79.034022660996769</c:v>
                </c:pt>
                <c:pt idx="8494">
                  <c:v>79.035885672125488</c:v>
                </c:pt>
                <c:pt idx="8495">
                  <c:v>79.037748465472802</c:v>
                </c:pt>
                <c:pt idx="8496">
                  <c:v>79.039611041089586</c:v>
                </c:pt>
                <c:pt idx="8497">
                  <c:v>79.041473399026785</c:v>
                </c:pt>
                <c:pt idx="8498">
                  <c:v>79.043335539335217</c:v>
                </c:pt>
                <c:pt idx="8499">
                  <c:v>79.045197462065786</c:v>
                </c:pt>
                <c:pt idx="8500">
                  <c:v>79.047059167269268</c:v>
                </c:pt>
                <c:pt idx="8501">
                  <c:v>79.048920654996579</c:v>
                </c:pt>
                <c:pt idx="8502">
                  <c:v>79.050781925298452</c:v>
                </c:pt>
                <c:pt idx="8503">
                  <c:v>79.052642978225691</c:v>
                </c:pt>
                <c:pt idx="8504">
                  <c:v>79.054503813829029</c:v>
                </c:pt>
                <c:pt idx="8505">
                  <c:v>79.056364432159327</c:v>
                </c:pt>
                <c:pt idx="8506">
                  <c:v>79.058224833267175</c:v>
                </c:pt>
                <c:pt idx="8507">
                  <c:v>79.060085017203377</c:v>
                </c:pt>
                <c:pt idx="8508">
                  <c:v>79.061944984018581</c:v>
                </c:pt>
                <c:pt idx="8509">
                  <c:v>79.063804733763533</c:v>
                </c:pt>
                <c:pt idx="8510">
                  <c:v>79.06566426648881</c:v>
                </c:pt>
                <c:pt idx="8511">
                  <c:v>79.067523582245116</c:v>
                </c:pt>
                <c:pt idx="8512">
                  <c:v>79.069382681083084</c:v>
                </c:pt>
                <c:pt idx="8513">
                  <c:v>79.071241563053235</c:v>
                </c:pt>
                <c:pt idx="8514">
                  <c:v>79.073100228206258</c:v>
                </c:pt>
                <c:pt idx="8515">
                  <c:v>79.074958676592701</c:v>
                </c:pt>
                <c:pt idx="8516">
                  <c:v>79.076816908263098</c:v>
                </c:pt>
                <c:pt idx="8517">
                  <c:v>79.078674923267982</c:v>
                </c:pt>
                <c:pt idx="8518">
                  <c:v>79.080532721657875</c:v>
                </c:pt>
                <c:pt idx="8519">
                  <c:v>79.082390303483308</c:v>
                </c:pt>
                <c:pt idx="8520">
                  <c:v>79.084247668794717</c:v>
                </c:pt>
                <c:pt idx="8521">
                  <c:v>79.086104817642607</c:v>
                </c:pt>
                <c:pt idx="8522">
                  <c:v>79.08796175007744</c:v>
                </c:pt>
                <c:pt idx="8523">
                  <c:v>79.08981846614958</c:v>
                </c:pt>
                <c:pt idx="8524">
                  <c:v>79.091674965909533</c:v>
                </c:pt>
                <c:pt idx="8525">
                  <c:v>79.093531249407633</c:v>
                </c:pt>
                <c:pt idx="8526">
                  <c:v>79.095387316694243</c:v>
                </c:pt>
                <c:pt idx="8527">
                  <c:v>79.097243167819769</c:v>
                </c:pt>
                <c:pt idx="8528">
                  <c:v>79.099098802834547</c:v>
                </c:pt>
                <c:pt idx="8529">
                  <c:v>79.100954221788896</c:v>
                </c:pt>
                <c:pt idx="8530">
                  <c:v>79.102809424733124</c:v>
                </c:pt>
                <c:pt idx="8531">
                  <c:v>79.104664411717494</c:v>
                </c:pt>
                <c:pt idx="8532">
                  <c:v>79.106519182792326</c:v>
                </c:pt>
                <c:pt idx="8533">
                  <c:v>79.108373738007813</c:v>
                </c:pt>
                <c:pt idx="8534">
                  <c:v>79.110228077414277</c:v>
                </c:pt>
                <c:pt idx="8535">
                  <c:v>79.112082201061867</c:v>
                </c:pt>
                <c:pt idx="8536">
                  <c:v>79.113936109000832</c:v>
                </c:pt>
                <c:pt idx="8537">
                  <c:v>79.115789801281352</c:v>
                </c:pt>
                <c:pt idx="8538">
                  <c:v>79.117643277953562</c:v>
                </c:pt>
                <c:pt idx="8539">
                  <c:v>79.119496539067626</c:v>
                </c:pt>
                <c:pt idx="8540">
                  <c:v>79.121349584673666</c:v>
                </c:pt>
                <c:pt idx="8541">
                  <c:v>79.123202414821847</c:v>
                </c:pt>
                <c:pt idx="8542">
                  <c:v>79.125055029562219</c:v>
                </c:pt>
                <c:pt idx="8543">
                  <c:v>79.126907428944875</c:v>
                </c:pt>
                <c:pt idx="8544">
                  <c:v>79.128759613019866</c:v>
                </c:pt>
                <c:pt idx="8545">
                  <c:v>79.130611581837258</c:v>
                </c:pt>
                <c:pt idx="8546">
                  <c:v>79.132463335447085</c:v>
                </c:pt>
                <c:pt idx="8547">
                  <c:v>79.134314873899314</c:v>
                </c:pt>
                <c:pt idx="8548">
                  <c:v>79.136166197244009</c:v>
                </c:pt>
                <c:pt idx="8549">
                  <c:v>79.138017305531065</c:v>
                </c:pt>
                <c:pt idx="8550">
                  <c:v>79.13986819881049</c:v>
                </c:pt>
                <c:pt idx="8551">
                  <c:v>79.141718877132234</c:v>
                </c:pt>
                <c:pt idx="8552">
                  <c:v>79.143569340546208</c:v>
                </c:pt>
                <c:pt idx="8553">
                  <c:v>79.145419589102275</c:v>
                </c:pt>
                <c:pt idx="8554">
                  <c:v>79.147269622850374</c:v>
                </c:pt>
                <c:pt idx="8555">
                  <c:v>79.149119441840355</c:v>
                </c:pt>
                <c:pt idx="8556">
                  <c:v>79.150969046122071</c:v>
                </c:pt>
                <c:pt idx="8557">
                  <c:v>79.152818435745402</c:v>
                </c:pt>
                <c:pt idx="8558">
                  <c:v>79.1546676107601</c:v>
                </c:pt>
                <c:pt idx="8559">
                  <c:v>79.156516571216002</c:v>
                </c:pt>
                <c:pt idx="8560">
                  <c:v>79.158365317162875</c:v>
                </c:pt>
                <c:pt idx="8561">
                  <c:v>79.160213848650514</c:v>
                </c:pt>
                <c:pt idx="8562">
                  <c:v>79.16206216572867</c:v>
                </c:pt>
                <c:pt idx="8563">
                  <c:v>79.163910268447054</c:v>
                </c:pt>
                <c:pt idx="8564">
                  <c:v>79.165758156855375</c:v>
                </c:pt>
                <c:pt idx="8565">
                  <c:v>79.167605831003357</c:v>
                </c:pt>
                <c:pt idx="8566">
                  <c:v>79.169453290940666</c:v>
                </c:pt>
                <c:pt idx="8567">
                  <c:v>79.171300536716956</c:v>
                </c:pt>
                <c:pt idx="8568">
                  <c:v>79.173147568381879</c:v>
                </c:pt>
                <c:pt idx="8569">
                  <c:v>79.174994385985059</c:v>
                </c:pt>
                <c:pt idx="8570">
                  <c:v>79.176840989576149</c:v>
                </c:pt>
                <c:pt idx="8571">
                  <c:v>79.178687379204689</c:v>
                </c:pt>
                <c:pt idx="8572">
                  <c:v>79.180533554920274</c:v>
                </c:pt>
                <c:pt idx="8573">
                  <c:v>79.1823795167725</c:v>
                </c:pt>
                <c:pt idx="8574">
                  <c:v>79.184225264810848</c:v>
                </c:pt>
                <c:pt idx="8575">
                  <c:v>79.186070799084888</c:v>
                </c:pt>
                <c:pt idx="8576">
                  <c:v>79.187916119644115</c:v>
                </c:pt>
                <c:pt idx="8577">
                  <c:v>79.189761226537996</c:v>
                </c:pt>
                <c:pt idx="8578">
                  <c:v>79.191606119816058</c:v>
                </c:pt>
                <c:pt idx="8579">
                  <c:v>79.193450799527724</c:v>
                </c:pt>
                <c:pt idx="8580">
                  <c:v>79.195295265722422</c:v>
                </c:pt>
                <c:pt idx="8581">
                  <c:v>79.197139518449575</c:v>
                </c:pt>
                <c:pt idx="8582">
                  <c:v>79.198983557758638</c:v>
                </c:pt>
                <c:pt idx="8583">
                  <c:v>79.20082738369895</c:v>
                </c:pt>
                <c:pt idx="8584">
                  <c:v>79.202670996319881</c:v>
                </c:pt>
                <c:pt idx="8585">
                  <c:v>79.204514395670813</c:v>
                </c:pt>
                <c:pt idx="8586">
                  <c:v>79.206357581801072</c:v>
                </c:pt>
                <c:pt idx="8587">
                  <c:v>79.208200554759983</c:v>
                </c:pt>
                <c:pt idx="8588">
                  <c:v>79.210043314596817</c:v>
                </c:pt>
                <c:pt idx="8589">
                  <c:v>79.211885861360869</c:v>
                </c:pt>
                <c:pt idx="8590">
                  <c:v>79.213728195101467</c:v>
                </c:pt>
                <c:pt idx="8591">
                  <c:v>79.21557031586778</c:v>
                </c:pt>
                <c:pt idx="8592">
                  <c:v>79.217412223709104</c:v>
                </c:pt>
                <c:pt idx="8593">
                  <c:v>79.21925391867461</c:v>
                </c:pt>
                <c:pt idx="8594">
                  <c:v>79.22109540081351</c:v>
                </c:pt>
                <c:pt idx="8595">
                  <c:v>79.222936670175031</c:v>
                </c:pt>
                <c:pt idx="8596">
                  <c:v>79.224777726808256</c:v>
                </c:pt>
                <c:pt idx="8597">
                  <c:v>79.226618570762383</c:v>
                </c:pt>
                <c:pt idx="8598">
                  <c:v>79.228459202086583</c:v>
                </c:pt>
                <c:pt idx="8599">
                  <c:v>79.230299620829911</c:v>
                </c:pt>
                <c:pt idx="8600">
                  <c:v>79.232139827041465</c:v>
                </c:pt>
                <c:pt idx="8601">
                  <c:v>79.233979820770344</c:v>
                </c:pt>
                <c:pt idx="8602">
                  <c:v>79.235819602065632</c:v>
                </c:pt>
                <c:pt idx="8603">
                  <c:v>79.237659170976343</c:v>
                </c:pt>
                <c:pt idx="8604">
                  <c:v>79.239498527551518</c:v>
                </c:pt>
                <c:pt idx="8605">
                  <c:v>79.241337671840171</c:v>
                </c:pt>
                <c:pt idx="8606">
                  <c:v>79.243176603891314</c:v>
                </c:pt>
                <c:pt idx="8607">
                  <c:v>79.245015323753861</c:v>
                </c:pt>
                <c:pt idx="8608">
                  <c:v>79.246853831476869</c:v>
                </c:pt>
                <c:pt idx="8609">
                  <c:v>79.248692127109223</c:v>
                </c:pt>
                <c:pt idx="8610">
                  <c:v>79.25053021069985</c:v>
                </c:pt>
                <c:pt idx="8611">
                  <c:v>79.252368082297679</c:v>
                </c:pt>
                <c:pt idx="8612">
                  <c:v>79.254205741951608</c:v>
                </c:pt>
                <c:pt idx="8613">
                  <c:v>79.256043189710496</c:v>
                </c:pt>
                <c:pt idx="8614">
                  <c:v>79.257880425623227</c:v>
                </c:pt>
                <c:pt idx="8615">
                  <c:v>79.259717449738631</c:v>
                </c:pt>
                <c:pt idx="8616">
                  <c:v>79.26155426210552</c:v>
                </c:pt>
                <c:pt idx="8617">
                  <c:v>79.26339086277271</c:v>
                </c:pt>
                <c:pt idx="8618">
                  <c:v>79.265227251789</c:v>
                </c:pt>
                <c:pt idx="8619">
                  <c:v>79.267063429203205</c:v>
                </c:pt>
                <c:pt idx="8620">
                  <c:v>79.268899395064025</c:v>
                </c:pt>
                <c:pt idx="8621">
                  <c:v>79.270735149420204</c:v>
                </c:pt>
                <c:pt idx="8622">
                  <c:v>79.272570692320514</c:v>
                </c:pt>
                <c:pt idx="8623">
                  <c:v>79.274406023813626</c:v>
                </c:pt>
                <c:pt idx="8624">
                  <c:v>79.276241143948255</c:v>
                </c:pt>
                <c:pt idx="8625">
                  <c:v>79.278076052773031</c:v>
                </c:pt>
                <c:pt idx="8626">
                  <c:v>79.279910750336683</c:v>
                </c:pt>
                <c:pt idx="8627">
                  <c:v>79.281745236687797</c:v>
                </c:pt>
                <c:pt idx="8628">
                  <c:v>79.283579511875018</c:v>
                </c:pt>
                <c:pt idx="8629">
                  <c:v>79.285413575946933</c:v>
                </c:pt>
                <c:pt idx="8630">
                  <c:v>79.287247428952156</c:v>
                </c:pt>
                <c:pt idx="8631">
                  <c:v>79.289081070939261</c:v>
                </c:pt>
                <c:pt idx="8632">
                  <c:v>79.290914501956792</c:v>
                </c:pt>
                <c:pt idx="8633">
                  <c:v>79.292747722053321</c:v>
                </c:pt>
                <c:pt idx="8634">
                  <c:v>79.294580731277321</c:v>
                </c:pt>
                <c:pt idx="8635">
                  <c:v>79.296413529677352</c:v>
                </c:pt>
                <c:pt idx="8636">
                  <c:v>79.298246117301844</c:v>
                </c:pt>
                <c:pt idx="8637">
                  <c:v>79.300078494199326</c:v>
                </c:pt>
                <c:pt idx="8638">
                  <c:v>79.30191066041823</c:v>
                </c:pt>
                <c:pt idx="8639">
                  <c:v>79.303742616007</c:v>
                </c:pt>
                <c:pt idx="8640">
                  <c:v>79.305574361014038</c:v>
                </c:pt>
                <c:pt idx="8641">
                  <c:v>79.30740589548779</c:v>
                </c:pt>
                <c:pt idx="8642">
                  <c:v>79.309237219476643</c:v>
                </c:pt>
                <c:pt idx="8643">
                  <c:v>79.311068333028928</c:v>
                </c:pt>
                <c:pt idx="8644">
                  <c:v>79.312899236193033</c:v>
                </c:pt>
                <c:pt idx="8645">
                  <c:v>79.314729929017318</c:v>
                </c:pt>
                <c:pt idx="8646">
                  <c:v>79.316560411550071</c:v>
                </c:pt>
                <c:pt idx="8647">
                  <c:v>79.318390683839596</c:v>
                </c:pt>
                <c:pt idx="8648">
                  <c:v>79.320220745934236</c:v>
                </c:pt>
                <c:pt idx="8649">
                  <c:v>79.322050597882182</c:v>
                </c:pt>
                <c:pt idx="8650">
                  <c:v>79.323880239731764</c:v>
                </c:pt>
                <c:pt idx="8651">
                  <c:v>79.325709671531186</c:v>
                </c:pt>
                <c:pt idx="8652">
                  <c:v>79.327538893328693</c:v>
                </c:pt>
                <c:pt idx="8653">
                  <c:v>79.329367905172461</c:v>
                </c:pt>
                <c:pt idx="8654">
                  <c:v>79.331196707110692</c:v>
                </c:pt>
                <c:pt idx="8655">
                  <c:v>79.333025299191561</c:v>
                </c:pt>
                <c:pt idx="8656">
                  <c:v>79.33485368146323</c:v>
                </c:pt>
                <c:pt idx="8657">
                  <c:v>79.336681853973872</c:v>
                </c:pt>
                <c:pt idx="8658">
                  <c:v>79.338509816771534</c:v>
                </c:pt>
                <c:pt idx="8659">
                  <c:v>79.340337569904406</c:v>
                </c:pt>
                <c:pt idx="8660">
                  <c:v>79.342165113420521</c:v>
                </c:pt>
                <c:pt idx="8661">
                  <c:v>79.343992447367981</c:v>
                </c:pt>
                <c:pt idx="8662">
                  <c:v>79.345819571794834</c:v>
                </c:pt>
                <c:pt idx="8663">
                  <c:v>79.347646486749127</c:v>
                </c:pt>
                <c:pt idx="8664">
                  <c:v>79.349473192278879</c:v>
                </c:pt>
                <c:pt idx="8665">
                  <c:v>79.351299688432093</c:v>
                </c:pt>
                <c:pt idx="8666">
                  <c:v>79.353125975256773</c:v>
                </c:pt>
                <c:pt idx="8667">
                  <c:v>79.354952052800925</c:v>
                </c:pt>
                <c:pt idx="8668">
                  <c:v>79.356777921112425</c:v>
                </c:pt>
                <c:pt idx="8669">
                  <c:v>79.358603580239276</c:v>
                </c:pt>
                <c:pt idx="8670">
                  <c:v>79.360429030229398</c:v>
                </c:pt>
                <c:pt idx="8671">
                  <c:v>79.362254271130695</c:v>
                </c:pt>
                <c:pt idx="8672">
                  <c:v>79.364079302991058</c:v>
                </c:pt>
                <c:pt idx="8673">
                  <c:v>79.365904125858393</c:v>
                </c:pt>
                <c:pt idx="8674">
                  <c:v>79.367728739780489</c:v>
                </c:pt>
                <c:pt idx="8675">
                  <c:v>79.369553144805252</c:v>
                </c:pt>
                <c:pt idx="8676">
                  <c:v>79.371377340980487</c:v>
                </c:pt>
                <c:pt idx="8677">
                  <c:v>79.373201328353986</c:v>
                </c:pt>
                <c:pt idx="8678">
                  <c:v>79.375025106973581</c:v>
                </c:pt>
                <c:pt idx="8679">
                  <c:v>79.37684867688705</c:v>
                </c:pt>
                <c:pt idx="8680">
                  <c:v>79.378672038142128</c:v>
                </c:pt>
                <c:pt idx="8681">
                  <c:v>79.380495190786576</c:v>
                </c:pt>
                <c:pt idx="8682">
                  <c:v>79.3823181348681</c:v>
                </c:pt>
                <c:pt idx="8683">
                  <c:v>79.384140870434422</c:v>
                </c:pt>
                <c:pt idx="8684">
                  <c:v>79.385963397533288</c:v>
                </c:pt>
                <c:pt idx="8685">
                  <c:v>79.387785716212306</c:v>
                </c:pt>
                <c:pt idx="8686">
                  <c:v>79.389607826519168</c:v>
                </c:pt>
                <c:pt idx="8687">
                  <c:v>79.391429728501521</c:v>
                </c:pt>
                <c:pt idx="8688">
                  <c:v>79.393251422207015</c:v>
                </c:pt>
                <c:pt idx="8689">
                  <c:v>79.395072907683215</c:v>
                </c:pt>
                <c:pt idx="8690">
                  <c:v>79.396894184977768</c:v>
                </c:pt>
                <c:pt idx="8691">
                  <c:v>79.398715254138239</c:v>
                </c:pt>
                <c:pt idx="8692">
                  <c:v>79.400536115212205</c:v>
                </c:pt>
                <c:pt idx="8693">
                  <c:v>79.402356768247188</c:v>
                </c:pt>
                <c:pt idx="8694">
                  <c:v>79.404177213290723</c:v>
                </c:pt>
                <c:pt idx="8695">
                  <c:v>79.405997450390345</c:v>
                </c:pt>
                <c:pt idx="8696">
                  <c:v>79.407817479593547</c:v>
                </c:pt>
                <c:pt idx="8697">
                  <c:v>79.409637300947821</c:v>
                </c:pt>
                <c:pt idx="8698">
                  <c:v>79.411456914500633</c:v>
                </c:pt>
                <c:pt idx="8699">
                  <c:v>79.413276320299403</c:v>
                </c:pt>
                <c:pt idx="8700">
                  <c:v>79.41509551839161</c:v>
                </c:pt>
                <c:pt idx="8701">
                  <c:v>79.416914508824647</c:v>
                </c:pt>
                <c:pt idx="8702">
                  <c:v>79.418733291645935</c:v>
                </c:pt>
                <c:pt idx="8703">
                  <c:v>79.420551866902841</c:v>
                </c:pt>
                <c:pt idx="8704">
                  <c:v>79.422370234642742</c:v>
                </c:pt>
                <c:pt idx="8705">
                  <c:v>79.424188394913003</c:v>
                </c:pt>
                <c:pt idx="8706">
                  <c:v>79.426006347760932</c:v>
                </c:pt>
                <c:pt idx="8707">
                  <c:v>79.42782409323388</c:v>
                </c:pt>
                <c:pt idx="8708">
                  <c:v>79.42964163137917</c:v>
                </c:pt>
                <c:pt idx="8709">
                  <c:v>79.431458962244037</c:v>
                </c:pt>
                <c:pt idx="8710">
                  <c:v>79.433276085875761</c:v>
                </c:pt>
                <c:pt idx="8711">
                  <c:v>79.435093002321651</c:v>
                </c:pt>
                <c:pt idx="8712">
                  <c:v>79.4369097116289</c:v>
                </c:pt>
                <c:pt idx="8713">
                  <c:v>79.438726213844774</c:v>
                </c:pt>
                <c:pt idx="8714">
                  <c:v>79.440542509016439</c:v>
                </c:pt>
                <c:pt idx="8715">
                  <c:v>79.442358597191117</c:v>
                </c:pt>
                <c:pt idx="8716">
                  <c:v>79.444174478415917</c:v>
                </c:pt>
                <c:pt idx="8717">
                  <c:v>79.445990152738105</c:v>
                </c:pt>
                <c:pt idx="8718">
                  <c:v>79.447805620204775</c:v>
                </c:pt>
                <c:pt idx="8719">
                  <c:v>79.449620880863023</c:v>
                </c:pt>
                <c:pt idx="8720">
                  <c:v>79.451435934760028</c:v>
                </c:pt>
                <c:pt idx="8721">
                  <c:v>79.453250781942813</c:v>
                </c:pt>
                <c:pt idx="8722">
                  <c:v>79.455065422458517</c:v>
                </c:pt>
                <c:pt idx="8723">
                  <c:v>79.456879856354149</c:v>
                </c:pt>
                <c:pt idx="8724">
                  <c:v>79.458694083676804</c:v>
                </c:pt>
                <c:pt idx="8725">
                  <c:v>79.460508104473519</c:v>
                </c:pt>
                <c:pt idx="8726">
                  <c:v>79.462321918791247</c:v>
                </c:pt>
                <c:pt idx="8727">
                  <c:v>79.464135526677055</c:v>
                </c:pt>
                <c:pt idx="8728">
                  <c:v>79.46594892817788</c:v>
                </c:pt>
                <c:pt idx="8729">
                  <c:v>79.467762123340705</c:v>
                </c:pt>
                <c:pt idx="8730">
                  <c:v>79.469575112212482</c:v>
                </c:pt>
                <c:pt idx="8731">
                  <c:v>79.471387894840163</c:v>
                </c:pt>
                <c:pt idx="8732">
                  <c:v>79.47320047127063</c:v>
                </c:pt>
                <c:pt idx="8733">
                  <c:v>79.475012841550836</c:v>
                </c:pt>
                <c:pt idx="8734">
                  <c:v>79.476825005727605</c:v>
                </c:pt>
                <c:pt idx="8735">
                  <c:v>79.478636963847833</c:v>
                </c:pt>
                <c:pt idx="8736">
                  <c:v>79.480448715958431</c:v>
                </c:pt>
                <c:pt idx="8737">
                  <c:v>79.482260262106166</c:v>
                </c:pt>
                <c:pt idx="8738">
                  <c:v>79.484071602337863</c:v>
                </c:pt>
                <c:pt idx="8739">
                  <c:v>79.485882736700361</c:v>
                </c:pt>
                <c:pt idx="8740">
                  <c:v>79.487693665240457</c:v>
                </c:pt>
                <c:pt idx="8741">
                  <c:v>79.489504388004889</c:v>
                </c:pt>
                <c:pt idx="8742">
                  <c:v>79.491314905040468</c:v>
                </c:pt>
                <c:pt idx="8743">
                  <c:v>79.493125216393864</c:v>
                </c:pt>
                <c:pt idx="8744">
                  <c:v>79.494935322111886</c:v>
                </c:pt>
                <c:pt idx="8745">
                  <c:v>79.496745222241188</c:v>
                </c:pt>
                <c:pt idx="8746">
                  <c:v>79.498554916828496</c:v>
                </c:pt>
                <c:pt idx="8747">
                  <c:v>79.500364405920493</c:v>
                </c:pt>
                <c:pt idx="8748">
                  <c:v>79.502173689563776</c:v>
                </c:pt>
                <c:pt idx="8749">
                  <c:v>79.50398276780507</c:v>
                </c:pt>
                <c:pt idx="8750">
                  <c:v>79.505791640691001</c:v>
                </c:pt>
                <c:pt idx="8751">
                  <c:v>79.507600308268138</c:v>
                </c:pt>
                <c:pt idx="8752">
                  <c:v>79.509408770583107</c:v>
                </c:pt>
                <c:pt idx="8753">
                  <c:v>79.51121702768252</c:v>
                </c:pt>
                <c:pt idx="8754">
                  <c:v>79.513025079612902</c:v>
                </c:pt>
                <c:pt idx="8755">
                  <c:v>79.514832926420837</c:v>
                </c:pt>
                <c:pt idx="8756">
                  <c:v>79.516640568152823</c:v>
                </c:pt>
                <c:pt idx="8757">
                  <c:v>79.518448004855429</c:v>
                </c:pt>
                <c:pt idx="8758">
                  <c:v>79.520255236575125</c:v>
                </c:pt>
                <c:pt idx="8759">
                  <c:v>79.522062263358407</c:v>
                </c:pt>
                <c:pt idx="8760">
                  <c:v>79.523869085251746</c:v>
                </c:pt>
                <c:pt idx="8761">
                  <c:v>79.525675702301626</c:v>
                </c:pt>
                <c:pt idx="8762">
                  <c:v>79.527482114554459</c:v>
                </c:pt>
                <c:pt idx="8763">
                  <c:v>79.529288322056701</c:v>
                </c:pt>
                <c:pt idx="8764">
                  <c:v>79.531094324854735</c:v>
                </c:pt>
                <c:pt idx="8765">
                  <c:v>79.532900122994931</c:v>
                </c:pt>
                <c:pt idx="8766">
                  <c:v>79.534705716523717</c:v>
                </c:pt>
                <c:pt idx="8767">
                  <c:v>79.536511105487477</c:v>
                </c:pt>
                <c:pt idx="8768">
                  <c:v>79.538316289932482</c:v>
                </c:pt>
                <c:pt idx="8769">
                  <c:v>79.540121269905114</c:v>
                </c:pt>
                <c:pt idx="8770">
                  <c:v>79.541926045451689</c:v>
                </c:pt>
                <c:pt idx="8771">
                  <c:v>79.543730616618475</c:v>
                </c:pt>
                <c:pt idx="8772">
                  <c:v>79.545534983451773</c:v>
                </c:pt>
                <c:pt idx="8773">
                  <c:v>79.547339145997867</c:v>
                </c:pt>
                <c:pt idx="8774">
                  <c:v>79.549143104303013</c:v>
                </c:pt>
                <c:pt idx="8775">
                  <c:v>79.550946858413425</c:v>
                </c:pt>
                <c:pt idx="8776">
                  <c:v>79.552750408375331</c:v>
                </c:pt>
                <c:pt idx="8777">
                  <c:v>79.554553754234931</c:v>
                </c:pt>
                <c:pt idx="8778">
                  <c:v>79.556356896038409</c:v>
                </c:pt>
                <c:pt idx="8779">
                  <c:v>79.558159833831951</c:v>
                </c:pt>
                <c:pt idx="8780">
                  <c:v>79.559962567661728</c:v>
                </c:pt>
                <c:pt idx="8781">
                  <c:v>79.561765097573883</c:v>
                </c:pt>
                <c:pt idx="8782">
                  <c:v>79.563567423614529</c:v>
                </c:pt>
                <c:pt idx="8783">
                  <c:v>79.565369545829782</c:v>
                </c:pt>
                <c:pt idx="8784">
                  <c:v>79.567171464265712</c:v>
                </c:pt>
                <c:pt idx="8785">
                  <c:v>79.568973178968449</c:v>
                </c:pt>
                <c:pt idx="8786">
                  <c:v>79.570774689984034</c:v>
                </c:pt>
                <c:pt idx="8787">
                  <c:v>79.572575997358513</c:v>
                </c:pt>
                <c:pt idx="8788">
                  <c:v>79.574377101137927</c:v>
                </c:pt>
                <c:pt idx="8789">
                  <c:v>79.576178001368277</c:v>
                </c:pt>
                <c:pt idx="8790">
                  <c:v>79.577978698095592</c:v>
                </c:pt>
                <c:pt idx="8791">
                  <c:v>79.579779191365816</c:v>
                </c:pt>
                <c:pt idx="8792">
                  <c:v>79.581579481224978</c:v>
                </c:pt>
                <c:pt idx="8793">
                  <c:v>79.583379567718978</c:v>
                </c:pt>
                <c:pt idx="8794">
                  <c:v>79.585179450893804</c:v>
                </c:pt>
                <c:pt idx="8795">
                  <c:v>79.58697913079537</c:v>
                </c:pt>
                <c:pt idx="8796">
                  <c:v>79.588778607469564</c:v>
                </c:pt>
                <c:pt idx="8797">
                  <c:v>79.590577880962272</c:v>
                </c:pt>
                <c:pt idx="8798">
                  <c:v>79.592376951319423</c:v>
                </c:pt>
                <c:pt idx="8799">
                  <c:v>79.59417581858682</c:v>
                </c:pt>
                <c:pt idx="8800">
                  <c:v>79.595974482810334</c:v>
                </c:pt>
                <c:pt idx="8801">
                  <c:v>79.597772944035782</c:v>
                </c:pt>
                <c:pt idx="8802">
                  <c:v>79.599571202309022</c:v>
                </c:pt>
                <c:pt idx="8803">
                  <c:v>79.601369257675842</c:v>
                </c:pt>
                <c:pt idx="8804">
                  <c:v>79.603167110181985</c:v>
                </c:pt>
                <c:pt idx="8805">
                  <c:v>79.604964759873241</c:v>
                </c:pt>
                <c:pt idx="8806">
                  <c:v>79.606762206795381</c:v>
                </c:pt>
                <c:pt idx="8807">
                  <c:v>79.608559450994136</c:v>
                </c:pt>
                <c:pt idx="8808">
                  <c:v>79.610356492515223</c:v>
                </c:pt>
                <c:pt idx="8809">
                  <c:v>79.612153331404357</c:v>
                </c:pt>
                <c:pt idx="8810">
                  <c:v>79.613949967707214</c:v>
                </c:pt>
                <c:pt idx="8811">
                  <c:v>79.615746401469494</c:v>
                </c:pt>
                <c:pt idx="8812">
                  <c:v>79.617542632736829</c:v>
                </c:pt>
                <c:pt idx="8813">
                  <c:v>79.619338661554863</c:v>
                </c:pt>
                <c:pt idx="8814">
                  <c:v>79.621134487969286</c:v>
                </c:pt>
                <c:pt idx="8815">
                  <c:v>79.622930112025642</c:v>
                </c:pt>
                <c:pt idx="8816">
                  <c:v>79.624725533769563</c:v>
                </c:pt>
                <c:pt idx="8817">
                  <c:v>79.626520753246638</c:v>
                </c:pt>
                <c:pt idx="8818">
                  <c:v>79.628315770502411</c:v>
                </c:pt>
                <c:pt idx="8819">
                  <c:v>79.630110585582457</c:v>
                </c:pt>
                <c:pt idx="8820">
                  <c:v>79.631905198532309</c:v>
                </c:pt>
                <c:pt idx="8821">
                  <c:v>79.633699609397496</c:v>
                </c:pt>
                <c:pt idx="8822">
                  <c:v>79.635493818223495</c:v>
                </c:pt>
                <c:pt idx="8823">
                  <c:v>79.637287825055822</c:v>
                </c:pt>
                <c:pt idx="8824">
                  <c:v>79.639081629939952</c:v>
                </c:pt>
                <c:pt idx="8825">
                  <c:v>79.64087523292136</c:v>
                </c:pt>
                <c:pt idx="8826">
                  <c:v>79.642668634045449</c:v>
                </c:pt>
                <c:pt idx="8827">
                  <c:v>79.644461833357681</c:v>
                </c:pt>
                <c:pt idx="8828">
                  <c:v>79.646254830903473</c:v>
                </c:pt>
                <c:pt idx="8829">
                  <c:v>79.6480476267282</c:v>
                </c:pt>
                <c:pt idx="8830">
                  <c:v>79.649840220877266</c:v>
                </c:pt>
                <c:pt idx="8831">
                  <c:v>79.651632613396032</c:v>
                </c:pt>
                <c:pt idx="8832">
                  <c:v>79.653424804329859</c:v>
                </c:pt>
                <c:pt idx="8833">
                  <c:v>79.655216793724094</c:v>
                </c:pt>
                <c:pt idx="8834">
                  <c:v>79.657008581624041</c:v>
                </c:pt>
                <c:pt idx="8835">
                  <c:v>79.65880016807499</c:v>
                </c:pt>
                <c:pt idx="8836">
                  <c:v>79.660591553122273</c:v>
                </c:pt>
                <c:pt idx="8837">
                  <c:v>79.662382736811153</c:v>
                </c:pt>
                <c:pt idx="8838">
                  <c:v>79.664173719186905</c:v>
                </c:pt>
                <c:pt idx="8839">
                  <c:v>79.665964500294749</c:v>
                </c:pt>
                <c:pt idx="8840">
                  <c:v>79.667755080179901</c:v>
                </c:pt>
                <c:pt idx="8841">
                  <c:v>79.669545458887626</c:v>
                </c:pt>
                <c:pt idx="8842">
                  <c:v>79.671335636463127</c:v>
                </c:pt>
                <c:pt idx="8843">
                  <c:v>79.673125612951523</c:v>
                </c:pt>
                <c:pt idx="8844">
                  <c:v>79.674915388398048</c:v>
                </c:pt>
                <c:pt idx="8845">
                  <c:v>79.67670496284785</c:v>
                </c:pt>
                <c:pt idx="8846">
                  <c:v>79.67849433634602</c:v>
                </c:pt>
                <c:pt idx="8847">
                  <c:v>79.680283508937748</c:v>
                </c:pt>
                <c:pt idx="8848">
                  <c:v>79.682072480668069</c:v>
                </c:pt>
                <c:pt idx="8849">
                  <c:v>79.683861251582158</c:v>
                </c:pt>
                <c:pt idx="8850">
                  <c:v>79.68564982172505</c:v>
                </c:pt>
                <c:pt idx="8851">
                  <c:v>79.687438191141808</c:v>
                </c:pt>
                <c:pt idx="8852">
                  <c:v>79.689226359877495</c:v>
                </c:pt>
                <c:pt idx="8853">
                  <c:v>79.691014327977143</c:v>
                </c:pt>
                <c:pt idx="8854">
                  <c:v>79.692802095485774</c:v>
                </c:pt>
                <c:pt idx="8855">
                  <c:v>79.694589662448365</c:v>
                </c:pt>
                <c:pt idx="8856">
                  <c:v>79.696377028909922</c:v>
                </c:pt>
                <c:pt idx="8857">
                  <c:v>79.698164194915421</c:v>
                </c:pt>
                <c:pt idx="8858">
                  <c:v>79.699951160509798</c:v>
                </c:pt>
                <c:pt idx="8859">
                  <c:v>79.701737925738044</c:v>
                </c:pt>
                <c:pt idx="8860">
                  <c:v>79.703524490645066</c:v>
                </c:pt>
                <c:pt idx="8861">
                  <c:v>79.705310855275741</c:v>
                </c:pt>
                <c:pt idx="8862">
                  <c:v>79.707097019675004</c:v>
                </c:pt>
                <c:pt idx="8863">
                  <c:v>79.708882983887733</c:v>
                </c:pt>
                <c:pt idx="8864">
                  <c:v>79.710668747958763</c:v>
                </c:pt>
                <c:pt idx="8865">
                  <c:v>79.712454311933016</c:v>
                </c:pt>
                <c:pt idx="8866">
                  <c:v>79.714239675855268</c:v>
                </c:pt>
                <c:pt idx="8867">
                  <c:v>79.716024839770355</c:v>
                </c:pt>
                <c:pt idx="8868">
                  <c:v>79.717809803723057</c:v>
                </c:pt>
                <c:pt idx="8869">
                  <c:v>79.71959456775825</c:v>
                </c:pt>
                <c:pt idx="8870">
                  <c:v>79.721379131920628</c:v>
                </c:pt>
                <c:pt idx="8871">
                  <c:v>79.723163496254983</c:v>
                </c:pt>
                <c:pt idx="8872">
                  <c:v>79.724947660806066</c:v>
                </c:pt>
                <c:pt idx="8873">
                  <c:v>79.726731625618598</c:v>
                </c:pt>
                <c:pt idx="8874">
                  <c:v>79.728515390737314</c:v>
                </c:pt>
                <c:pt idx="8875">
                  <c:v>79.730298956206909</c:v>
                </c:pt>
                <c:pt idx="8876">
                  <c:v>79.732082322072031</c:v>
                </c:pt>
                <c:pt idx="8877">
                  <c:v>79.733865488377404</c:v>
                </c:pt>
                <c:pt idx="8878">
                  <c:v>79.735648455167677</c:v>
                </c:pt>
                <c:pt idx="8879">
                  <c:v>79.737431222487459</c:v>
                </c:pt>
                <c:pt idx="8880">
                  <c:v>79.739213790381427</c:v>
                </c:pt>
                <c:pt idx="8881">
                  <c:v>79.740996158894134</c:v>
                </c:pt>
                <c:pt idx="8882">
                  <c:v>79.742778328070202</c:v>
                </c:pt>
                <c:pt idx="8883">
                  <c:v>79.744560297954266</c:v>
                </c:pt>
                <c:pt idx="8884">
                  <c:v>79.746342068590806</c:v>
                </c:pt>
                <c:pt idx="8885">
                  <c:v>79.748123640024417</c:v>
                </c:pt>
                <c:pt idx="8886">
                  <c:v>79.749905012299607</c:v>
                </c:pt>
                <c:pt idx="8887">
                  <c:v>79.751686185460954</c:v>
                </c:pt>
                <c:pt idx="8888">
                  <c:v>79.753467159552926</c:v>
                </c:pt>
                <c:pt idx="8889">
                  <c:v>79.75524793462003</c:v>
                </c:pt>
                <c:pt idx="8890">
                  <c:v>79.757028510706718</c:v>
                </c:pt>
                <c:pt idx="8891">
                  <c:v>79.758808887857484</c:v>
                </c:pt>
                <c:pt idx="8892">
                  <c:v>79.760589066116765</c:v>
                </c:pt>
                <c:pt idx="8893">
                  <c:v>79.762369045528985</c:v>
                </c:pt>
                <c:pt idx="8894">
                  <c:v>79.764148826138594</c:v>
                </c:pt>
                <c:pt idx="8895">
                  <c:v>79.765928407989932</c:v>
                </c:pt>
                <c:pt idx="8896">
                  <c:v>79.767707791127421</c:v>
                </c:pt>
                <c:pt idx="8897">
                  <c:v>79.76948697559547</c:v>
                </c:pt>
                <c:pt idx="8898">
                  <c:v>79.77126596143836</c:v>
                </c:pt>
                <c:pt idx="8899">
                  <c:v>79.773044748700514</c:v>
                </c:pt>
                <c:pt idx="8900">
                  <c:v>79.774823337426199</c:v>
                </c:pt>
                <c:pt idx="8901">
                  <c:v>79.776601727659767</c:v>
                </c:pt>
                <c:pt idx="8902">
                  <c:v>79.778379919445513</c:v>
                </c:pt>
                <c:pt idx="8903">
                  <c:v>79.780157912827704</c:v>
                </c:pt>
                <c:pt idx="8904">
                  <c:v>79.781935707850621</c:v>
                </c:pt>
                <c:pt idx="8905">
                  <c:v>79.783713304558503</c:v>
                </c:pt>
                <c:pt idx="8906">
                  <c:v>79.785490702995602</c:v>
                </c:pt>
                <c:pt idx="8907">
                  <c:v>79.787267903206143</c:v>
                </c:pt>
                <c:pt idx="8908">
                  <c:v>79.789044905234363</c:v>
                </c:pt>
                <c:pt idx="8909">
                  <c:v>79.790821709124387</c:v>
                </c:pt>
                <c:pt idx="8910">
                  <c:v>79.792598314920454</c:v>
                </c:pt>
                <c:pt idx="8911">
                  <c:v>79.794374722666717</c:v>
                </c:pt>
                <c:pt idx="8912">
                  <c:v>79.796150932407357</c:v>
                </c:pt>
                <c:pt idx="8913">
                  <c:v>79.797926944186415</c:v>
                </c:pt>
                <c:pt idx="8914">
                  <c:v>79.799702758048113</c:v>
                </c:pt>
                <c:pt idx="8915">
                  <c:v>79.801478374036492</c:v>
                </c:pt>
                <c:pt idx="8916">
                  <c:v>79.80325379219569</c:v>
                </c:pt>
                <c:pt idx="8917">
                  <c:v>79.805029012569761</c:v>
                </c:pt>
                <c:pt idx="8918">
                  <c:v>79.806804035202774</c:v>
                </c:pt>
                <c:pt idx="8919">
                  <c:v>79.808578860138752</c:v>
                </c:pt>
                <c:pt idx="8920">
                  <c:v>79.810353487421764</c:v>
                </c:pt>
                <c:pt idx="8921">
                  <c:v>79.812127917095808</c:v>
                </c:pt>
                <c:pt idx="8922">
                  <c:v>79.813902149204893</c:v>
                </c:pt>
                <c:pt idx="8923">
                  <c:v>79.815676183793016</c:v>
                </c:pt>
                <c:pt idx="8924">
                  <c:v>79.817450020904161</c:v>
                </c:pt>
                <c:pt idx="8925">
                  <c:v>79.819223660582267</c:v>
                </c:pt>
                <c:pt idx="8926">
                  <c:v>79.820997102871232</c:v>
                </c:pt>
                <c:pt idx="8927">
                  <c:v>79.82277034781508</c:v>
                </c:pt>
                <c:pt idx="8928">
                  <c:v>79.824543395457667</c:v>
                </c:pt>
                <c:pt idx="8929">
                  <c:v>79.826316245842918</c:v>
                </c:pt>
                <c:pt idx="8930">
                  <c:v>79.828088899014702</c:v>
                </c:pt>
                <c:pt idx="8931">
                  <c:v>79.829861355016902</c:v>
                </c:pt>
                <c:pt idx="8932">
                  <c:v>79.831633613893359</c:v>
                </c:pt>
                <c:pt idx="8933">
                  <c:v>79.833405675687956</c:v>
                </c:pt>
                <c:pt idx="8934">
                  <c:v>79.835177540444462</c:v>
                </c:pt>
                <c:pt idx="8935">
                  <c:v>79.836949208206747</c:v>
                </c:pt>
                <c:pt idx="8936">
                  <c:v>79.838720679018564</c:v>
                </c:pt>
                <c:pt idx="8937">
                  <c:v>79.840491952923713</c:v>
                </c:pt>
                <c:pt idx="8938">
                  <c:v>79.842263029966006</c:v>
                </c:pt>
                <c:pt idx="8939">
                  <c:v>79.844033910189097</c:v>
                </c:pt>
                <c:pt idx="8940">
                  <c:v>79.845804593636828</c:v>
                </c:pt>
                <c:pt idx="8941">
                  <c:v>79.847575080352868</c:v>
                </c:pt>
                <c:pt idx="8942">
                  <c:v>79.849345370380931</c:v>
                </c:pt>
                <c:pt idx="8943">
                  <c:v>79.851115463764756</c:v>
                </c:pt>
                <c:pt idx="8944">
                  <c:v>79.852885360547987</c:v>
                </c:pt>
                <c:pt idx="8945">
                  <c:v>79.854655060774277</c:v>
                </c:pt>
                <c:pt idx="8946">
                  <c:v>79.856424564487298</c:v>
                </c:pt>
                <c:pt idx="8947">
                  <c:v>79.85819387173072</c:v>
                </c:pt>
                <c:pt idx="8948">
                  <c:v>79.859962982548112</c:v>
                </c:pt>
                <c:pt idx="8949">
                  <c:v>79.861731896983102</c:v>
                </c:pt>
                <c:pt idx="8950">
                  <c:v>79.863500615079303</c:v>
                </c:pt>
                <c:pt idx="8951">
                  <c:v>79.865269136880286</c:v>
                </c:pt>
                <c:pt idx="8952">
                  <c:v>79.867037462429607</c:v>
                </c:pt>
                <c:pt idx="8953">
                  <c:v>79.868805591770837</c:v>
                </c:pt>
                <c:pt idx="8954">
                  <c:v>79.870573524947474</c:v>
                </c:pt>
                <c:pt idx="8955">
                  <c:v>79.872341262003062</c:v>
                </c:pt>
                <c:pt idx="8956">
                  <c:v>79.874108802981112</c:v>
                </c:pt>
                <c:pt idx="8957">
                  <c:v>79.875876147925126</c:v>
                </c:pt>
                <c:pt idx="8958">
                  <c:v>79.877643296878588</c:v>
                </c:pt>
                <c:pt idx="8959">
                  <c:v>79.879410249884913</c:v>
                </c:pt>
                <c:pt idx="8960">
                  <c:v>79.881177006987599</c:v>
                </c:pt>
                <c:pt idx="8961">
                  <c:v>79.882943568230061</c:v>
                </c:pt>
                <c:pt idx="8962">
                  <c:v>79.884709933655728</c:v>
                </c:pt>
                <c:pt idx="8963">
                  <c:v>79.886476103308013</c:v>
                </c:pt>
                <c:pt idx="8964">
                  <c:v>79.888242077230288</c:v>
                </c:pt>
                <c:pt idx="8965">
                  <c:v>79.890007855465953</c:v>
                </c:pt>
                <c:pt idx="8966">
                  <c:v>79.891773438058323</c:v>
                </c:pt>
                <c:pt idx="8967">
                  <c:v>79.893538825050811</c:v>
                </c:pt>
                <c:pt idx="8968">
                  <c:v>79.895304016486719</c:v>
                </c:pt>
                <c:pt idx="8969">
                  <c:v>79.897069012409361</c:v>
                </c:pt>
                <c:pt idx="8970">
                  <c:v>79.898833812862051</c:v>
                </c:pt>
                <c:pt idx="8971">
                  <c:v>79.900598417888119</c:v>
                </c:pt>
                <c:pt idx="8972">
                  <c:v>79.902362827530766</c:v>
                </c:pt>
                <c:pt idx="8973">
                  <c:v>79.904127041833291</c:v>
                </c:pt>
                <c:pt idx="8974">
                  <c:v>79.905891060838954</c:v>
                </c:pt>
                <c:pt idx="8975">
                  <c:v>79.907654884590968</c:v>
                </c:pt>
                <c:pt idx="8976">
                  <c:v>79.90941851313255</c:v>
                </c:pt>
                <c:pt idx="8977">
                  <c:v>79.911181946506943</c:v>
                </c:pt>
                <c:pt idx="8978">
                  <c:v>79.912945184757305</c:v>
                </c:pt>
                <c:pt idx="8979">
                  <c:v>79.914708227926809</c:v>
                </c:pt>
                <c:pt idx="8980">
                  <c:v>79.916471076058642</c:v>
                </c:pt>
                <c:pt idx="8981">
                  <c:v>79.918233729195919</c:v>
                </c:pt>
                <c:pt idx="8982">
                  <c:v>79.919996187381798</c:v>
                </c:pt>
                <c:pt idx="8983">
                  <c:v>79.921758450659368</c:v>
                </c:pt>
                <c:pt idx="8984">
                  <c:v>79.923520519071786</c:v>
                </c:pt>
                <c:pt idx="8985">
                  <c:v>79.925282392662112</c:v>
                </c:pt>
                <c:pt idx="8986">
                  <c:v>79.927044071473389</c:v>
                </c:pt>
                <c:pt idx="8987">
                  <c:v>79.92880555554872</c:v>
                </c:pt>
                <c:pt idx="8988">
                  <c:v>79.930566844931178</c:v>
                </c:pt>
                <c:pt idx="8989">
                  <c:v>79.932327939663722</c:v>
                </c:pt>
                <c:pt idx="8990">
                  <c:v>79.934088839789439</c:v>
                </c:pt>
                <c:pt idx="8991">
                  <c:v>79.93584954535126</c:v>
                </c:pt>
                <c:pt idx="8992">
                  <c:v>79.937610056392273</c:v>
                </c:pt>
                <c:pt idx="8993">
                  <c:v>79.939370372955381</c:v>
                </c:pt>
                <c:pt idx="8994">
                  <c:v>79.941130495083584</c:v>
                </c:pt>
                <c:pt idx="8995">
                  <c:v>79.942890422819801</c:v>
                </c:pt>
                <c:pt idx="8996">
                  <c:v>79.944650156206947</c:v>
                </c:pt>
                <c:pt idx="8997">
                  <c:v>79.946409695288011</c:v>
                </c:pt>
                <c:pt idx="8998">
                  <c:v>79.948169040105853</c:v>
                </c:pt>
                <c:pt idx="8999">
                  <c:v>79.949928190703332</c:v>
                </c:pt>
                <c:pt idx="9000">
                  <c:v>79.951687147123423</c:v>
                </c:pt>
                <c:pt idx="9001">
                  <c:v>79.953445909408899</c:v>
                </c:pt>
                <c:pt idx="9002">
                  <c:v>79.955204477602621</c:v>
                </c:pt>
                <c:pt idx="9003">
                  <c:v>79.956962851747448</c:v>
                </c:pt>
                <c:pt idx="9004">
                  <c:v>79.958721031886185</c:v>
                </c:pt>
                <c:pt idx="9005">
                  <c:v>79.960479018061648</c:v>
                </c:pt>
                <c:pt idx="9006">
                  <c:v>79.962236810316625</c:v>
                </c:pt>
                <c:pt idx="9007">
                  <c:v>79.963994408693907</c:v>
                </c:pt>
                <c:pt idx="9008">
                  <c:v>79.96575181323621</c:v>
                </c:pt>
                <c:pt idx="9009">
                  <c:v>79.967509023986324</c:v>
                </c:pt>
                <c:pt idx="9010">
                  <c:v>79.969266040987023</c:v>
                </c:pt>
                <c:pt idx="9011">
                  <c:v>79.971022864280911</c:v>
                </c:pt>
                <c:pt idx="9012">
                  <c:v>79.972779493910778</c:v>
                </c:pt>
                <c:pt idx="9013">
                  <c:v>79.974535929919327</c:v>
                </c:pt>
                <c:pt idx="9014">
                  <c:v>79.976292172349233</c:v>
                </c:pt>
                <c:pt idx="9015">
                  <c:v>79.978048221243085</c:v>
                </c:pt>
                <c:pt idx="9016">
                  <c:v>79.979804076643617</c:v>
                </c:pt>
                <c:pt idx="9017">
                  <c:v>79.981559738593432</c:v>
                </c:pt>
                <c:pt idx="9018">
                  <c:v>79.983315207135135</c:v>
                </c:pt>
                <c:pt idx="9019">
                  <c:v>79.9850704823114</c:v>
                </c:pt>
                <c:pt idx="9020">
                  <c:v>79.986825564164732</c:v>
                </c:pt>
                <c:pt idx="9021">
                  <c:v>79.98858045273775</c:v>
                </c:pt>
                <c:pt idx="9022">
                  <c:v>79.990335148073044</c:v>
                </c:pt>
                <c:pt idx="9023">
                  <c:v>79.992089650213146</c:v>
                </c:pt>
                <c:pt idx="9024">
                  <c:v>79.993843959200603</c:v>
                </c:pt>
                <c:pt idx="9025">
                  <c:v>79.995598075077908</c:v>
                </c:pt>
                <c:pt idx="9026">
                  <c:v>79.997351997887606</c:v>
                </c:pt>
                <c:pt idx="9027">
                  <c:v>79.999105727672173</c:v>
                </c:pt>
                <c:pt idx="9028">
                  <c:v>80.000859264474087</c:v>
                </c:pt>
                <c:pt idx="9029">
                  <c:v>80.002612608335809</c:v>
                </c:pt>
                <c:pt idx="9030">
                  <c:v>80.00436575929983</c:v>
                </c:pt>
                <c:pt idx="9031">
                  <c:v>80.006118717408555</c:v>
                </c:pt>
                <c:pt idx="9032">
                  <c:v>80.007871482704445</c:v>
                </c:pt>
                <c:pt idx="9033">
                  <c:v>80.009624055229864</c:v>
                </c:pt>
                <c:pt idx="9034">
                  <c:v>80.011376435027231</c:v>
                </c:pt>
                <c:pt idx="9035">
                  <c:v>80.013128622138936</c:v>
                </c:pt>
                <c:pt idx="9036">
                  <c:v>80.014880616607343</c:v>
                </c:pt>
                <c:pt idx="9037">
                  <c:v>80.016632418474799</c:v>
                </c:pt>
                <c:pt idx="9038">
                  <c:v>80.018384027783668</c:v>
                </c:pt>
                <c:pt idx="9039">
                  <c:v>80.020135444576241</c:v>
                </c:pt>
                <c:pt idx="9040">
                  <c:v>80.021886668894879</c:v>
                </c:pt>
                <c:pt idx="9041">
                  <c:v>80.023637700781876</c:v>
                </c:pt>
                <c:pt idx="9042">
                  <c:v>80.025388540279437</c:v>
                </c:pt>
                <c:pt idx="9043">
                  <c:v>80.027139187429952</c:v>
                </c:pt>
                <c:pt idx="9044">
                  <c:v>80.028889642275601</c:v>
                </c:pt>
                <c:pt idx="9045">
                  <c:v>80.03063990485866</c:v>
                </c:pt>
                <c:pt idx="9046">
                  <c:v>80.032389975221321</c:v>
                </c:pt>
                <c:pt idx="9047">
                  <c:v>80.034139853405847</c:v>
                </c:pt>
                <c:pt idx="9048">
                  <c:v>80.035889539454416</c:v>
                </c:pt>
                <c:pt idx="9049">
                  <c:v>80.037639033409221</c:v>
                </c:pt>
                <c:pt idx="9050">
                  <c:v>80.039388335312438</c:v>
                </c:pt>
                <c:pt idx="9051">
                  <c:v>80.041137445206218</c:v>
                </c:pt>
                <c:pt idx="9052">
                  <c:v>80.042886363132723</c:v>
                </c:pt>
                <c:pt idx="9053">
                  <c:v>80.044635089134104</c:v>
                </c:pt>
                <c:pt idx="9054">
                  <c:v>80.04638362325241</c:v>
                </c:pt>
                <c:pt idx="9055">
                  <c:v>80.048131965529805</c:v>
                </c:pt>
                <c:pt idx="9056">
                  <c:v>80.049880116008353</c:v>
                </c:pt>
                <c:pt idx="9057">
                  <c:v>80.051628074730189</c:v>
                </c:pt>
                <c:pt idx="9058">
                  <c:v>80.053375841737278</c:v>
                </c:pt>
                <c:pt idx="9059">
                  <c:v>80.055123417071755</c:v>
                </c:pt>
                <c:pt idx="9060">
                  <c:v>80.056870800775599</c:v>
                </c:pt>
                <c:pt idx="9061">
                  <c:v>80.058617992890859</c:v>
                </c:pt>
                <c:pt idx="9062">
                  <c:v>80.060364993459558</c:v>
                </c:pt>
                <c:pt idx="9063">
                  <c:v>80.062111802523674</c:v>
                </c:pt>
                <c:pt idx="9064">
                  <c:v>80.063858420125172</c:v>
                </c:pt>
                <c:pt idx="9065">
                  <c:v>80.065604846306044</c:v>
                </c:pt>
                <c:pt idx="9066">
                  <c:v>80.067351081108214</c:v>
                </c:pt>
                <c:pt idx="9067">
                  <c:v>80.069097124573645</c:v>
                </c:pt>
                <c:pt idx="9068">
                  <c:v>80.07084297674426</c:v>
                </c:pt>
                <c:pt idx="9069">
                  <c:v>80.072588637661951</c:v>
                </c:pt>
                <c:pt idx="9070">
                  <c:v>80.074334107368671</c:v>
                </c:pt>
                <c:pt idx="9071">
                  <c:v>80.076079385906212</c:v>
                </c:pt>
                <c:pt idx="9072">
                  <c:v>80.077824473316554</c:v>
                </c:pt>
                <c:pt idx="9073">
                  <c:v>80.079569369641462</c:v>
                </c:pt>
                <c:pt idx="9074">
                  <c:v>80.081314074922801</c:v>
                </c:pt>
                <c:pt idx="9075">
                  <c:v>80.083058589202437</c:v>
                </c:pt>
                <c:pt idx="9076">
                  <c:v>80.084802912522164</c:v>
                </c:pt>
                <c:pt idx="9077">
                  <c:v>80.086547044923748</c:v>
                </c:pt>
                <c:pt idx="9078">
                  <c:v>80.088290986449024</c:v>
                </c:pt>
                <c:pt idx="9079">
                  <c:v>80.09003473713976</c:v>
                </c:pt>
                <c:pt idx="9080">
                  <c:v>80.09177829703772</c:v>
                </c:pt>
                <c:pt idx="9081">
                  <c:v>80.093521666184614</c:v>
                </c:pt>
                <c:pt idx="9082">
                  <c:v>80.095264844622193</c:v>
                </c:pt>
                <c:pt idx="9083">
                  <c:v>80.097007832392208</c:v>
                </c:pt>
                <c:pt idx="9084">
                  <c:v>80.098750629536326</c:v>
                </c:pt>
                <c:pt idx="9085">
                  <c:v>80.100493236096241</c:v>
                </c:pt>
                <c:pt idx="9086">
                  <c:v>80.102235652113635</c:v>
                </c:pt>
                <c:pt idx="9087">
                  <c:v>80.103977877630214</c:v>
                </c:pt>
                <c:pt idx="9088">
                  <c:v>80.105719912687576</c:v>
                </c:pt>
                <c:pt idx="9089">
                  <c:v>80.107461757327357</c:v>
                </c:pt>
                <c:pt idx="9090">
                  <c:v>80.109203411591238</c:v>
                </c:pt>
                <c:pt idx="9091">
                  <c:v>80.110944875520758</c:v>
                </c:pt>
                <c:pt idx="9092">
                  <c:v>80.112686149157568</c:v>
                </c:pt>
                <c:pt idx="9093">
                  <c:v>80.114427232543235</c:v>
                </c:pt>
                <c:pt idx="9094">
                  <c:v>80.116168125719284</c:v>
                </c:pt>
                <c:pt idx="9095">
                  <c:v>80.117908828727352</c:v>
                </c:pt>
                <c:pt idx="9096">
                  <c:v>80.11964934160892</c:v>
                </c:pt>
                <c:pt idx="9097">
                  <c:v>80.121389664405541</c:v>
                </c:pt>
                <c:pt idx="9098">
                  <c:v>80.123129797158711</c:v>
                </c:pt>
                <c:pt idx="9099">
                  <c:v>80.12486973990994</c:v>
                </c:pt>
                <c:pt idx="9100">
                  <c:v>80.126609492700723</c:v>
                </c:pt>
                <c:pt idx="9101">
                  <c:v>80.128349055572514</c:v>
                </c:pt>
                <c:pt idx="9102">
                  <c:v>80.130088428566808</c:v>
                </c:pt>
                <c:pt idx="9103">
                  <c:v>80.131827611725043</c:v>
                </c:pt>
                <c:pt idx="9104">
                  <c:v>80.133566605088618</c:v>
                </c:pt>
                <c:pt idx="9105">
                  <c:v>80.135305408698969</c:v>
                </c:pt>
                <c:pt idx="9106">
                  <c:v>80.137044022597507</c:v>
                </c:pt>
                <c:pt idx="9107">
                  <c:v>80.13878244682563</c:v>
                </c:pt>
                <c:pt idx="9108">
                  <c:v>80.140520681424746</c:v>
                </c:pt>
                <c:pt idx="9109">
                  <c:v>80.14225872643614</c:v>
                </c:pt>
                <c:pt idx="9110">
                  <c:v>80.143996581901234</c:v>
                </c:pt>
                <c:pt idx="9111">
                  <c:v>80.145734247861327</c:v>
                </c:pt>
                <c:pt idx="9112">
                  <c:v>80.147471724357786</c:v>
                </c:pt>
                <c:pt idx="9113">
                  <c:v>80.149209011431893</c:v>
                </c:pt>
                <c:pt idx="9114">
                  <c:v>80.150946109124916</c:v>
                </c:pt>
                <c:pt idx="9115">
                  <c:v>80.152683017478211</c:v>
                </c:pt>
                <c:pt idx="9116">
                  <c:v>80.154419736532972</c:v>
                </c:pt>
                <c:pt idx="9117">
                  <c:v>80.156156266330512</c:v>
                </c:pt>
                <c:pt idx="9118">
                  <c:v>80.157892606912057</c:v>
                </c:pt>
                <c:pt idx="9119">
                  <c:v>80.159628758318846</c:v>
                </c:pt>
                <c:pt idx="9120">
                  <c:v>80.161364720592047</c:v>
                </c:pt>
                <c:pt idx="9121">
                  <c:v>80.16310049377293</c:v>
                </c:pt>
                <c:pt idx="9122">
                  <c:v>80.164836077902663</c:v>
                </c:pt>
                <c:pt idx="9123">
                  <c:v>80.166571473022415</c:v>
                </c:pt>
                <c:pt idx="9124">
                  <c:v>80.168306679173355</c:v>
                </c:pt>
                <c:pt idx="9125">
                  <c:v>80.170041696396623</c:v>
                </c:pt>
                <c:pt idx="9126">
                  <c:v>80.171776524733346</c:v>
                </c:pt>
                <c:pt idx="9127">
                  <c:v>80.173511164224678</c:v>
                </c:pt>
                <c:pt idx="9128">
                  <c:v>80.175245614911731</c:v>
                </c:pt>
                <c:pt idx="9129">
                  <c:v>80.176979876835532</c:v>
                </c:pt>
                <c:pt idx="9130">
                  <c:v>80.178713950037235</c:v>
                </c:pt>
                <c:pt idx="9131">
                  <c:v>80.180447834557896</c:v>
                </c:pt>
                <c:pt idx="9132">
                  <c:v>80.182181530438541</c:v>
                </c:pt>
                <c:pt idx="9133">
                  <c:v>80.18391503772024</c:v>
                </c:pt>
                <c:pt idx="9134">
                  <c:v>80.185648356444034</c:v>
                </c:pt>
                <c:pt idx="9135">
                  <c:v>80.187381486650906</c:v>
                </c:pt>
                <c:pt idx="9136">
                  <c:v>80.189114428381856</c:v>
                </c:pt>
                <c:pt idx="9137">
                  <c:v>80.19084718167791</c:v>
                </c:pt>
                <c:pt idx="9138">
                  <c:v>80.192579746580009</c:v>
                </c:pt>
                <c:pt idx="9139">
                  <c:v>80.194312123129123</c:v>
                </c:pt>
                <c:pt idx="9140">
                  <c:v>80.196044311366194</c:v>
                </c:pt>
                <c:pt idx="9141">
                  <c:v>80.197776311332163</c:v>
                </c:pt>
                <c:pt idx="9142">
                  <c:v>80.199508123067972</c:v>
                </c:pt>
                <c:pt idx="9143">
                  <c:v>80.201239746614533</c:v>
                </c:pt>
                <c:pt idx="9144">
                  <c:v>80.202971182012689</c:v>
                </c:pt>
                <c:pt idx="9145">
                  <c:v>80.204702429303367</c:v>
                </c:pt>
                <c:pt idx="9146">
                  <c:v>80.206433488527423</c:v>
                </c:pt>
                <c:pt idx="9147">
                  <c:v>80.208164359725714</c:v>
                </c:pt>
                <c:pt idx="9148">
                  <c:v>80.209895042939067</c:v>
                </c:pt>
                <c:pt idx="9149">
                  <c:v>80.211625538208338</c:v>
                </c:pt>
                <c:pt idx="9150">
                  <c:v>80.213355845574299</c:v>
                </c:pt>
                <c:pt idx="9151">
                  <c:v>80.215085965077805</c:v>
                </c:pt>
                <c:pt idx="9152">
                  <c:v>80.216815896759627</c:v>
                </c:pt>
                <c:pt idx="9153">
                  <c:v>80.218545640660523</c:v>
                </c:pt>
                <c:pt idx="9154">
                  <c:v>80.220275196821262</c:v>
                </c:pt>
                <c:pt idx="9155">
                  <c:v>80.222004565282589</c:v>
                </c:pt>
                <c:pt idx="9156">
                  <c:v>80.223733746085273</c:v>
                </c:pt>
                <c:pt idx="9157">
                  <c:v>80.225462739269972</c:v>
                </c:pt>
                <c:pt idx="9158">
                  <c:v>80.227191544877456</c:v>
                </c:pt>
                <c:pt idx="9159">
                  <c:v>80.228920162948413</c:v>
                </c:pt>
                <c:pt idx="9160">
                  <c:v>80.230648593523483</c:v>
                </c:pt>
                <c:pt idx="9161">
                  <c:v>80.232376836643397</c:v>
                </c:pt>
                <c:pt idx="9162">
                  <c:v>80.234104892348739</c:v>
                </c:pt>
                <c:pt idx="9163">
                  <c:v>80.235832760680196</c:v>
                </c:pt>
                <c:pt idx="9164">
                  <c:v>80.237560441678411</c:v>
                </c:pt>
                <c:pt idx="9165">
                  <c:v>80.239287935383956</c:v>
                </c:pt>
                <c:pt idx="9166">
                  <c:v>80.241015241837488</c:v>
                </c:pt>
                <c:pt idx="9167">
                  <c:v>80.242742361079564</c:v>
                </c:pt>
                <c:pt idx="9168">
                  <c:v>80.244469293150757</c:v>
                </c:pt>
                <c:pt idx="9169">
                  <c:v>80.246196038091639</c:v>
                </c:pt>
                <c:pt idx="9170">
                  <c:v>80.247922595942768</c:v>
                </c:pt>
                <c:pt idx="9171">
                  <c:v>80.249648966744672</c:v>
                </c:pt>
                <c:pt idx="9172">
                  <c:v>80.251375150537868</c:v>
                </c:pt>
                <c:pt idx="9173">
                  <c:v>80.253101147362869</c:v>
                </c:pt>
                <c:pt idx="9174">
                  <c:v>80.254826957260178</c:v>
                </c:pt>
                <c:pt idx="9175">
                  <c:v>80.256552580270295</c:v>
                </c:pt>
                <c:pt idx="9176">
                  <c:v>80.258278016433707</c:v>
                </c:pt>
                <c:pt idx="9177">
                  <c:v>80.260003265790786</c:v>
                </c:pt>
                <c:pt idx="9178">
                  <c:v>80.261728328382063</c:v>
                </c:pt>
                <c:pt idx="9179">
                  <c:v>80.263453204247952</c:v>
                </c:pt>
                <c:pt idx="9180">
                  <c:v>80.265177893428856</c:v>
                </c:pt>
                <c:pt idx="9181">
                  <c:v>80.266902395965161</c:v>
                </c:pt>
                <c:pt idx="9182">
                  <c:v>80.268626711897326</c:v>
                </c:pt>
                <c:pt idx="9183">
                  <c:v>80.270350841265653</c:v>
                </c:pt>
                <c:pt idx="9184">
                  <c:v>80.272074784110544</c:v>
                </c:pt>
                <c:pt idx="9185">
                  <c:v>80.27379854047237</c:v>
                </c:pt>
                <c:pt idx="9186">
                  <c:v>80.275522110391449</c:v>
                </c:pt>
                <c:pt idx="9187">
                  <c:v>80.27724549390814</c:v>
                </c:pt>
                <c:pt idx="9188">
                  <c:v>80.278968691062701</c:v>
                </c:pt>
                <c:pt idx="9189">
                  <c:v>80.280691701895478</c:v>
                </c:pt>
                <c:pt idx="9190">
                  <c:v>80.282414526446729</c:v>
                </c:pt>
                <c:pt idx="9191">
                  <c:v>80.284137164756757</c:v>
                </c:pt>
                <c:pt idx="9192">
                  <c:v>80.285859616865793</c:v>
                </c:pt>
                <c:pt idx="9193">
                  <c:v>80.287581882814123</c:v>
                </c:pt>
                <c:pt idx="9194">
                  <c:v>80.289303962641952</c:v>
                </c:pt>
                <c:pt idx="9195">
                  <c:v>80.291025856389524</c:v>
                </c:pt>
                <c:pt idx="9196">
                  <c:v>80.292747564097041</c:v>
                </c:pt>
                <c:pt idx="9197">
                  <c:v>80.294469085804664</c:v>
                </c:pt>
                <c:pt idx="9198">
                  <c:v>80.296190421552637</c:v>
                </c:pt>
                <c:pt idx="9199">
                  <c:v>80.297911571381135</c:v>
                </c:pt>
                <c:pt idx="9200">
                  <c:v>80.299632535330232</c:v>
                </c:pt>
                <c:pt idx="9201">
                  <c:v>80.301353313440131</c:v>
                </c:pt>
                <c:pt idx="9202">
                  <c:v>80.303073905750963</c:v>
                </c:pt>
                <c:pt idx="9203">
                  <c:v>80.30479431230286</c:v>
                </c:pt>
                <c:pt idx="9204">
                  <c:v>80.30651453313591</c:v>
                </c:pt>
                <c:pt idx="9205">
                  <c:v>80.30823456829016</c:v>
                </c:pt>
                <c:pt idx="9206">
                  <c:v>80.309954417805784</c:v>
                </c:pt>
                <c:pt idx="9207">
                  <c:v>80.311674081722785</c:v>
                </c:pt>
                <c:pt idx="9208">
                  <c:v>80.313393560081195</c:v>
                </c:pt>
                <c:pt idx="9209">
                  <c:v>80.315112852921118</c:v>
                </c:pt>
                <c:pt idx="9210">
                  <c:v>80.316831960282542</c:v>
                </c:pt>
                <c:pt idx="9211">
                  <c:v>80.318550882205528</c:v>
                </c:pt>
                <c:pt idx="9212">
                  <c:v>80.320269618730009</c:v>
                </c:pt>
                <c:pt idx="9213">
                  <c:v>80.321988169896017</c:v>
                </c:pt>
                <c:pt idx="9214">
                  <c:v>80.323706535743511</c:v>
                </c:pt>
                <c:pt idx="9215">
                  <c:v>80.325424716312469</c:v>
                </c:pt>
                <c:pt idx="9216">
                  <c:v>80.327142711642836</c:v>
                </c:pt>
                <c:pt idx="9217">
                  <c:v>80.32886052177453</c:v>
                </c:pt>
                <c:pt idx="9218">
                  <c:v>80.330578146747527</c:v>
                </c:pt>
                <c:pt idx="9219">
                  <c:v>80.33229558660166</c:v>
                </c:pt>
                <c:pt idx="9220">
                  <c:v>80.334012841376889</c:v>
                </c:pt>
                <c:pt idx="9221">
                  <c:v>80.335729911113091</c:v>
                </c:pt>
                <c:pt idx="9222">
                  <c:v>80.337446795850113</c:v>
                </c:pt>
                <c:pt idx="9223">
                  <c:v>80.339163495627844</c:v>
                </c:pt>
                <c:pt idx="9224">
                  <c:v>80.340880010486131</c:v>
                </c:pt>
                <c:pt idx="9225">
                  <c:v>80.34259634046478</c:v>
                </c:pt>
                <c:pt idx="9226">
                  <c:v>80.344312485603623</c:v>
                </c:pt>
                <c:pt idx="9227">
                  <c:v>80.346028445942466</c:v>
                </c:pt>
                <c:pt idx="9228">
                  <c:v>80.34774422152114</c:v>
                </c:pt>
                <c:pt idx="9229">
                  <c:v>80.349459812379351</c:v>
                </c:pt>
                <c:pt idx="9230">
                  <c:v>80.351175218556932</c:v>
                </c:pt>
                <c:pt idx="9231">
                  <c:v>80.352890440093631</c:v>
                </c:pt>
                <c:pt idx="9232">
                  <c:v>80.354605477029224</c:v>
                </c:pt>
                <c:pt idx="9233">
                  <c:v>80.356320329403346</c:v>
                </c:pt>
                <c:pt idx="9234">
                  <c:v>80.3580349972558</c:v>
                </c:pt>
                <c:pt idx="9235">
                  <c:v>80.359749480626235</c:v>
                </c:pt>
                <c:pt idx="9236">
                  <c:v>80.361463779554413</c:v>
                </c:pt>
                <c:pt idx="9237">
                  <c:v>80.363177894079968</c:v>
                </c:pt>
                <c:pt idx="9238">
                  <c:v>80.364891824242534</c:v>
                </c:pt>
                <c:pt idx="9239">
                  <c:v>80.36660557008183</c:v>
                </c:pt>
                <c:pt idx="9240">
                  <c:v>80.368319131637492</c:v>
                </c:pt>
                <c:pt idx="9241">
                  <c:v>80.370032508949095</c:v>
                </c:pt>
                <c:pt idx="9242">
                  <c:v>80.371745702056302</c:v>
                </c:pt>
                <c:pt idx="9243">
                  <c:v>80.373458710998719</c:v>
                </c:pt>
                <c:pt idx="9244">
                  <c:v>80.375171535815909</c:v>
                </c:pt>
                <c:pt idx="9245">
                  <c:v>80.376884176547449</c:v>
                </c:pt>
                <c:pt idx="9246">
                  <c:v>80.378596633232931</c:v>
                </c:pt>
                <c:pt idx="9247">
                  <c:v>80.380308905911875</c:v>
                </c:pt>
                <c:pt idx="9248">
                  <c:v>80.382020994623858</c:v>
                </c:pt>
                <c:pt idx="9249">
                  <c:v>80.383732899408358</c:v>
                </c:pt>
                <c:pt idx="9250">
                  <c:v>80.385444620304952</c:v>
                </c:pt>
                <c:pt idx="9251">
                  <c:v>80.387156157353076</c:v>
                </c:pt>
                <c:pt idx="9252">
                  <c:v>80.388867510592263</c:v>
                </c:pt>
                <c:pt idx="9253">
                  <c:v>80.39057868006195</c:v>
                </c:pt>
                <c:pt idx="9254">
                  <c:v>80.392289665801655</c:v>
                </c:pt>
                <c:pt idx="9255">
                  <c:v>80.394000467850788</c:v>
                </c:pt>
                <c:pt idx="9256">
                  <c:v>80.395711086248795</c:v>
                </c:pt>
                <c:pt idx="9257">
                  <c:v>80.397421521035113</c:v>
                </c:pt>
                <c:pt idx="9258">
                  <c:v>80.39913177224912</c:v>
                </c:pt>
                <c:pt idx="9259">
                  <c:v>80.400841839930266</c:v>
                </c:pt>
                <c:pt idx="9260">
                  <c:v>80.40255172411787</c:v>
                </c:pt>
                <c:pt idx="9261">
                  <c:v>80.404261424851413</c:v>
                </c:pt>
                <c:pt idx="9262">
                  <c:v>80.405970942170129</c:v>
                </c:pt>
                <c:pt idx="9263">
                  <c:v>80.407680276113467</c:v>
                </c:pt>
                <c:pt idx="9264">
                  <c:v>80.409389426720708</c:v>
                </c:pt>
                <c:pt idx="9265">
                  <c:v>80.4110983940312</c:v>
                </c:pt>
                <c:pt idx="9266">
                  <c:v>80.412807178084236</c:v>
                </c:pt>
                <c:pt idx="9267">
                  <c:v>80.414515778919125</c:v>
                </c:pt>
                <c:pt idx="9268">
                  <c:v>80.416224196575143</c:v>
                </c:pt>
                <c:pt idx="9269">
                  <c:v>80.417932431091572</c:v>
                </c:pt>
                <c:pt idx="9270">
                  <c:v>80.419640482507702</c:v>
                </c:pt>
                <c:pt idx="9271">
                  <c:v>80.421348350862715</c:v>
                </c:pt>
                <c:pt idx="9272">
                  <c:v>80.423056036195888</c:v>
                </c:pt>
                <c:pt idx="9273">
                  <c:v>80.424763538546458</c:v>
                </c:pt>
                <c:pt idx="9274">
                  <c:v>80.426470857953603</c:v>
                </c:pt>
                <c:pt idx="9275">
                  <c:v>80.428177994456547</c:v>
                </c:pt>
                <c:pt idx="9276">
                  <c:v>80.429884948094426</c:v>
                </c:pt>
                <c:pt idx="9277">
                  <c:v>80.431591718906475</c:v>
                </c:pt>
                <c:pt idx="9278">
                  <c:v>80.433298306931817</c:v>
                </c:pt>
                <c:pt idx="9279">
                  <c:v>80.435004712209604</c:v>
                </c:pt>
                <c:pt idx="9280">
                  <c:v>80.436710934778972</c:v>
                </c:pt>
                <c:pt idx="9281">
                  <c:v>80.438416974679015</c:v>
                </c:pt>
                <c:pt idx="9282">
                  <c:v>80.440122831948898</c:v>
                </c:pt>
                <c:pt idx="9283">
                  <c:v>80.441828506627672</c:v>
                </c:pt>
                <c:pt idx="9284">
                  <c:v>80.443533998754461</c:v>
                </c:pt>
                <c:pt idx="9285">
                  <c:v>80.445239308368301</c:v>
                </c:pt>
                <c:pt idx="9286">
                  <c:v>80.446944435508257</c:v>
                </c:pt>
                <c:pt idx="9287">
                  <c:v>80.448649380213396</c:v>
                </c:pt>
                <c:pt idx="9288">
                  <c:v>80.450354142522741</c:v>
                </c:pt>
                <c:pt idx="9289">
                  <c:v>80.4520587224753</c:v>
                </c:pt>
                <c:pt idx="9290">
                  <c:v>80.453763120110111</c:v>
                </c:pt>
                <c:pt idx="9291">
                  <c:v>80.455467335466153</c:v>
                </c:pt>
                <c:pt idx="9292">
                  <c:v>80.45717136858238</c:v>
                </c:pt>
                <c:pt idx="9293">
                  <c:v>80.458875219497799</c:v>
                </c:pt>
                <c:pt idx="9294">
                  <c:v>80.460578888251376</c:v>
                </c:pt>
                <c:pt idx="9295">
                  <c:v>80.462282374882037</c:v>
                </c:pt>
                <c:pt idx="9296">
                  <c:v>80.463985679428717</c:v>
                </c:pt>
                <c:pt idx="9297">
                  <c:v>80.465688801930355</c:v>
                </c:pt>
                <c:pt idx="9298">
                  <c:v>80.467391742425846</c:v>
                </c:pt>
                <c:pt idx="9299">
                  <c:v>80.469094500954057</c:v>
                </c:pt>
                <c:pt idx="9300">
                  <c:v>80.470797077553954</c:v>
                </c:pt>
                <c:pt idx="9301">
                  <c:v>80.472499472264332</c:v>
                </c:pt>
                <c:pt idx="9302">
                  <c:v>80.474201685124058</c:v>
                </c:pt>
                <c:pt idx="9303">
                  <c:v>80.475903716172027</c:v>
                </c:pt>
                <c:pt idx="9304">
                  <c:v>80.477605565447035</c:v>
                </c:pt>
                <c:pt idx="9305">
                  <c:v>80.479307232987878</c:v>
                </c:pt>
                <c:pt idx="9306">
                  <c:v>80.481008718833465</c:v>
                </c:pt>
                <c:pt idx="9307">
                  <c:v>80.482710023022477</c:v>
                </c:pt>
                <c:pt idx="9308">
                  <c:v>80.484411145593754</c:v>
                </c:pt>
                <c:pt idx="9309">
                  <c:v>80.486112086586061</c:v>
                </c:pt>
                <c:pt idx="9310">
                  <c:v>80.487812846038167</c:v>
                </c:pt>
                <c:pt idx="9311">
                  <c:v>80.489513423988811</c:v>
                </c:pt>
                <c:pt idx="9312">
                  <c:v>80.491213820476716</c:v>
                </c:pt>
                <c:pt idx="9313">
                  <c:v>80.492914035540636</c:v>
                </c:pt>
                <c:pt idx="9314">
                  <c:v>80.494614069219239</c:v>
                </c:pt>
                <c:pt idx="9315">
                  <c:v>80.496313921551248</c:v>
                </c:pt>
                <c:pt idx="9316">
                  <c:v>80.498013592575333</c:v>
                </c:pt>
                <c:pt idx="9317">
                  <c:v>80.499713082330217</c:v>
                </c:pt>
                <c:pt idx="9318">
                  <c:v>80.501412390854497</c:v>
                </c:pt>
                <c:pt idx="9319">
                  <c:v>80.503111518186827</c:v>
                </c:pt>
                <c:pt idx="9320">
                  <c:v>80.504810464365889</c:v>
                </c:pt>
                <c:pt idx="9321">
                  <c:v>80.506509229430279</c:v>
                </c:pt>
                <c:pt idx="9322">
                  <c:v>80.508207813418579</c:v>
                </c:pt>
                <c:pt idx="9323">
                  <c:v>80.509906216369458</c:v>
                </c:pt>
                <c:pt idx="9324">
                  <c:v>80.511604438321427</c:v>
                </c:pt>
                <c:pt idx="9325">
                  <c:v>80.513302479313111</c:v>
                </c:pt>
                <c:pt idx="9326">
                  <c:v>80.515000339383064</c:v>
                </c:pt>
                <c:pt idx="9327">
                  <c:v>80.516698018569784</c:v>
                </c:pt>
                <c:pt idx="9328">
                  <c:v>80.518395516911895</c:v>
                </c:pt>
                <c:pt idx="9329">
                  <c:v>80.520092834447851</c:v>
                </c:pt>
                <c:pt idx="9330">
                  <c:v>80.521789971216222</c:v>
                </c:pt>
                <c:pt idx="9331">
                  <c:v>80.523486927255433</c:v>
                </c:pt>
                <c:pt idx="9332">
                  <c:v>80.525183702604039</c:v>
                </c:pt>
                <c:pt idx="9333">
                  <c:v>80.526880297300508</c:v>
                </c:pt>
                <c:pt idx="9334">
                  <c:v>80.528576711383266</c:v>
                </c:pt>
                <c:pt idx="9335">
                  <c:v>80.530272944890783</c:v>
                </c:pt>
                <c:pt idx="9336">
                  <c:v>80.531968997861483</c:v>
                </c:pt>
                <c:pt idx="9337">
                  <c:v>80.533664870333823</c:v>
                </c:pt>
                <c:pt idx="9338">
                  <c:v>80.535360562346227</c:v>
                </c:pt>
                <c:pt idx="9339">
                  <c:v>80.537056073937038</c:v>
                </c:pt>
                <c:pt idx="9340">
                  <c:v>80.538751405144708</c:v>
                </c:pt>
                <c:pt idx="9341">
                  <c:v>80.540446556007566</c:v>
                </c:pt>
                <c:pt idx="9342">
                  <c:v>80.542141526564009</c:v>
                </c:pt>
                <c:pt idx="9343">
                  <c:v>80.543836316852364</c:v>
                </c:pt>
                <c:pt idx="9344">
                  <c:v>80.545530926910999</c:v>
                </c:pt>
                <c:pt idx="9345">
                  <c:v>80.547225356778256</c:v>
                </c:pt>
                <c:pt idx="9346">
                  <c:v>80.548919606492362</c:v>
                </c:pt>
                <c:pt idx="9347">
                  <c:v>80.550613676091743</c:v>
                </c:pt>
                <c:pt idx="9348">
                  <c:v>80.552307565614583</c:v>
                </c:pt>
                <c:pt idx="9349">
                  <c:v>80.554001275099239</c:v>
                </c:pt>
                <c:pt idx="9350">
                  <c:v>80.55569480458395</c:v>
                </c:pt>
                <c:pt idx="9351">
                  <c:v>80.55738815410696</c:v>
                </c:pt>
                <c:pt idx="9352">
                  <c:v>80.559081323706536</c:v>
                </c:pt>
                <c:pt idx="9353">
                  <c:v>80.560774313420907</c:v>
                </c:pt>
                <c:pt idx="9354">
                  <c:v>80.562467123288243</c:v>
                </c:pt>
                <c:pt idx="9355">
                  <c:v>80.5641597533468</c:v>
                </c:pt>
                <c:pt idx="9356">
                  <c:v>80.565852203634762</c:v>
                </c:pt>
                <c:pt idx="9357">
                  <c:v>80.567544474190314</c:v>
                </c:pt>
                <c:pt idx="9358">
                  <c:v>80.569236565051611</c:v>
                </c:pt>
                <c:pt idx="9359">
                  <c:v>80.570928476256853</c:v>
                </c:pt>
                <c:pt idx="9360">
                  <c:v>80.572620207844096</c:v>
                </c:pt>
                <c:pt idx="9361">
                  <c:v>80.574311759851582</c:v>
                </c:pt>
                <c:pt idx="9362">
                  <c:v>80.576003132317354</c:v>
                </c:pt>
                <c:pt idx="9363">
                  <c:v>80.577694325279523</c:v>
                </c:pt>
                <c:pt idx="9364">
                  <c:v>80.579385338776262</c:v>
                </c:pt>
                <c:pt idx="9365">
                  <c:v>80.58107617284557</c:v>
                </c:pt>
                <c:pt idx="9366">
                  <c:v>80.582766827525589</c:v>
                </c:pt>
                <c:pt idx="9367">
                  <c:v>80.584457302854304</c:v>
                </c:pt>
                <c:pt idx="9368">
                  <c:v>80.586147598869829</c:v>
                </c:pt>
                <c:pt idx="9369">
                  <c:v>80.587837715610149</c:v>
                </c:pt>
                <c:pt idx="9370">
                  <c:v>80.589527653113336</c:v>
                </c:pt>
                <c:pt idx="9371">
                  <c:v>80.591217411417375</c:v>
                </c:pt>
                <c:pt idx="9372">
                  <c:v>80.59290699056028</c:v>
                </c:pt>
                <c:pt idx="9373">
                  <c:v>80.594596390580037</c:v>
                </c:pt>
                <c:pt idx="9374">
                  <c:v>80.596285611514588</c:v>
                </c:pt>
                <c:pt idx="9375">
                  <c:v>80.597974653401963</c:v>
                </c:pt>
                <c:pt idx="9376">
                  <c:v>80.599663516280046</c:v>
                </c:pt>
                <c:pt idx="9377">
                  <c:v>80.601352200186838</c:v>
                </c:pt>
                <c:pt idx="9378">
                  <c:v>80.603040705160211</c:v>
                </c:pt>
                <c:pt idx="9379">
                  <c:v>80.604729031238094</c:v>
                </c:pt>
                <c:pt idx="9380">
                  <c:v>80.606417178458429</c:v>
                </c:pt>
                <c:pt idx="9381">
                  <c:v>80.608105146859074</c:v>
                </c:pt>
                <c:pt idx="9382">
                  <c:v>80.609792936477902</c:v>
                </c:pt>
                <c:pt idx="9383">
                  <c:v>80.611480547352812</c:v>
                </c:pt>
                <c:pt idx="9384">
                  <c:v>80.61316797952162</c:v>
                </c:pt>
                <c:pt idx="9385">
                  <c:v>80.614855233022226</c:v>
                </c:pt>
                <c:pt idx="9386">
                  <c:v>80.616542307892374</c:v>
                </c:pt>
                <c:pt idx="9387">
                  <c:v>80.618229204169964</c:v>
                </c:pt>
                <c:pt idx="9388">
                  <c:v>80.619915921892755</c:v>
                </c:pt>
                <c:pt idx="9389">
                  <c:v>80.62160246109859</c:v>
                </c:pt>
                <c:pt idx="9390">
                  <c:v>80.623288821825213</c:v>
                </c:pt>
                <c:pt idx="9391">
                  <c:v>80.624975004110425</c:v>
                </c:pt>
                <c:pt idx="9392">
                  <c:v>80.626661007991927</c:v>
                </c:pt>
                <c:pt idx="9393">
                  <c:v>80.628346833507521</c:v>
                </c:pt>
                <c:pt idx="9394">
                  <c:v>80.63003248069495</c:v>
                </c:pt>
                <c:pt idx="9395">
                  <c:v>80.631717949591902</c:v>
                </c:pt>
                <c:pt idx="9396">
                  <c:v>80.633403240236092</c:v>
                </c:pt>
                <c:pt idx="9397">
                  <c:v>80.635088352665235</c:v>
                </c:pt>
                <c:pt idx="9398">
                  <c:v>80.63677328691702</c:v>
                </c:pt>
                <c:pt idx="9399">
                  <c:v>80.638458043029075</c:v>
                </c:pt>
                <c:pt idx="9400">
                  <c:v>80.640142621039161</c:v>
                </c:pt>
                <c:pt idx="9401">
                  <c:v>80.641827020984834</c:v>
                </c:pt>
                <c:pt idx="9402">
                  <c:v>80.643511242903813</c:v>
                </c:pt>
                <c:pt idx="9403">
                  <c:v>80.645195286833655</c:v>
                </c:pt>
                <c:pt idx="9404">
                  <c:v>80.646879152812005</c:v>
                </c:pt>
                <c:pt idx="9405">
                  <c:v>80.64856284087648</c:v>
                </c:pt>
                <c:pt idx="9406">
                  <c:v>80.650246351064638</c:v>
                </c:pt>
                <c:pt idx="9407">
                  <c:v>80.65192968341411</c:v>
                </c:pt>
                <c:pt idx="9408">
                  <c:v>80.653612837962413</c:v>
                </c:pt>
                <c:pt idx="9409">
                  <c:v>80.655295814747149</c:v>
                </c:pt>
                <c:pt idx="9410">
                  <c:v>80.656978613805819</c:v>
                </c:pt>
                <c:pt idx="9411">
                  <c:v>80.658661235175984</c:v>
                </c:pt>
                <c:pt idx="9412">
                  <c:v>80.660343678895146</c:v>
                </c:pt>
                <c:pt idx="9413">
                  <c:v>80.662025945000835</c:v>
                </c:pt>
                <c:pt idx="9414">
                  <c:v>80.663708033530554</c:v>
                </c:pt>
                <c:pt idx="9415">
                  <c:v>80.665389944521763</c:v>
                </c:pt>
                <c:pt idx="9416">
                  <c:v>80.667071678011922</c:v>
                </c:pt>
                <c:pt idx="9417">
                  <c:v>80.668753234038547</c:v>
                </c:pt>
                <c:pt idx="9418">
                  <c:v>80.670434612639028</c:v>
                </c:pt>
                <c:pt idx="9419">
                  <c:v>80.672115813850823</c:v>
                </c:pt>
                <c:pt idx="9420">
                  <c:v>80.673796837711393</c:v>
                </c:pt>
                <c:pt idx="9421">
                  <c:v>80.675477684258098</c:v>
                </c:pt>
                <c:pt idx="9422">
                  <c:v>80.677158353528384</c:v>
                </c:pt>
                <c:pt idx="9423">
                  <c:v>80.678838845559611</c:v>
                </c:pt>
                <c:pt idx="9424">
                  <c:v>80.680519160389153</c:v>
                </c:pt>
                <c:pt idx="9425">
                  <c:v>80.682199298054428</c:v>
                </c:pt>
                <c:pt idx="9426">
                  <c:v>80.683879258592711</c:v>
                </c:pt>
                <c:pt idx="9427">
                  <c:v>80.685559042041419</c:v>
                </c:pt>
                <c:pt idx="9428">
                  <c:v>80.687238648437841</c:v>
                </c:pt>
                <c:pt idx="9429">
                  <c:v>80.688918077819309</c:v>
                </c:pt>
                <c:pt idx="9430">
                  <c:v>80.690597330223142</c:v>
                </c:pt>
                <c:pt idx="9431">
                  <c:v>80.692276405686613</c:v>
                </c:pt>
                <c:pt idx="9432">
                  <c:v>80.693955304247012</c:v>
                </c:pt>
                <c:pt idx="9433">
                  <c:v>80.695634025941615</c:v>
                </c:pt>
                <c:pt idx="9434">
                  <c:v>80.697312570807696</c:v>
                </c:pt>
                <c:pt idx="9435">
                  <c:v>80.698990938882503</c:v>
                </c:pt>
                <c:pt idx="9436">
                  <c:v>80.700669130203238</c:v>
                </c:pt>
                <c:pt idx="9437">
                  <c:v>80.702347144807149</c:v>
                </c:pt>
                <c:pt idx="9438">
                  <c:v>80.704024982731454</c:v>
                </c:pt>
                <c:pt idx="9439">
                  <c:v>80.705702644013343</c:v>
                </c:pt>
                <c:pt idx="9440">
                  <c:v>80.707380128690019</c:v>
                </c:pt>
                <c:pt idx="9441">
                  <c:v>80.709057436798645</c:v>
                </c:pt>
                <c:pt idx="9442">
                  <c:v>80.710734568376409</c:v>
                </c:pt>
                <c:pt idx="9443">
                  <c:v>80.712411523460432</c:v>
                </c:pt>
                <c:pt idx="9444">
                  <c:v>80.714088302087887</c:v>
                </c:pt>
                <c:pt idx="9445">
                  <c:v>80.715764904295924</c:v>
                </c:pt>
                <c:pt idx="9446">
                  <c:v>80.717441330121588</c:v>
                </c:pt>
                <c:pt idx="9447">
                  <c:v>80.719117579602056</c:v>
                </c:pt>
                <c:pt idx="9448">
                  <c:v>80.72079365277439</c:v>
                </c:pt>
                <c:pt idx="9449">
                  <c:v>80.722469549675708</c:v>
                </c:pt>
                <c:pt idx="9450">
                  <c:v>80.72414527034303</c:v>
                </c:pt>
                <c:pt idx="9451">
                  <c:v>80.72582081481346</c:v>
                </c:pt>
                <c:pt idx="9452">
                  <c:v>80.727496183124032</c:v>
                </c:pt>
                <c:pt idx="9453">
                  <c:v>80.729171375311807</c:v>
                </c:pt>
                <c:pt idx="9454">
                  <c:v>80.730846391413763</c:v>
                </c:pt>
                <c:pt idx="9455">
                  <c:v>80.732521231466933</c:v>
                </c:pt>
                <c:pt idx="9456">
                  <c:v>80.73419589550835</c:v>
                </c:pt>
                <c:pt idx="9457">
                  <c:v>80.735870383574976</c:v>
                </c:pt>
                <c:pt idx="9458">
                  <c:v>80.737544695703789</c:v>
                </c:pt>
                <c:pt idx="9459">
                  <c:v>80.739218831931765</c:v>
                </c:pt>
                <c:pt idx="9460">
                  <c:v>80.740892792295853</c:v>
                </c:pt>
                <c:pt idx="9461">
                  <c:v>80.742566576832999</c:v>
                </c:pt>
                <c:pt idx="9462">
                  <c:v>80.744240185580168</c:v>
                </c:pt>
                <c:pt idx="9463">
                  <c:v>80.745913618574221</c:v>
                </c:pt>
                <c:pt idx="9464">
                  <c:v>80.747586875852122</c:v>
                </c:pt>
                <c:pt idx="9465">
                  <c:v>80.749259957450732</c:v>
                </c:pt>
                <c:pt idx="9466">
                  <c:v>80.750932863406945</c:v>
                </c:pt>
                <c:pt idx="9467">
                  <c:v>80.75260559375765</c:v>
                </c:pt>
                <c:pt idx="9468">
                  <c:v>80.754278148539697</c:v>
                </c:pt>
                <c:pt idx="9469">
                  <c:v>80.755950527789949</c:v>
                </c:pt>
                <c:pt idx="9470">
                  <c:v>80.757622731545226</c:v>
                </c:pt>
                <c:pt idx="9471">
                  <c:v>80.75929475984239</c:v>
                </c:pt>
                <c:pt idx="9472">
                  <c:v>80.760966612718221</c:v>
                </c:pt>
                <c:pt idx="9473">
                  <c:v>80.762638290209537</c:v>
                </c:pt>
                <c:pt idx="9474">
                  <c:v>80.764309792353117</c:v>
                </c:pt>
                <c:pt idx="9475">
                  <c:v>80.765981119185781</c:v>
                </c:pt>
                <c:pt idx="9476">
                  <c:v>80.767652270744279</c:v>
                </c:pt>
                <c:pt idx="9477">
                  <c:v>80.769323247065344</c:v>
                </c:pt>
                <c:pt idx="9478">
                  <c:v>80.770994048185756</c:v>
                </c:pt>
                <c:pt idx="9479">
                  <c:v>80.772664674142248</c:v>
                </c:pt>
                <c:pt idx="9480">
                  <c:v>80.774335124971515</c:v>
                </c:pt>
                <c:pt idx="9481">
                  <c:v>80.776005400710318</c:v>
                </c:pt>
                <c:pt idx="9482">
                  <c:v>80.777675501395308</c:v>
                </c:pt>
                <c:pt idx="9483">
                  <c:v>80.779345427063205</c:v>
                </c:pt>
                <c:pt idx="9484">
                  <c:v>80.781015177750675</c:v>
                </c:pt>
                <c:pt idx="9485">
                  <c:v>80.782684753494422</c:v>
                </c:pt>
                <c:pt idx="9486">
                  <c:v>80.784354154331012</c:v>
                </c:pt>
                <c:pt idx="9487">
                  <c:v>80.786023380297166</c:v>
                </c:pt>
                <c:pt idx="9488">
                  <c:v>80.78769243142952</c:v>
                </c:pt>
                <c:pt idx="9489">
                  <c:v>80.789361307764622</c:v>
                </c:pt>
                <c:pt idx="9490">
                  <c:v>80.791030009339138</c:v>
                </c:pt>
                <c:pt idx="9491">
                  <c:v>80.792698536189675</c:v>
                </c:pt>
                <c:pt idx="9492">
                  <c:v>80.794366888352783</c:v>
                </c:pt>
                <c:pt idx="9493">
                  <c:v>80.796035065865041</c:v>
                </c:pt>
                <c:pt idx="9494">
                  <c:v>80.797703068763028</c:v>
                </c:pt>
                <c:pt idx="9495">
                  <c:v>80.799370897083264</c:v>
                </c:pt>
                <c:pt idx="9496">
                  <c:v>80.801038550862344</c:v>
                </c:pt>
                <c:pt idx="9497">
                  <c:v>80.802706030136747</c:v>
                </c:pt>
                <c:pt idx="9498">
                  <c:v>80.804373334943023</c:v>
                </c:pt>
                <c:pt idx="9499">
                  <c:v>80.806040465317651</c:v>
                </c:pt>
                <c:pt idx="9500">
                  <c:v>80.807707421297152</c:v>
                </c:pt>
                <c:pt idx="9501">
                  <c:v>80.809374202917951</c:v>
                </c:pt>
                <c:pt idx="9502">
                  <c:v>80.811040810216596</c:v>
                </c:pt>
                <c:pt idx="9503">
                  <c:v>80.812707243229497</c:v>
                </c:pt>
                <c:pt idx="9504">
                  <c:v>80.814373501993117</c:v>
                </c:pt>
                <c:pt idx="9505">
                  <c:v>80.816039586543866</c:v>
                </c:pt>
                <c:pt idx="9506">
                  <c:v>80.817705496918222</c:v>
                </c:pt>
                <c:pt idx="9507">
                  <c:v>80.819371233152566</c:v>
                </c:pt>
                <c:pt idx="9508">
                  <c:v>80.821036795283291</c:v>
                </c:pt>
                <c:pt idx="9509">
                  <c:v>80.822702183346848</c:v>
                </c:pt>
                <c:pt idx="9510">
                  <c:v>80.824367397379532</c:v>
                </c:pt>
                <c:pt idx="9511">
                  <c:v>80.826032437417766</c:v>
                </c:pt>
                <c:pt idx="9512">
                  <c:v>80.827697303497871</c:v>
                </c:pt>
                <c:pt idx="9513">
                  <c:v>80.829361995656214</c:v>
                </c:pt>
                <c:pt idx="9514">
                  <c:v>80.83102651392916</c:v>
                </c:pt>
                <c:pt idx="9515">
                  <c:v>80.832690858352976</c:v>
                </c:pt>
                <c:pt idx="9516">
                  <c:v>80.834355028963984</c:v>
                </c:pt>
                <c:pt idx="9517">
                  <c:v>80.836019025798507</c:v>
                </c:pt>
                <c:pt idx="9518">
                  <c:v>80.837682848892825</c:v>
                </c:pt>
                <c:pt idx="9519">
                  <c:v>80.83934649828322</c:v>
                </c:pt>
                <c:pt idx="9520">
                  <c:v>80.841009974005942</c:v>
                </c:pt>
                <c:pt idx="9521">
                  <c:v>80.842673276097244</c:v>
                </c:pt>
                <c:pt idx="9522">
                  <c:v>80.844336404593406</c:v>
                </c:pt>
                <c:pt idx="9523">
                  <c:v>80.845999359530609</c:v>
                </c:pt>
                <c:pt idx="9524">
                  <c:v>80.847662140945104</c:v>
                </c:pt>
                <c:pt idx="9525">
                  <c:v>80.849324748873073</c:v>
                </c:pt>
                <c:pt idx="9526">
                  <c:v>80.850987183350753</c:v>
                </c:pt>
                <c:pt idx="9527">
                  <c:v>80.852649444414311</c:v>
                </c:pt>
                <c:pt idx="9528">
                  <c:v>80.854311532099942</c:v>
                </c:pt>
                <c:pt idx="9529">
                  <c:v>80.85597344644377</c:v>
                </c:pt>
                <c:pt idx="9530">
                  <c:v>80.857635187481961</c:v>
                </c:pt>
                <c:pt idx="9531">
                  <c:v>80.859296755250668</c:v>
                </c:pt>
                <c:pt idx="9532">
                  <c:v>80.860958149786001</c:v>
                </c:pt>
                <c:pt idx="9533">
                  <c:v>80.862619371124097</c:v>
                </c:pt>
                <c:pt idx="9534">
                  <c:v>80.864280419301096</c:v>
                </c:pt>
                <c:pt idx="9535">
                  <c:v>80.865941294353007</c:v>
                </c:pt>
                <c:pt idx="9536">
                  <c:v>80.867601996315997</c:v>
                </c:pt>
                <c:pt idx="9537">
                  <c:v>80.869262525226077</c:v>
                </c:pt>
                <c:pt idx="9538">
                  <c:v>80.87092288111937</c:v>
                </c:pt>
                <c:pt idx="9539">
                  <c:v>80.872583064031886</c:v>
                </c:pt>
                <c:pt idx="9540">
                  <c:v>80.874243073999679</c:v>
                </c:pt>
                <c:pt idx="9541">
                  <c:v>80.875902911058745</c:v>
                </c:pt>
                <c:pt idx="9542">
                  <c:v>80.877562575245165</c:v>
                </c:pt>
                <c:pt idx="9543">
                  <c:v>80.879222066594892</c:v>
                </c:pt>
                <c:pt idx="9544">
                  <c:v>80.880881385143937</c:v>
                </c:pt>
                <c:pt idx="9545">
                  <c:v>80.882540530928267</c:v>
                </c:pt>
                <c:pt idx="9546">
                  <c:v>80.884199503983893</c:v>
                </c:pt>
                <c:pt idx="9547">
                  <c:v>80.885858304346755</c:v>
                </c:pt>
                <c:pt idx="9548">
                  <c:v>80.88751693205279</c:v>
                </c:pt>
                <c:pt idx="9549">
                  <c:v>80.889175387137939</c:v>
                </c:pt>
                <c:pt idx="9550">
                  <c:v>80.890833669638155</c:v>
                </c:pt>
                <c:pt idx="9551">
                  <c:v>80.892491779589321</c:v>
                </c:pt>
                <c:pt idx="9552">
                  <c:v>80.894149717027346</c:v>
                </c:pt>
                <c:pt idx="9553">
                  <c:v>80.895807481988143</c:v>
                </c:pt>
                <c:pt idx="9554">
                  <c:v>80.897465074507593</c:v>
                </c:pt>
                <c:pt idx="9555">
                  <c:v>80.899122494621579</c:v>
                </c:pt>
                <c:pt idx="9556">
                  <c:v>80.900779742365899</c:v>
                </c:pt>
                <c:pt idx="9557">
                  <c:v>80.902436817776476</c:v>
                </c:pt>
                <c:pt idx="9558">
                  <c:v>80.904093720889108</c:v>
                </c:pt>
                <c:pt idx="9559">
                  <c:v>80.905750451739621</c:v>
                </c:pt>
                <c:pt idx="9560">
                  <c:v>80.907407010363826</c:v>
                </c:pt>
                <c:pt idx="9561">
                  <c:v>80.909063396797563</c:v>
                </c:pt>
                <c:pt idx="9562">
                  <c:v>80.910719611076615</c:v>
                </c:pt>
                <c:pt idx="9563">
                  <c:v>80.912375653236694</c:v>
                </c:pt>
                <c:pt idx="9564">
                  <c:v>80.914031523313696</c:v>
                </c:pt>
                <c:pt idx="9565">
                  <c:v>80.915687221343262</c:v>
                </c:pt>
                <c:pt idx="9566">
                  <c:v>80.917342747361189</c:v>
                </c:pt>
                <c:pt idx="9567">
                  <c:v>80.918998101403233</c:v>
                </c:pt>
                <c:pt idx="9568">
                  <c:v>80.920653283505104</c:v>
                </c:pt>
                <c:pt idx="9569">
                  <c:v>80.9223082937025</c:v>
                </c:pt>
                <c:pt idx="9570">
                  <c:v>80.923963132031133</c:v>
                </c:pt>
                <c:pt idx="9571">
                  <c:v>80.925617798526702</c:v>
                </c:pt>
                <c:pt idx="9572">
                  <c:v>80.927272293224902</c:v>
                </c:pt>
                <c:pt idx="9573">
                  <c:v>80.928926616161391</c:v>
                </c:pt>
                <c:pt idx="9574">
                  <c:v>80.930580767371822</c:v>
                </c:pt>
                <c:pt idx="9575">
                  <c:v>80.932234746891851</c:v>
                </c:pt>
                <c:pt idx="9576">
                  <c:v>80.933888554757104</c:v>
                </c:pt>
                <c:pt idx="9577">
                  <c:v>80.935542191003208</c:v>
                </c:pt>
                <c:pt idx="9578">
                  <c:v>80.937195655665789</c:v>
                </c:pt>
                <c:pt idx="9579">
                  <c:v>80.938848948780446</c:v>
                </c:pt>
                <c:pt idx="9580">
                  <c:v>80.940502070382777</c:v>
                </c:pt>
                <c:pt idx="9581">
                  <c:v>80.942155020508366</c:v>
                </c:pt>
                <c:pt idx="9582">
                  <c:v>80.943807799192754</c:v>
                </c:pt>
                <c:pt idx="9583">
                  <c:v>80.94546040647154</c:v>
                </c:pt>
                <c:pt idx="9584">
                  <c:v>80.94711284238025</c:v>
                </c:pt>
                <c:pt idx="9585">
                  <c:v>80.948765106954397</c:v>
                </c:pt>
                <c:pt idx="9586">
                  <c:v>80.95041720022958</c:v>
                </c:pt>
                <c:pt idx="9587">
                  <c:v>80.952069122241255</c:v>
                </c:pt>
                <c:pt idx="9588">
                  <c:v>80.953720873024949</c:v>
                </c:pt>
                <c:pt idx="9589">
                  <c:v>80.955372452616132</c:v>
                </c:pt>
                <c:pt idx="9590">
                  <c:v>80.957023861050303</c:v>
                </c:pt>
                <c:pt idx="9591">
                  <c:v>80.95867509836296</c:v>
                </c:pt>
                <c:pt idx="9592">
                  <c:v>80.960326164589489</c:v>
                </c:pt>
                <c:pt idx="9593">
                  <c:v>80.961977059765431</c:v>
                </c:pt>
                <c:pt idx="9594">
                  <c:v>80.963627783926171</c:v>
                </c:pt>
                <c:pt idx="9595">
                  <c:v>80.965278337107108</c:v>
                </c:pt>
                <c:pt idx="9596">
                  <c:v>80.966928719343727</c:v>
                </c:pt>
                <c:pt idx="9597">
                  <c:v>80.968578930671384</c:v>
                </c:pt>
                <c:pt idx="9598">
                  <c:v>80.970228971125493</c:v>
                </c:pt>
                <c:pt idx="9599">
                  <c:v>80.971878840741454</c:v>
                </c:pt>
                <c:pt idx="9600">
                  <c:v>80.973528539554579</c:v>
                </c:pt>
                <c:pt idx="9601">
                  <c:v>80.975178067600282</c:v>
                </c:pt>
                <c:pt idx="9602">
                  <c:v>80.976827424913921</c:v>
                </c:pt>
                <c:pt idx="9603">
                  <c:v>80.978476611530809</c:v>
                </c:pt>
                <c:pt idx="9604">
                  <c:v>80.98012562748626</c:v>
                </c:pt>
                <c:pt idx="9605">
                  <c:v>80.981774472815616</c:v>
                </c:pt>
                <c:pt idx="9606">
                  <c:v>80.983423147554163</c:v>
                </c:pt>
                <c:pt idx="9607">
                  <c:v>80.985071651737229</c:v>
                </c:pt>
                <c:pt idx="9608">
                  <c:v>80.986719985400086</c:v>
                </c:pt>
                <c:pt idx="9609">
                  <c:v>80.988368148577976</c:v>
                </c:pt>
                <c:pt idx="9610">
                  <c:v>80.990016141306214</c:v>
                </c:pt>
                <c:pt idx="9611">
                  <c:v>80.991663963620013</c:v>
                </c:pt>
                <c:pt idx="9612">
                  <c:v>80.993311615554603</c:v>
                </c:pt>
                <c:pt idx="9613">
                  <c:v>80.994959097145241</c:v>
                </c:pt>
                <c:pt idx="9614">
                  <c:v>80.996606408427155</c:v>
                </c:pt>
                <c:pt idx="9615">
                  <c:v>80.998253549435532</c:v>
                </c:pt>
                <c:pt idx="9616">
                  <c:v>80.999900520205571</c:v>
                </c:pt>
                <c:pt idx="9617">
                  <c:v>81.001547320772474</c:v>
                </c:pt>
                <c:pt idx="9618">
                  <c:v>81.003193951171383</c:v>
                </c:pt>
                <c:pt idx="9619">
                  <c:v>81.004840411437499</c:v>
                </c:pt>
                <c:pt idx="9620">
                  <c:v>81.006486701605951</c:v>
                </c:pt>
                <c:pt idx="9621">
                  <c:v>81.008132821711882</c:v>
                </c:pt>
                <c:pt idx="9622">
                  <c:v>81.009778771790437</c:v>
                </c:pt>
                <c:pt idx="9623">
                  <c:v>81.011424551876729</c:v>
                </c:pt>
                <c:pt idx="9624">
                  <c:v>81.013070162005874</c:v>
                </c:pt>
                <c:pt idx="9625">
                  <c:v>81.014715602212945</c:v>
                </c:pt>
                <c:pt idx="9626">
                  <c:v>81.016360872533042</c:v>
                </c:pt>
                <c:pt idx="9627">
                  <c:v>81.01800597300128</c:v>
                </c:pt>
                <c:pt idx="9628">
                  <c:v>81.019650903652703</c:v>
                </c:pt>
                <c:pt idx="9629">
                  <c:v>81.021295664522327</c:v>
                </c:pt>
                <c:pt idx="9630">
                  <c:v>81.022940255645253</c:v>
                </c:pt>
                <c:pt idx="9631">
                  <c:v>81.024584677056467</c:v>
                </c:pt>
                <c:pt idx="9632">
                  <c:v>81.026228928791042</c:v>
                </c:pt>
                <c:pt idx="9633">
                  <c:v>81.027873010883937</c:v>
                </c:pt>
                <c:pt idx="9634">
                  <c:v>81.029516923370196</c:v>
                </c:pt>
                <c:pt idx="9635">
                  <c:v>81.031160666284777</c:v>
                </c:pt>
                <c:pt idx="9636">
                  <c:v>81.032804239662681</c:v>
                </c:pt>
                <c:pt idx="9637">
                  <c:v>81.034447643538869</c:v>
                </c:pt>
                <c:pt idx="9638">
                  <c:v>81.036090877948311</c:v>
                </c:pt>
                <c:pt idx="9639">
                  <c:v>81.037733942925925</c:v>
                </c:pt>
                <c:pt idx="9640">
                  <c:v>81.039376838506655</c:v>
                </c:pt>
                <c:pt idx="9641">
                  <c:v>81.041019564725474</c:v>
                </c:pt>
                <c:pt idx="9642">
                  <c:v>81.042662121617241</c:v>
                </c:pt>
                <c:pt idx="9643">
                  <c:v>81.044304509216886</c:v>
                </c:pt>
                <c:pt idx="9644">
                  <c:v>81.045946727559269</c:v>
                </c:pt>
                <c:pt idx="9645">
                  <c:v>81.047588776679291</c:v>
                </c:pt>
                <c:pt idx="9646">
                  <c:v>81.049230656611869</c:v>
                </c:pt>
                <c:pt idx="9647">
                  <c:v>81.05087236739179</c:v>
                </c:pt>
                <c:pt idx="9648">
                  <c:v>81.052513909053971</c:v>
                </c:pt>
                <c:pt idx="9649">
                  <c:v>81.0541552816332</c:v>
                </c:pt>
                <c:pt idx="9650">
                  <c:v>81.055796485164322</c:v>
                </c:pt>
                <c:pt idx="9651">
                  <c:v>81.057437519682139</c:v>
                </c:pt>
                <c:pt idx="9652">
                  <c:v>81.059078385221511</c:v>
                </c:pt>
                <c:pt idx="9653">
                  <c:v>81.060719081817183</c:v>
                </c:pt>
                <c:pt idx="9654">
                  <c:v>81.062359609503943</c:v>
                </c:pt>
                <c:pt idx="9655">
                  <c:v>81.063999968316566</c:v>
                </c:pt>
                <c:pt idx="9656">
                  <c:v>81.065640158289867</c:v>
                </c:pt>
                <c:pt idx="9657">
                  <c:v>81.067280179458535</c:v>
                </c:pt>
                <c:pt idx="9658">
                  <c:v>81.068920031857346</c:v>
                </c:pt>
                <c:pt idx="9659">
                  <c:v>81.070559715521</c:v>
                </c:pt>
                <c:pt idx="9660">
                  <c:v>81.072199230484259</c:v>
                </c:pt>
                <c:pt idx="9661">
                  <c:v>81.073838576781824</c:v>
                </c:pt>
                <c:pt idx="9662">
                  <c:v>81.075477754448372</c:v>
                </c:pt>
                <c:pt idx="9663">
                  <c:v>81.077116763518632</c:v>
                </c:pt>
                <c:pt idx="9664">
                  <c:v>81.078755604027222</c:v>
                </c:pt>
                <c:pt idx="9665">
                  <c:v>81.080394276008846</c:v>
                </c:pt>
                <c:pt idx="9666">
                  <c:v>81.082032779498164</c:v>
                </c:pt>
                <c:pt idx="9667">
                  <c:v>81.083671114529821</c:v>
                </c:pt>
                <c:pt idx="9668">
                  <c:v>81.085309281138436</c:v>
                </c:pt>
                <c:pt idx="9669">
                  <c:v>81.086947279358682</c:v>
                </c:pt>
                <c:pt idx="9670">
                  <c:v>81.088585109225093</c:v>
                </c:pt>
                <c:pt idx="9671">
                  <c:v>81.090222770772328</c:v>
                </c:pt>
                <c:pt idx="9672">
                  <c:v>81.091860264034977</c:v>
                </c:pt>
                <c:pt idx="9673">
                  <c:v>81.093497589047587</c:v>
                </c:pt>
                <c:pt idx="9674">
                  <c:v>81.09513474584476</c:v>
                </c:pt>
                <c:pt idx="9675">
                  <c:v>81.096771734461043</c:v>
                </c:pt>
                <c:pt idx="9676">
                  <c:v>81.098408554931012</c:v>
                </c:pt>
                <c:pt idx="9677">
                  <c:v>81.100045207289199</c:v>
                </c:pt>
                <c:pt idx="9678">
                  <c:v>81.101681691570121</c:v>
                </c:pt>
                <c:pt idx="9679">
                  <c:v>81.103318007808269</c:v>
                </c:pt>
                <c:pt idx="9680">
                  <c:v>81.104954156038204</c:v>
                </c:pt>
                <c:pt idx="9681">
                  <c:v>81.106590136294372</c:v>
                </c:pt>
                <c:pt idx="9682">
                  <c:v>81.108225948611306</c:v>
                </c:pt>
                <c:pt idx="9683">
                  <c:v>81.109861593023453</c:v>
                </c:pt>
                <c:pt idx="9684">
                  <c:v>81.111497069565289</c:v>
                </c:pt>
                <c:pt idx="9685">
                  <c:v>81.11313237827126</c:v>
                </c:pt>
                <c:pt idx="9686">
                  <c:v>81.1147675191758</c:v>
                </c:pt>
                <c:pt idx="9687">
                  <c:v>81.116402492313384</c:v>
                </c:pt>
                <c:pt idx="9688">
                  <c:v>81.118037297718388</c:v>
                </c:pt>
                <c:pt idx="9689">
                  <c:v>81.119671935425245</c:v>
                </c:pt>
                <c:pt idx="9690">
                  <c:v>81.121306405468346</c:v>
                </c:pt>
                <c:pt idx="9691">
                  <c:v>81.122940707882108</c:v>
                </c:pt>
                <c:pt idx="9692">
                  <c:v>81.124574842700895</c:v>
                </c:pt>
                <c:pt idx="9693">
                  <c:v>81.126208809959053</c:v>
                </c:pt>
                <c:pt idx="9694">
                  <c:v>81.127842609690987</c:v>
                </c:pt>
                <c:pt idx="9695">
                  <c:v>81.129476241931002</c:v>
                </c:pt>
                <c:pt idx="9696">
                  <c:v>81.13110970671346</c:v>
                </c:pt>
                <c:pt idx="9697">
                  <c:v>81.132743004072708</c:v>
                </c:pt>
                <c:pt idx="9698">
                  <c:v>81.134376134042995</c:v>
                </c:pt>
                <c:pt idx="9699">
                  <c:v>81.136009096658697</c:v>
                </c:pt>
                <c:pt idx="9700">
                  <c:v>81.137641891954075</c:v>
                </c:pt>
                <c:pt idx="9701">
                  <c:v>81.139274519963436</c:v>
                </c:pt>
                <c:pt idx="9702">
                  <c:v>81.140906980721041</c:v>
                </c:pt>
                <c:pt idx="9703">
                  <c:v>81.142539274261125</c:v>
                </c:pt>
                <c:pt idx="9704">
                  <c:v>81.144171400617992</c:v>
                </c:pt>
                <c:pt idx="9705">
                  <c:v>81.145803359825877</c:v>
                </c:pt>
                <c:pt idx="9706">
                  <c:v>81.147435151918984</c:v>
                </c:pt>
                <c:pt idx="9707">
                  <c:v>81.149066776931562</c:v>
                </c:pt>
                <c:pt idx="9708">
                  <c:v>81.150698234897803</c:v>
                </c:pt>
                <c:pt idx="9709">
                  <c:v>81.152329525851911</c:v>
                </c:pt>
                <c:pt idx="9710">
                  <c:v>81.153960649828107</c:v>
                </c:pt>
                <c:pt idx="9711">
                  <c:v>81.155591606860511</c:v>
                </c:pt>
                <c:pt idx="9712">
                  <c:v>81.157222396983329</c:v>
                </c:pt>
                <c:pt idx="9713">
                  <c:v>81.158853020230737</c:v>
                </c:pt>
                <c:pt idx="9714">
                  <c:v>81.160483476636884</c:v>
                </c:pt>
                <c:pt idx="9715">
                  <c:v>81.162113766235848</c:v>
                </c:pt>
                <c:pt idx="9716">
                  <c:v>81.163743889061806</c:v>
                </c:pt>
                <c:pt idx="9717">
                  <c:v>81.165373845148892</c:v>
                </c:pt>
                <c:pt idx="9718">
                  <c:v>81.167003634531156</c:v>
                </c:pt>
                <c:pt idx="9719">
                  <c:v>81.168633257242746</c:v>
                </c:pt>
                <c:pt idx="9720">
                  <c:v>81.170262713317726</c:v>
                </c:pt>
                <c:pt idx="9721">
                  <c:v>81.171892002790173</c:v>
                </c:pt>
                <c:pt idx="9722">
                  <c:v>81.173521125694137</c:v>
                </c:pt>
                <c:pt idx="9723">
                  <c:v>81.175150082063709</c:v>
                </c:pt>
                <c:pt idx="9724">
                  <c:v>81.176778871932896</c:v>
                </c:pt>
                <c:pt idx="9725">
                  <c:v>81.178407495335748</c:v>
                </c:pt>
                <c:pt idx="9726">
                  <c:v>81.18003595230627</c:v>
                </c:pt>
                <c:pt idx="9727">
                  <c:v>81.18166424287854</c:v>
                </c:pt>
                <c:pt idx="9728">
                  <c:v>81.183292367086452</c:v>
                </c:pt>
                <c:pt idx="9729">
                  <c:v>81.184920324964082</c:v>
                </c:pt>
                <c:pt idx="9730">
                  <c:v>81.18654811654541</c:v>
                </c:pt>
                <c:pt idx="9731">
                  <c:v>81.188175741864356</c:v>
                </c:pt>
                <c:pt idx="9732">
                  <c:v>81.189803200954898</c:v>
                </c:pt>
                <c:pt idx="9733">
                  <c:v>81.19143049385103</c:v>
                </c:pt>
                <c:pt idx="9734">
                  <c:v>81.193057620586643</c:v>
                </c:pt>
                <c:pt idx="9735">
                  <c:v>81.194684581195659</c:v>
                </c:pt>
                <c:pt idx="9736">
                  <c:v>81.196311375712042</c:v>
                </c:pt>
                <c:pt idx="9737">
                  <c:v>81.197938004169686</c:v>
                </c:pt>
                <c:pt idx="9738">
                  <c:v>81.199564466602453</c:v>
                </c:pt>
                <c:pt idx="9739">
                  <c:v>81.201190763044281</c:v>
                </c:pt>
                <c:pt idx="9740">
                  <c:v>81.202816893529018</c:v>
                </c:pt>
                <c:pt idx="9741">
                  <c:v>81.204442858090545</c:v>
                </c:pt>
                <c:pt idx="9742">
                  <c:v>81.20606865676271</c:v>
                </c:pt>
                <c:pt idx="9743">
                  <c:v>81.207694289579351</c:v>
                </c:pt>
                <c:pt idx="9744">
                  <c:v>81.209319756574303</c:v>
                </c:pt>
                <c:pt idx="9745">
                  <c:v>81.21094505778143</c:v>
                </c:pt>
                <c:pt idx="9746">
                  <c:v>81.212570193234512</c:v>
                </c:pt>
                <c:pt idx="9747">
                  <c:v>81.214195162967357</c:v>
                </c:pt>
                <c:pt idx="9748">
                  <c:v>81.215819967013758</c:v>
                </c:pt>
                <c:pt idx="9749">
                  <c:v>81.217444605407493</c:v>
                </c:pt>
                <c:pt idx="9750">
                  <c:v>81.2190690781824</c:v>
                </c:pt>
                <c:pt idx="9751">
                  <c:v>81.22069338537213</c:v>
                </c:pt>
                <c:pt idx="9752">
                  <c:v>81.222317527010532</c:v>
                </c:pt>
                <c:pt idx="9753">
                  <c:v>81.223941503131329</c:v>
                </c:pt>
                <c:pt idx="9754">
                  <c:v>81.2255653137682</c:v>
                </c:pt>
                <c:pt idx="9755">
                  <c:v>81.22718895895494</c:v>
                </c:pt>
                <c:pt idx="9756">
                  <c:v>81.228812438725214</c:v>
                </c:pt>
                <c:pt idx="9757">
                  <c:v>81.230435753112744</c:v>
                </c:pt>
                <c:pt idx="9758">
                  <c:v>81.232058902151195</c:v>
                </c:pt>
                <c:pt idx="9759">
                  <c:v>81.233681885874276</c:v>
                </c:pt>
                <c:pt idx="9760">
                  <c:v>81.235304704315652</c:v>
                </c:pt>
                <c:pt idx="9761">
                  <c:v>81.236927357509003</c:v>
                </c:pt>
                <c:pt idx="9762">
                  <c:v>81.238549845487924</c:v>
                </c:pt>
                <c:pt idx="9763">
                  <c:v>81.240172168286108</c:v>
                </c:pt>
                <c:pt idx="9764">
                  <c:v>81.24179432593715</c:v>
                </c:pt>
                <c:pt idx="9765">
                  <c:v>81.243416318474701</c:v>
                </c:pt>
                <c:pt idx="9766">
                  <c:v>81.245038145932355</c:v>
                </c:pt>
                <c:pt idx="9767">
                  <c:v>81.246659808343693</c:v>
                </c:pt>
                <c:pt idx="9768">
                  <c:v>81.248281305742324</c:v>
                </c:pt>
                <c:pt idx="9769">
                  <c:v>81.249902638161828</c:v>
                </c:pt>
                <c:pt idx="9770">
                  <c:v>81.25152380563577</c:v>
                </c:pt>
                <c:pt idx="9771">
                  <c:v>81.253144808197703</c:v>
                </c:pt>
                <c:pt idx="9772">
                  <c:v>81.254765645881193</c:v>
                </c:pt>
                <c:pt idx="9773">
                  <c:v>81.256386318719734</c:v>
                </c:pt>
                <c:pt idx="9774">
                  <c:v>81.258006826746893</c:v>
                </c:pt>
                <c:pt idx="9775">
                  <c:v>81.259627169996179</c:v>
                </c:pt>
                <c:pt idx="9776">
                  <c:v>81.261247348501101</c:v>
                </c:pt>
                <c:pt idx="9777">
                  <c:v>81.262867362295125</c:v>
                </c:pt>
                <c:pt idx="9778">
                  <c:v>81.264487211411776</c:v>
                </c:pt>
                <c:pt idx="9779">
                  <c:v>81.266106895884533</c:v>
                </c:pt>
                <c:pt idx="9780">
                  <c:v>81.267726415746807</c:v>
                </c:pt>
                <c:pt idx="9781">
                  <c:v>81.269345771032135</c:v>
                </c:pt>
                <c:pt idx="9782">
                  <c:v>81.270964961773899</c:v>
                </c:pt>
                <c:pt idx="9783">
                  <c:v>81.272583988005536</c:v>
                </c:pt>
                <c:pt idx="9784">
                  <c:v>81.274202849760513</c:v>
                </c:pt>
                <c:pt idx="9785">
                  <c:v>81.275821547072226</c:v>
                </c:pt>
                <c:pt idx="9786">
                  <c:v>81.277440079974056</c:v>
                </c:pt>
                <c:pt idx="9787">
                  <c:v>81.279058448499413</c:v>
                </c:pt>
                <c:pt idx="9788">
                  <c:v>81.28067665268172</c:v>
                </c:pt>
                <c:pt idx="9789">
                  <c:v>81.282294692554274</c:v>
                </c:pt>
                <c:pt idx="9790">
                  <c:v>81.283912568150512</c:v>
                </c:pt>
                <c:pt idx="9791">
                  <c:v>81.285530279503732</c:v>
                </c:pt>
                <c:pt idx="9792">
                  <c:v>81.287147826647328</c:v>
                </c:pt>
                <c:pt idx="9793">
                  <c:v>81.288765209614581</c:v>
                </c:pt>
                <c:pt idx="9794">
                  <c:v>81.290382428438875</c:v>
                </c:pt>
                <c:pt idx="9795">
                  <c:v>81.291999483153475</c:v>
                </c:pt>
                <c:pt idx="9796">
                  <c:v>81.293616373791693</c:v>
                </c:pt>
                <c:pt idx="9797">
                  <c:v>81.295233100386824</c:v>
                </c:pt>
                <c:pt idx="9798">
                  <c:v>81.296849662972178</c:v>
                </c:pt>
                <c:pt idx="9799">
                  <c:v>81.298466061580982</c:v>
                </c:pt>
                <c:pt idx="9800">
                  <c:v>81.300082296246543</c:v>
                </c:pt>
                <c:pt idx="9801">
                  <c:v>81.301698367002089</c:v>
                </c:pt>
                <c:pt idx="9802">
                  <c:v>81.303314273880844</c:v>
                </c:pt>
                <c:pt idx="9803">
                  <c:v>81.304930016916089</c:v>
                </c:pt>
                <c:pt idx="9804">
                  <c:v>81.306545596141007</c:v>
                </c:pt>
                <c:pt idx="9805">
                  <c:v>81.308161011588822</c:v>
                </c:pt>
                <c:pt idx="9806">
                  <c:v>81.309776263292747</c:v>
                </c:pt>
                <c:pt idx="9807">
                  <c:v>81.311391351285948</c:v>
                </c:pt>
                <c:pt idx="9808">
                  <c:v>81.313006275601623</c:v>
                </c:pt>
                <c:pt idx="9809">
                  <c:v>81.314621036272968</c:v>
                </c:pt>
                <c:pt idx="9810">
                  <c:v>81.316235633333093</c:v>
                </c:pt>
                <c:pt idx="9811">
                  <c:v>81.317850066815183</c:v>
                </c:pt>
                <c:pt idx="9812">
                  <c:v>81.319464336752375</c:v>
                </c:pt>
                <c:pt idx="9813">
                  <c:v>81.321078443177782</c:v>
                </c:pt>
                <c:pt idx="9814">
                  <c:v>81.322692386124558</c:v>
                </c:pt>
                <c:pt idx="9815">
                  <c:v>81.324306165625799</c:v>
                </c:pt>
                <c:pt idx="9816">
                  <c:v>81.325919781714603</c:v>
                </c:pt>
                <c:pt idx="9817">
                  <c:v>81.327533234424081</c:v>
                </c:pt>
                <c:pt idx="9818">
                  <c:v>81.329146523787273</c:v>
                </c:pt>
                <c:pt idx="9819">
                  <c:v>81.330759649837248</c:v>
                </c:pt>
                <c:pt idx="9820">
                  <c:v>81.332372612607131</c:v>
                </c:pt>
                <c:pt idx="9821">
                  <c:v>81.33398541212992</c:v>
                </c:pt>
                <c:pt idx="9822">
                  <c:v>81.335598048438669</c:v>
                </c:pt>
                <c:pt idx="9823">
                  <c:v>81.337210521566405</c:v>
                </c:pt>
                <c:pt idx="9824">
                  <c:v>81.338822831546167</c:v>
                </c:pt>
                <c:pt idx="9825">
                  <c:v>81.340434978410954</c:v>
                </c:pt>
                <c:pt idx="9826">
                  <c:v>81.342046962193777</c:v>
                </c:pt>
                <c:pt idx="9827">
                  <c:v>81.343658782927577</c:v>
                </c:pt>
                <c:pt idx="9828">
                  <c:v>81.345270440645393</c:v>
                </c:pt>
                <c:pt idx="9829">
                  <c:v>81.346881935380196</c:v>
                </c:pt>
                <c:pt idx="9830">
                  <c:v>81.348493267164898</c:v>
                </c:pt>
                <c:pt idx="9831">
                  <c:v>81.350104436032495</c:v>
                </c:pt>
                <c:pt idx="9832">
                  <c:v>81.351715442015916</c:v>
                </c:pt>
                <c:pt idx="9833">
                  <c:v>81.353326285148086</c:v>
                </c:pt>
                <c:pt idx="9834">
                  <c:v>81.354936965461903</c:v>
                </c:pt>
                <c:pt idx="9835">
                  <c:v>81.356547482990322</c:v>
                </c:pt>
                <c:pt idx="9836">
                  <c:v>81.3581578377662</c:v>
                </c:pt>
                <c:pt idx="9837">
                  <c:v>81.359768029822476</c:v>
                </c:pt>
                <c:pt idx="9838">
                  <c:v>81.36137805919202</c:v>
                </c:pt>
                <c:pt idx="9839">
                  <c:v>81.362987925907674</c:v>
                </c:pt>
                <c:pt idx="9840">
                  <c:v>81.364597630002322</c:v>
                </c:pt>
                <c:pt idx="9841">
                  <c:v>81.36620717150879</c:v>
                </c:pt>
                <c:pt idx="9842">
                  <c:v>81.367816550459963</c:v>
                </c:pt>
                <c:pt idx="9843">
                  <c:v>81.369425766888611</c:v>
                </c:pt>
                <c:pt idx="9844">
                  <c:v>81.371034820827632</c:v>
                </c:pt>
                <c:pt idx="9845">
                  <c:v>81.372643712309767</c:v>
                </c:pt>
                <c:pt idx="9846">
                  <c:v>81.374252441367844</c:v>
                </c:pt>
                <c:pt idx="9847">
                  <c:v>81.375861008034661</c:v>
                </c:pt>
                <c:pt idx="9848">
                  <c:v>81.377469412343018</c:v>
                </c:pt>
                <c:pt idx="9849">
                  <c:v>81.379077654325656</c:v>
                </c:pt>
                <c:pt idx="9850">
                  <c:v>81.38068573401533</c:v>
                </c:pt>
                <c:pt idx="9851">
                  <c:v>81.382293651444783</c:v>
                </c:pt>
                <c:pt idx="9852">
                  <c:v>81.383901406646814</c:v>
                </c:pt>
                <c:pt idx="9853">
                  <c:v>81.385508999654107</c:v>
                </c:pt>
                <c:pt idx="9854">
                  <c:v>81.387116430499404</c:v>
                </c:pt>
                <c:pt idx="9855">
                  <c:v>81.388723699215433</c:v>
                </c:pt>
                <c:pt idx="9856">
                  <c:v>81.390330805834836</c:v>
                </c:pt>
                <c:pt idx="9857">
                  <c:v>81.391937750390355</c:v>
                </c:pt>
                <c:pt idx="9858">
                  <c:v>81.393544532914689</c:v>
                </c:pt>
                <c:pt idx="9859">
                  <c:v>81.395151153440452</c:v>
                </c:pt>
                <c:pt idx="9860">
                  <c:v>81.396757612000343</c:v>
                </c:pt>
                <c:pt idx="9861">
                  <c:v>81.39836390862699</c:v>
                </c:pt>
                <c:pt idx="9862">
                  <c:v>81.399970043353093</c:v>
                </c:pt>
                <c:pt idx="9863">
                  <c:v>81.401576016211223</c:v>
                </c:pt>
                <c:pt idx="9864">
                  <c:v>81.403181827234022</c:v>
                </c:pt>
                <c:pt idx="9865">
                  <c:v>81.404787476454118</c:v>
                </c:pt>
                <c:pt idx="9866">
                  <c:v>81.406392963904111</c:v>
                </c:pt>
                <c:pt idx="9867">
                  <c:v>81.407998289616572</c:v>
                </c:pt>
                <c:pt idx="9868">
                  <c:v>81.409603453624115</c:v>
                </c:pt>
                <c:pt idx="9869">
                  <c:v>81.411208455959297</c:v>
                </c:pt>
                <c:pt idx="9870">
                  <c:v>81.412813296654662</c:v>
                </c:pt>
                <c:pt idx="9871">
                  <c:v>81.414417975742808</c:v>
                </c:pt>
                <c:pt idx="9872">
                  <c:v>81.416022493256278</c:v>
                </c:pt>
                <c:pt idx="9873">
                  <c:v>81.41762684922756</c:v>
                </c:pt>
                <c:pt idx="9874">
                  <c:v>81.419231043689194</c:v>
                </c:pt>
                <c:pt idx="9875">
                  <c:v>81.42083507667374</c:v>
                </c:pt>
                <c:pt idx="9876">
                  <c:v>81.422438948213639</c:v>
                </c:pt>
                <c:pt idx="9877">
                  <c:v>81.424042658341435</c:v>
                </c:pt>
                <c:pt idx="9878">
                  <c:v>81.425646207089571</c:v>
                </c:pt>
                <c:pt idx="9879">
                  <c:v>81.42724959449059</c:v>
                </c:pt>
                <c:pt idx="9880">
                  <c:v>81.428852820576878</c:v>
                </c:pt>
                <c:pt idx="9881">
                  <c:v>81.430455885380937</c:v>
                </c:pt>
                <c:pt idx="9882">
                  <c:v>81.432058788935208</c:v>
                </c:pt>
                <c:pt idx="9883">
                  <c:v>81.433661531272122</c:v>
                </c:pt>
                <c:pt idx="9884">
                  <c:v>81.435264112424107</c:v>
                </c:pt>
                <c:pt idx="9885">
                  <c:v>81.436866532423579</c:v>
                </c:pt>
                <c:pt idx="9886">
                  <c:v>81.438468791302981</c:v>
                </c:pt>
                <c:pt idx="9887">
                  <c:v>81.440070889094628</c:v>
                </c:pt>
                <c:pt idx="9888">
                  <c:v>81.441672825830963</c:v>
                </c:pt>
                <c:pt idx="9889">
                  <c:v>81.44327460154436</c:v>
                </c:pt>
                <c:pt idx="9890">
                  <c:v>81.444876216267176</c:v>
                </c:pt>
                <c:pt idx="9891">
                  <c:v>81.446477670031797</c:v>
                </c:pt>
                <c:pt idx="9892">
                  <c:v>81.448078962870554</c:v>
                </c:pt>
                <c:pt idx="9893">
                  <c:v>81.449680094815747</c:v>
                </c:pt>
                <c:pt idx="9894">
                  <c:v>81.451281065899764</c:v>
                </c:pt>
                <c:pt idx="9895">
                  <c:v>81.452881876154905</c:v>
                </c:pt>
                <c:pt idx="9896">
                  <c:v>81.454482525613486</c:v>
                </c:pt>
                <c:pt idx="9897">
                  <c:v>81.456083014307765</c:v>
                </c:pt>
                <c:pt idx="9898">
                  <c:v>81.457683342270073</c:v>
                </c:pt>
                <c:pt idx="9899">
                  <c:v>81.45928350953271</c:v>
                </c:pt>
                <c:pt idx="9900">
                  <c:v>81.460883516127879</c:v>
                </c:pt>
                <c:pt idx="9901">
                  <c:v>81.462483362087895</c:v>
                </c:pt>
                <c:pt idx="9902">
                  <c:v>81.464083047444987</c:v>
                </c:pt>
                <c:pt idx="9903">
                  <c:v>81.465682572231401</c:v>
                </c:pt>
                <c:pt idx="9904">
                  <c:v>81.467281936479395</c:v>
                </c:pt>
                <c:pt idx="9905">
                  <c:v>81.468881140221157</c:v>
                </c:pt>
                <c:pt idx="9906">
                  <c:v>81.470480183488888</c:v>
                </c:pt>
                <c:pt idx="9907">
                  <c:v>81.472079066314819</c:v>
                </c:pt>
                <c:pt idx="9908">
                  <c:v>81.473677788731152</c:v>
                </c:pt>
                <c:pt idx="9909">
                  <c:v>81.475276350770045</c:v>
                </c:pt>
                <c:pt idx="9910">
                  <c:v>81.476874752463686</c:v>
                </c:pt>
                <c:pt idx="9911">
                  <c:v>81.478472993844221</c:v>
                </c:pt>
                <c:pt idx="9912">
                  <c:v>81.480071074943822</c:v>
                </c:pt>
                <c:pt idx="9913">
                  <c:v>81.481668995794649</c:v>
                </c:pt>
                <c:pt idx="9914">
                  <c:v>81.48326675642879</c:v>
                </c:pt>
                <c:pt idx="9915">
                  <c:v>81.484864356878418</c:v>
                </c:pt>
                <c:pt idx="9916">
                  <c:v>81.486461797175593</c:v>
                </c:pt>
                <c:pt idx="9917">
                  <c:v>81.488059077352489</c:v>
                </c:pt>
                <c:pt idx="9918">
                  <c:v>81.48965619744115</c:v>
                </c:pt>
                <c:pt idx="9919">
                  <c:v>81.491253157473693</c:v>
                </c:pt>
                <c:pt idx="9920">
                  <c:v>81.492849957482179</c:v>
                </c:pt>
                <c:pt idx="9921">
                  <c:v>81.494446597498666</c:v>
                </c:pt>
                <c:pt idx="9922">
                  <c:v>81.496043077555257</c:v>
                </c:pt>
                <c:pt idx="9923">
                  <c:v>81.497639397683955</c:v>
                </c:pt>
                <c:pt idx="9924">
                  <c:v>81.499235557916805</c:v>
                </c:pt>
                <c:pt idx="9925">
                  <c:v>81.500831558285824</c:v>
                </c:pt>
                <c:pt idx="9926">
                  <c:v>81.502427398823073</c:v>
                </c:pt>
                <c:pt idx="9927">
                  <c:v>81.504023079560525</c:v>
                </c:pt>
                <c:pt idx="9928">
                  <c:v>81.505618600530227</c:v>
                </c:pt>
                <c:pt idx="9929">
                  <c:v>81.507213961764094</c:v>
                </c:pt>
                <c:pt idx="9930">
                  <c:v>81.508809163294174</c:v>
                </c:pt>
                <c:pt idx="9931">
                  <c:v>81.510404205152383</c:v>
                </c:pt>
                <c:pt idx="9932">
                  <c:v>81.511999087370739</c:v>
                </c:pt>
                <c:pt idx="9933">
                  <c:v>81.513593809981174</c:v>
                </c:pt>
                <c:pt idx="9934">
                  <c:v>81.515188373015619</c:v>
                </c:pt>
                <c:pt idx="9935">
                  <c:v>81.516782776505991</c:v>
                </c:pt>
                <c:pt idx="9936">
                  <c:v>81.518377020484252</c:v>
                </c:pt>
                <c:pt idx="9937">
                  <c:v>81.519971104982275</c:v>
                </c:pt>
                <c:pt idx="9938">
                  <c:v>81.521565030032008</c:v>
                </c:pt>
                <c:pt idx="9939">
                  <c:v>81.52315879566531</c:v>
                </c:pt>
                <c:pt idx="9940">
                  <c:v>81.524752401914085</c:v>
                </c:pt>
                <c:pt idx="9941">
                  <c:v>81.526345848810209</c:v>
                </c:pt>
                <c:pt idx="9942">
                  <c:v>81.527939136385527</c:v>
                </c:pt>
                <c:pt idx="9943">
                  <c:v>81.529532264671928</c:v>
                </c:pt>
                <c:pt idx="9944">
                  <c:v>81.531125233701218</c:v>
                </c:pt>
                <c:pt idx="9945">
                  <c:v>81.532718043505284</c:v>
                </c:pt>
                <c:pt idx="9946">
                  <c:v>81.534310694115902</c:v>
                </c:pt>
                <c:pt idx="9947">
                  <c:v>81.535903185564905</c:v>
                </c:pt>
                <c:pt idx="9948">
                  <c:v>81.537495517884139</c:v>
                </c:pt>
                <c:pt idx="9949">
                  <c:v>81.539087691105365</c:v>
                </c:pt>
                <c:pt idx="9950">
                  <c:v>81.540679705260374</c:v>
                </c:pt>
                <c:pt idx="9951">
                  <c:v>81.542271560380968</c:v>
                </c:pt>
                <c:pt idx="9952">
                  <c:v>81.543863256498895</c:v>
                </c:pt>
                <c:pt idx="9953">
                  <c:v>81.545454793645888</c:v>
                </c:pt>
                <c:pt idx="9954">
                  <c:v>81.547046171853793</c:v>
                </c:pt>
                <c:pt idx="9955">
                  <c:v>81.548637391154244</c:v>
                </c:pt>
                <c:pt idx="9956">
                  <c:v>81.550228451579059</c:v>
                </c:pt>
                <c:pt idx="9957">
                  <c:v>81.5518193531599</c:v>
                </c:pt>
                <c:pt idx="9958">
                  <c:v>81.553410095928513</c:v>
                </c:pt>
                <c:pt idx="9959">
                  <c:v>81.555000679916589</c:v>
                </c:pt>
                <c:pt idx="9960">
                  <c:v>81.556591105155832</c:v>
                </c:pt>
                <c:pt idx="9961">
                  <c:v>81.558181371677918</c:v>
                </c:pt>
                <c:pt idx="9962">
                  <c:v>81.559771479514552</c:v>
                </c:pt>
                <c:pt idx="9963">
                  <c:v>81.561361428697325</c:v>
                </c:pt>
                <c:pt idx="9964">
                  <c:v>81.562951219257968</c:v>
                </c:pt>
                <c:pt idx="9965">
                  <c:v>81.564540851228102</c:v>
                </c:pt>
                <c:pt idx="9966">
                  <c:v>81.566130324639346</c:v>
                </c:pt>
                <c:pt idx="9967">
                  <c:v>81.567719639523375</c:v>
                </c:pt>
                <c:pt idx="9968">
                  <c:v>81.569308795911738</c:v>
                </c:pt>
                <c:pt idx="9969">
                  <c:v>81.570897793836124</c:v>
                </c:pt>
                <c:pt idx="9970">
                  <c:v>81.572486633328083</c:v>
                </c:pt>
                <c:pt idx="9971">
                  <c:v>81.57407531441919</c:v>
                </c:pt>
                <c:pt idx="9972">
                  <c:v>81.575663837141093</c:v>
                </c:pt>
                <c:pt idx="9973">
                  <c:v>81.577252201525283</c:v>
                </c:pt>
                <c:pt idx="9974">
                  <c:v>81.578840407603366</c:v>
                </c:pt>
                <c:pt idx="9975">
                  <c:v>81.580428455406889</c:v>
                </c:pt>
                <c:pt idx="9976">
                  <c:v>81.582016344967428</c:v>
                </c:pt>
                <c:pt idx="9977">
                  <c:v>81.583604076316462</c:v>
                </c:pt>
                <c:pt idx="9978">
                  <c:v>81.585191649485509</c:v>
                </c:pt>
                <c:pt idx="9979">
                  <c:v>81.586779064506146</c:v>
                </c:pt>
                <c:pt idx="9980">
                  <c:v>81.588366321409836</c:v>
                </c:pt>
                <c:pt idx="9981">
                  <c:v>81.589953420228056</c:v>
                </c:pt>
                <c:pt idx="9982">
                  <c:v>81.591540360992354</c:v>
                </c:pt>
                <c:pt idx="9983">
                  <c:v>81.593127143734151</c:v>
                </c:pt>
                <c:pt idx="9984">
                  <c:v>81.594713768484922</c:v>
                </c:pt>
                <c:pt idx="9985">
                  <c:v>81.596300235276146</c:v>
                </c:pt>
                <c:pt idx="9986">
                  <c:v>81.597886544139271</c:v>
                </c:pt>
                <c:pt idx="9987">
                  <c:v>81.599472695105746</c:v>
                </c:pt>
                <c:pt idx="9988">
                  <c:v>81.601058688206948</c:v>
                </c:pt>
                <c:pt idx="9989">
                  <c:v>81.602644523474353</c:v>
                </c:pt>
                <c:pt idx="9990">
                  <c:v>81.604230200939355</c:v>
                </c:pt>
                <c:pt idx="9991">
                  <c:v>81.605815720633373</c:v>
                </c:pt>
                <c:pt idx="9992">
                  <c:v>81.607401082587742</c:v>
                </c:pt>
                <c:pt idx="9993">
                  <c:v>81.608986286833897</c:v>
                </c:pt>
                <c:pt idx="9994">
                  <c:v>81.610571333403186</c:v>
                </c:pt>
                <c:pt idx="9995">
                  <c:v>81.612156222326988</c:v>
                </c:pt>
                <c:pt idx="9996">
                  <c:v>81.613740953636679</c:v>
                </c:pt>
                <c:pt idx="9997">
                  <c:v>81.615325527363566</c:v>
                </c:pt>
                <c:pt idx="9998">
                  <c:v>81.616909943539014</c:v>
                </c:pt>
                <c:pt idx="9999">
                  <c:v>81.618494202194341</c:v>
                </c:pt>
                <c:pt idx="10000">
                  <c:v>81.620078303360827</c:v>
                </c:pt>
                <c:pt idx="10001">
                  <c:v>81.62166224706985</c:v>
                </c:pt>
                <c:pt idx="10002">
                  <c:v>81.623246033352657</c:v>
                </c:pt>
                <c:pt idx="10003">
                  <c:v>81.624829662240558</c:v>
                </c:pt>
                <c:pt idx="10004">
                  <c:v>81.626413133764814</c:v>
                </c:pt>
                <c:pt idx="10005">
                  <c:v>81.627996447956733</c:v>
                </c:pt>
                <c:pt idx="10006">
                  <c:v>81.629579604847535</c:v>
                </c:pt>
                <c:pt idx="10007">
                  <c:v>81.631162604468486</c:v>
                </c:pt>
                <c:pt idx="10008">
                  <c:v>81.632745446850848</c:v>
                </c:pt>
                <c:pt idx="10009">
                  <c:v>81.634328132025843</c:v>
                </c:pt>
                <c:pt idx="10010">
                  <c:v>81.635910660024706</c:v>
                </c:pt>
                <c:pt idx="10011">
                  <c:v>81.637493030878645</c:v>
                </c:pt>
                <c:pt idx="10012">
                  <c:v>81.639075244618837</c:v>
                </c:pt>
                <c:pt idx="10013">
                  <c:v>81.640657301276505</c:v>
                </c:pt>
                <c:pt idx="10014">
                  <c:v>81.642239200882855</c:v>
                </c:pt>
                <c:pt idx="10015">
                  <c:v>81.643820943469009</c:v>
                </c:pt>
                <c:pt idx="10016">
                  <c:v>81.645402529066217</c:v>
                </c:pt>
                <c:pt idx="10017">
                  <c:v>81.646983957705544</c:v>
                </c:pt>
                <c:pt idx="10018">
                  <c:v>81.648565229418239</c:v>
                </c:pt>
                <c:pt idx="10019">
                  <c:v>81.650146344235367</c:v>
                </c:pt>
                <c:pt idx="10020">
                  <c:v>81.651727302188064</c:v>
                </c:pt>
                <c:pt idx="10021">
                  <c:v>81.653308103307509</c:v>
                </c:pt>
                <c:pt idx="10022">
                  <c:v>81.654888747624739</c:v>
                </c:pt>
                <c:pt idx="10023">
                  <c:v>81.656469235170931</c:v>
                </c:pt>
                <c:pt idx="10024">
                  <c:v>81.658049565977137</c:v>
                </c:pt>
                <c:pt idx="10025">
                  <c:v>81.659629740074479</c:v>
                </c:pt>
                <c:pt idx="10026">
                  <c:v>81.661209757493978</c:v>
                </c:pt>
                <c:pt idx="10027">
                  <c:v>81.6627896182667</c:v>
                </c:pt>
                <c:pt idx="10028">
                  <c:v>81.664369322423795</c:v>
                </c:pt>
                <c:pt idx="10029">
                  <c:v>81.665948869996214</c:v>
                </c:pt>
                <c:pt idx="10030">
                  <c:v>81.667528261015036</c:v>
                </c:pt>
                <c:pt idx="10031">
                  <c:v>81.66910749551127</c:v>
                </c:pt>
                <c:pt idx="10032">
                  <c:v>81.670686573515965</c:v>
                </c:pt>
                <c:pt idx="10033">
                  <c:v>81.672265495060131</c:v>
                </c:pt>
                <c:pt idx="10034">
                  <c:v>81.673844260174732</c:v>
                </c:pt>
                <c:pt idx="10035">
                  <c:v>81.67542286889082</c:v>
                </c:pt>
                <c:pt idx="10036">
                  <c:v>81.677001321239331</c:v>
                </c:pt>
                <c:pt idx="10037">
                  <c:v>81.678579617251231</c:v>
                </c:pt>
                <c:pt idx="10038">
                  <c:v>81.680157756957556</c:v>
                </c:pt>
                <c:pt idx="10039">
                  <c:v>81.681735740389186</c:v>
                </c:pt>
                <c:pt idx="10040">
                  <c:v>81.683313567577116</c:v>
                </c:pt>
                <c:pt idx="10041">
                  <c:v>81.684891238552225</c:v>
                </c:pt>
                <c:pt idx="10042">
                  <c:v>81.686468753345508</c:v>
                </c:pt>
                <c:pt idx="10043">
                  <c:v>81.688046111987873</c:v>
                </c:pt>
                <c:pt idx="10044">
                  <c:v>81.6896233145102</c:v>
                </c:pt>
                <c:pt idx="10045">
                  <c:v>81.691200360943412</c:v>
                </c:pt>
                <c:pt idx="10046">
                  <c:v>81.692777251318375</c:v>
                </c:pt>
                <c:pt idx="10047">
                  <c:v>81.694353985666027</c:v>
                </c:pt>
                <c:pt idx="10048">
                  <c:v>81.695930564017161</c:v>
                </c:pt>
                <c:pt idx="10049">
                  <c:v>81.697506986402729</c:v>
                </c:pt>
                <c:pt idx="10050">
                  <c:v>81.699083252853526</c:v>
                </c:pt>
                <c:pt idx="10051">
                  <c:v>81.700659363400419</c:v>
                </c:pt>
                <c:pt idx="10052">
                  <c:v>81.702235318074244</c:v>
                </c:pt>
                <c:pt idx="10053">
                  <c:v>81.703811116905811</c:v>
                </c:pt>
                <c:pt idx="10054">
                  <c:v>81.705386759925958</c:v>
                </c:pt>
                <c:pt idx="10055">
                  <c:v>81.706962247165521</c:v>
                </c:pt>
                <c:pt idx="10056">
                  <c:v>81.708537578655225</c:v>
                </c:pt>
                <c:pt idx="10057">
                  <c:v>81.71011275442595</c:v>
                </c:pt>
                <c:pt idx="10058">
                  <c:v>81.71168777450842</c:v>
                </c:pt>
                <c:pt idx="10059">
                  <c:v>81.713262638933386</c:v>
                </c:pt>
                <c:pt idx="10060">
                  <c:v>81.714837347731688</c:v>
                </c:pt>
                <c:pt idx="10061">
                  <c:v>81.71641190093402</c:v>
                </c:pt>
                <c:pt idx="10062">
                  <c:v>81.717986298571176</c:v>
                </c:pt>
                <c:pt idx="10063">
                  <c:v>81.719560540673839</c:v>
                </c:pt>
                <c:pt idx="10064">
                  <c:v>81.721134627272775</c:v>
                </c:pt>
                <c:pt idx="10065">
                  <c:v>81.722708558398679</c:v>
                </c:pt>
                <c:pt idx="10066">
                  <c:v>81.724282334082304</c:v>
                </c:pt>
                <c:pt idx="10067">
                  <c:v>81.725855954354259</c:v>
                </c:pt>
                <c:pt idx="10068">
                  <c:v>81.72742941924534</c:v>
                </c:pt>
                <c:pt idx="10069">
                  <c:v>81.72900272878617</c:v>
                </c:pt>
                <c:pt idx="10070">
                  <c:v>81.730575883007432</c:v>
                </c:pt>
                <c:pt idx="10071">
                  <c:v>81.732148881939807</c:v>
                </c:pt>
                <c:pt idx="10072">
                  <c:v>81.733721725613904</c:v>
                </c:pt>
                <c:pt idx="10073">
                  <c:v>81.735294414060405</c:v>
                </c:pt>
                <c:pt idx="10074">
                  <c:v>81.736866947309977</c:v>
                </c:pt>
                <c:pt idx="10075">
                  <c:v>81.738439325393159</c:v>
                </c:pt>
                <c:pt idx="10076">
                  <c:v>81.740011548340675</c:v>
                </c:pt>
                <c:pt idx="10077">
                  <c:v>81.741583616183036</c:v>
                </c:pt>
                <c:pt idx="10078">
                  <c:v>81.743155528950908</c:v>
                </c:pt>
                <c:pt idx="10079">
                  <c:v>81.744727286674845</c:v>
                </c:pt>
                <c:pt idx="10080">
                  <c:v>81.746298889385486</c:v>
                </c:pt>
                <c:pt idx="10081">
                  <c:v>81.747870337113326</c:v>
                </c:pt>
                <c:pt idx="10082">
                  <c:v>81.749441629888977</c:v>
                </c:pt>
                <c:pt idx="10083">
                  <c:v>81.751012767742978</c:v>
                </c:pt>
                <c:pt idx="10084">
                  <c:v>81.752583750705881</c:v>
                </c:pt>
                <c:pt idx="10085">
                  <c:v>81.75415457880824</c:v>
                </c:pt>
                <c:pt idx="10086">
                  <c:v>81.755725252080552</c:v>
                </c:pt>
                <c:pt idx="10087">
                  <c:v>81.757295770553355</c:v>
                </c:pt>
                <c:pt idx="10088">
                  <c:v>81.758866134257133</c:v>
                </c:pt>
                <c:pt idx="10089">
                  <c:v>81.760436343222423</c:v>
                </c:pt>
                <c:pt idx="10090">
                  <c:v>81.762006397479709</c:v>
                </c:pt>
                <c:pt idx="10091">
                  <c:v>81.763576297059458</c:v>
                </c:pt>
                <c:pt idx="10092">
                  <c:v>81.765146041992139</c:v>
                </c:pt>
                <c:pt idx="10093">
                  <c:v>81.766715632308234</c:v>
                </c:pt>
                <c:pt idx="10094">
                  <c:v>81.76828506803821</c:v>
                </c:pt>
                <c:pt idx="10095">
                  <c:v>81.769854349212494</c:v>
                </c:pt>
                <c:pt idx="10096">
                  <c:v>81.771423475861525</c:v>
                </c:pt>
                <c:pt idx="10097">
                  <c:v>81.772992448015742</c:v>
                </c:pt>
                <c:pt idx="10098">
                  <c:v>81.774561265705543</c:v>
                </c:pt>
                <c:pt idx="10099">
                  <c:v>81.776129928961353</c:v>
                </c:pt>
                <c:pt idx="10100">
                  <c:v>81.777698437813584</c:v>
                </c:pt>
                <c:pt idx="10101">
                  <c:v>81.779266792292617</c:v>
                </c:pt>
                <c:pt idx="10102">
                  <c:v>81.780834992428836</c:v>
                </c:pt>
                <c:pt idx="10103">
                  <c:v>81.78240303825261</c:v>
                </c:pt>
                <c:pt idx="10104">
                  <c:v>81.783970929794307</c:v>
                </c:pt>
                <c:pt idx="10105">
                  <c:v>81.785538667084339</c:v>
                </c:pt>
                <c:pt idx="10106">
                  <c:v>81.787106250152959</c:v>
                </c:pt>
                <c:pt idx="10107">
                  <c:v>81.788673679030552</c:v>
                </c:pt>
                <c:pt idx="10108">
                  <c:v>81.790240953747471</c:v>
                </c:pt>
                <c:pt idx="10109">
                  <c:v>81.791808074334028</c:v>
                </c:pt>
                <c:pt idx="10110">
                  <c:v>81.793375040820479</c:v>
                </c:pt>
                <c:pt idx="10111">
                  <c:v>81.794941853237205</c:v>
                </c:pt>
                <c:pt idx="10112">
                  <c:v>81.796508511614448</c:v>
                </c:pt>
                <c:pt idx="10113">
                  <c:v>81.798075015982519</c:v>
                </c:pt>
                <c:pt idx="10114">
                  <c:v>81.799641366371688</c:v>
                </c:pt>
                <c:pt idx="10115">
                  <c:v>81.801207562812223</c:v>
                </c:pt>
                <c:pt idx="10116">
                  <c:v>81.802773605334366</c:v>
                </c:pt>
                <c:pt idx="10117">
                  <c:v>81.804339493968385</c:v>
                </c:pt>
                <c:pt idx="10118">
                  <c:v>81.805905228744521</c:v>
                </c:pt>
                <c:pt idx="10119">
                  <c:v>81.807470809693001</c:v>
                </c:pt>
                <c:pt idx="10120">
                  <c:v>81.809036236844079</c:v>
                </c:pt>
                <c:pt idx="10121">
                  <c:v>81.810601510227897</c:v>
                </c:pt>
                <c:pt idx="10122">
                  <c:v>81.812166629874739</c:v>
                </c:pt>
                <c:pt idx="10123">
                  <c:v>81.81373159581473</c:v>
                </c:pt>
                <c:pt idx="10124">
                  <c:v>81.815296408078126</c:v>
                </c:pt>
                <c:pt idx="10125">
                  <c:v>81.816861066695054</c:v>
                </c:pt>
                <c:pt idx="10126">
                  <c:v>81.818425571695713</c:v>
                </c:pt>
                <c:pt idx="10127">
                  <c:v>81.819989923110242</c:v>
                </c:pt>
                <c:pt idx="10128">
                  <c:v>81.821554120968813</c:v>
                </c:pt>
                <c:pt idx="10129">
                  <c:v>81.823118165301551</c:v>
                </c:pt>
                <c:pt idx="10130">
                  <c:v>81.824682056138599</c:v>
                </c:pt>
                <c:pt idx="10131">
                  <c:v>81.826245793510097</c:v>
                </c:pt>
                <c:pt idx="10132">
                  <c:v>81.827809377446115</c:v>
                </c:pt>
                <c:pt idx="10133">
                  <c:v>81.829372807976824</c:v>
                </c:pt>
                <c:pt idx="10134">
                  <c:v>81.830936085132265</c:v>
                </c:pt>
                <c:pt idx="10135">
                  <c:v>81.832499208942579</c:v>
                </c:pt>
                <c:pt idx="10136">
                  <c:v>81.834062179437822</c:v>
                </c:pt>
                <c:pt idx="10137">
                  <c:v>81.835624996648036</c:v>
                </c:pt>
                <c:pt idx="10138">
                  <c:v>81.837187660603348</c:v>
                </c:pt>
                <c:pt idx="10139">
                  <c:v>81.838750171333743</c:v>
                </c:pt>
                <c:pt idx="10140">
                  <c:v>81.840312528869333</c:v>
                </c:pt>
                <c:pt idx="10141">
                  <c:v>81.84187473324009</c:v>
                </c:pt>
                <c:pt idx="10142">
                  <c:v>81.843436784476111</c:v>
                </c:pt>
                <c:pt idx="10143">
                  <c:v>81.844998682607368</c:v>
                </c:pt>
                <c:pt idx="10144">
                  <c:v>81.84656042766386</c:v>
                </c:pt>
                <c:pt idx="10145">
                  <c:v>81.848122019675628</c:v>
                </c:pt>
                <c:pt idx="10146">
                  <c:v>81.849683458672644</c:v>
                </c:pt>
                <c:pt idx="10147">
                  <c:v>81.851244744684919</c:v>
                </c:pt>
                <c:pt idx="10148">
                  <c:v>81.852805877742384</c:v>
                </c:pt>
                <c:pt idx="10149">
                  <c:v>81.854366857875021</c:v>
                </c:pt>
                <c:pt idx="10150">
                  <c:v>81.855927685112803</c:v>
                </c:pt>
                <c:pt idx="10151">
                  <c:v>81.857488359485657</c:v>
                </c:pt>
                <c:pt idx="10152">
                  <c:v>81.85904888102354</c:v>
                </c:pt>
                <c:pt idx="10153">
                  <c:v>81.860609249756379</c:v>
                </c:pt>
                <c:pt idx="10154">
                  <c:v>81.862169465714089</c:v>
                </c:pt>
                <c:pt idx="10155">
                  <c:v>81.863729528926584</c:v>
                </c:pt>
                <c:pt idx="10156">
                  <c:v>81.865289439423776</c:v>
                </c:pt>
                <c:pt idx="10157">
                  <c:v>81.866849197235553</c:v>
                </c:pt>
                <c:pt idx="10158">
                  <c:v>81.868408802391812</c:v>
                </c:pt>
                <c:pt idx="10159">
                  <c:v>81.869968254922426</c:v>
                </c:pt>
                <c:pt idx="10160">
                  <c:v>81.871527554857266</c:v>
                </c:pt>
                <c:pt idx="10161">
                  <c:v>81.873086702226189</c:v>
                </c:pt>
                <c:pt idx="10162">
                  <c:v>81.874645697059051</c:v>
                </c:pt>
                <c:pt idx="10163">
                  <c:v>81.876204539385668</c:v>
                </c:pt>
                <c:pt idx="10164">
                  <c:v>81.877763229235924</c:v>
                </c:pt>
                <c:pt idx="10165">
                  <c:v>81.879321766639634</c:v>
                </c:pt>
                <c:pt idx="10166">
                  <c:v>81.88088015162657</c:v>
                </c:pt>
                <c:pt idx="10167">
                  <c:v>81.882438384226603</c:v>
                </c:pt>
                <c:pt idx="10168">
                  <c:v>81.883996464469476</c:v>
                </c:pt>
                <c:pt idx="10169">
                  <c:v>81.885554392384989</c:v>
                </c:pt>
                <c:pt idx="10170">
                  <c:v>81.887112168002986</c:v>
                </c:pt>
                <c:pt idx="10171">
                  <c:v>81.888669791353166</c:v>
                </c:pt>
                <c:pt idx="10172">
                  <c:v>81.890227262465316</c:v>
                </c:pt>
                <c:pt idx="10173">
                  <c:v>81.891784581369194</c:v>
                </c:pt>
                <c:pt idx="10174">
                  <c:v>81.893341748094556</c:v>
                </c:pt>
                <c:pt idx="10175">
                  <c:v>81.894898762671147</c:v>
                </c:pt>
                <c:pt idx="10176">
                  <c:v>81.896455625128667</c:v>
                </c:pt>
                <c:pt idx="10177">
                  <c:v>81.898012335496858</c:v>
                </c:pt>
                <c:pt idx="10178">
                  <c:v>81.899568893805423</c:v>
                </c:pt>
                <c:pt idx="10179">
                  <c:v>81.90112530008409</c:v>
                </c:pt>
                <c:pt idx="10180">
                  <c:v>81.902681554362516</c:v>
                </c:pt>
                <c:pt idx="10181">
                  <c:v>81.904237656670404</c:v>
                </c:pt>
                <c:pt idx="10182">
                  <c:v>81.905793607037467</c:v>
                </c:pt>
                <c:pt idx="10183">
                  <c:v>81.907349405493306</c:v>
                </c:pt>
                <c:pt idx="10184">
                  <c:v>81.90890505206761</c:v>
                </c:pt>
                <c:pt idx="10185">
                  <c:v>81.910460546790063</c:v>
                </c:pt>
                <c:pt idx="10186">
                  <c:v>81.912015889690252</c:v>
                </c:pt>
                <c:pt idx="10187">
                  <c:v>81.913571080797837</c:v>
                </c:pt>
                <c:pt idx="10188">
                  <c:v>81.915126120142475</c:v>
                </c:pt>
                <c:pt idx="10189">
                  <c:v>81.916681007753724</c:v>
                </c:pt>
                <c:pt idx="10190">
                  <c:v>81.918235743661242</c:v>
                </c:pt>
                <c:pt idx="10191">
                  <c:v>81.919790327894589</c:v>
                </c:pt>
                <c:pt idx="10192">
                  <c:v>81.921344760483379</c:v>
                </c:pt>
                <c:pt idx="10193">
                  <c:v>81.922899041457171</c:v>
                </c:pt>
                <c:pt idx="10194">
                  <c:v>81.924453170845581</c:v>
                </c:pt>
                <c:pt idx="10195">
                  <c:v>81.926007148678153</c:v>
                </c:pt>
                <c:pt idx="10196">
                  <c:v>81.927560974984431</c:v>
                </c:pt>
                <c:pt idx="10197">
                  <c:v>81.929114649793945</c:v>
                </c:pt>
                <c:pt idx="10198">
                  <c:v>81.930668173136283</c:v>
                </c:pt>
                <c:pt idx="10199">
                  <c:v>81.932221545040946</c:v>
                </c:pt>
                <c:pt idx="10200">
                  <c:v>81.933774765537464</c:v>
                </c:pt>
                <c:pt idx="10201">
                  <c:v>81.93532783465534</c:v>
                </c:pt>
                <c:pt idx="10202">
                  <c:v>81.936880752424059</c:v>
                </c:pt>
                <c:pt idx="10203">
                  <c:v>81.938433518873168</c:v>
                </c:pt>
                <c:pt idx="10204">
                  <c:v>81.939986134032125</c:v>
                </c:pt>
                <c:pt idx="10205">
                  <c:v>81.941538597930432</c:v>
                </c:pt>
                <c:pt idx="10206">
                  <c:v>81.943090910597519</c:v>
                </c:pt>
                <c:pt idx="10207">
                  <c:v>81.944643072062846</c:v>
                </c:pt>
                <c:pt idx="10208">
                  <c:v>81.946195082355899</c:v>
                </c:pt>
                <c:pt idx="10209">
                  <c:v>81.947746941506097</c:v>
                </c:pt>
                <c:pt idx="10210">
                  <c:v>81.949298649542925</c:v>
                </c:pt>
                <c:pt idx="10211">
                  <c:v>81.95085020649573</c:v>
                </c:pt>
                <c:pt idx="10212">
                  <c:v>81.952401612393984</c:v>
                </c:pt>
                <c:pt idx="10213">
                  <c:v>81.953952867267091</c:v>
                </c:pt>
                <c:pt idx="10214">
                  <c:v>81.955503971144424</c:v>
                </c:pt>
                <c:pt idx="10215">
                  <c:v>81.957054924055427</c:v>
                </c:pt>
                <c:pt idx="10216">
                  <c:v>81.958605726029447</c:v>
                </c:pt>
                <c:pt idx="10217">
                  <c:v>81.960156377095856</c:v>
                </c:pt>
                <c:pt idx="10218">
                  <c:v>81.961706877284001</c:v>
                </c:pt>
                <c:pt idx="10219">
                  <c:v>81.963257226623284</c:v>
                </c:pt>
                <c:pt idx="10220">
                  <c:v>81.964807425143064</c:v>
                </c:pt>
                <c:pt idx="10221">
                  <c:v>81.96635747287263</c:v>
                </c:pt>
                <c:pt idx="10222">
                  <c:v>81.96790736984137</c:v>
                </c:pt>
                <c:pt idx="10223">
                  <c:v>81.96945711607853</c:v>
                </c:pt>
                <c:pt idx="10224">
                  <c:v>81.971006711613526</c:v>
                </c:pt>
                <c:pt idx="10225">
                  <c:v>81.972556156475591</c:v>
                </c:pt>
                <c:pt idx="10226">
                  <c:v>81.97410545069404</c:v>
                </c:pt>
                <c:pt idx="10227">
                  <c:v>81.975654594298177</c:v>
                </c:pt>
                <c:pt idx="10228">
                  <c:v>81.977203587317248</c:v>
                </c:pt>
                <c:pt idx="10229">
                  <c:v>81.978752429780585</c:v>
                </c:pt>
                <c:pt idx="10230">
                  <c:v>81.980301121717403</c:v>
                </c:pt>
                <c:pt idx="10231">
                  <c:v>81.981849663156964</c:v>
                </c:pt>
                <c:pt idx="10232">
                  <c:v>81.983398054128557</c:v>
                </c:pt>
                <c:pt idx="10233">
                  <c:v>81.984946294661327</c:v>
                </c:pt>
                <c:pt idx="10234">
                  <c:v>81.986494384784606</c:v>
                </c:pt>
                <c:pt idx="10235">
                  <c:v>81.988042324527569</c:v>
                </c:pt>
                <c:pt idx="10236">
                  <c:v>81.989590113919419</c:v>
                </c:pt>
                <c:pt idx="10237">
                  <c:v>81.991137752989388</c:v>
                </c:pt>
                <c:pt idx="10238">
                  <c:v>81.992685241766637</c:v>
                </c:pt>
                <c:pt idx="10239">
                  <c:v>81.994232580280396</c:v>
                </c:pt>
                <c:pt idx="10240">
                  <c:v>81.995779768559814</c:v>
                </c:pt>
                <c:pt idx="10241">
                  <c:v>81.997326806634078</c:v>
                </c:pt>
                <c:pt idx="10242">
                  <c:v>81.998873694532335</c:v>
                </c:pt>
                <c:pt idx="10243">
                  <c:v>82.000420432283732</c:v>
                </c:pt>
                <c:pt idx="10244">
                  <c:v>82.00196701991743</c:v>
                </c:pt>
                <c:pt idx="10245">
                  <c:v>82.003513457462574</c:v>
                </c:pt>
                <c:pt idx="10246">
                  <c:v>82.005059744948255</c:v>
                </c:pt>
                <c:pt idx="10247">
                  <c:v>82.006605882403633</c:v>
                </c:pt>
                <c:pt idx="10248">
                  <c:v>82.008151869857798</c:v>
                </c:pt>
                <c:pt idx="10249">
                  <c:v>82.009697707339868</c:v>
                </c:pt>
                <c:pt idx="10250">
                  <c:v>82.011243394878917</c:v>
                </c:pt>
                <c:pt idx="10251">
                  <c:v>82.012788932504037</c:v>
                </c:pt>
                <c:pt idx="10252">
                  <c:v>82.01433432024433</c:v>
                </c:pt>
                <c:pt idx="10253">
                  <c:v>82.015879558128816</c:v>
                </c:pt>
                <c:pt idx="10254">
                  <c:v>82.017424646186583</c:v>
                </c:pt>
                <c:pt idx="10255">
                  <c:v>82.018969584446694</c:v>
                </c:pt>
                <c:pt idx="10256">
                  <c:v>82.020514372938166</c:v>
                </c:pt>
                <c:pt idx="10257">
                  <c:v>82.022059011690047</c:v>
                </c:pt>
                <c:pt idx="10258">
                  <c:v>82.023603500731383</c:v>
                </c:pt>
                <c:pt idx="10259">
                  <c:v>82.025147840091137</c:v>
                </c:pt>
                <c:pt idx="10260">
                  <c:v>82.026692029798369</c:v>
                </c:pt>
                <c:pt idx="10261">
                  <c:v>82.02823606988207</c:v>
                </c:pt>
                <c:pt idx="10262">
                  <c:v>82.029779960371215</c:v>
                </c:pt>
                <c:pt idx="10263">
                  <c:v>82.031323701294838</c:v>
                </c:pt>
                <c:pt idx="10264">
                  <c:v>82.032867292681829</c:v>
                </c:pt>
                <c:pt idx="10265">
                  <c:v>82.034410734561249</c:v>
                </c:pt>
                <c:pt idx="10266">
                  <c:v>82.03595402696196</c:v>
                </c:pt>
                <c:pt idx="10267">
                  <c:v>82.037497169912996</c:v>
                </c:pt>
                <c:pt idx="10268">
                  <c:v>82.039040163443261</c:v>
                </c:pt>
                <c:pt idx="10269">
                  <c:v>82.040583007581674</c:v>
                </c:pt>
                <c:pt idx="10270">
                  <c:v>82.042125702357211</c:v>
                </c:pt>
                <c:pt idx="10271">
                  <c:v>82.043668247798749</c:v>
                </c:pt>
                <c:pt idx="10272">
                  <c:v>82.045210643935192</c:v>
                </c:pt>
                <c:pt idx="10273">
                  <c:v>82.046752890795489</c:v>
                </c:pt>
                <c:pt idx="10274">
                  <c:v>82.048294988408472</c:v>
                </c:pt>
                <c:pt idx="10275">
                  <c:v>82.049836936803047</c:v>
                </c:pt>
                <c:pt idx="10276">
                  <c:v>82.051378736008104</c:v>
                </c:pt>
                <c:pt idx="10277">
                  <c:v>82.052920386052463</c:v>
                </c:pt>
                <c:pt idx="10278">
                  <c:v>82.054461886965072</c:v>
                </c:pt>
                <c:pt idx="10279">
                  <c:v>82.056003238774693</c:v>
                </c:pt>
                <c:pt idx="10280">
                  <c:v>82.057544441510174</c:v>
                </c:pt>
                <c:pt idx="10281">
                  <c:v>82.059085495200407</c:v>
                </c:pt>
                <c:pt idx="10282">
                  <c:v>82.060626399874153</c:v>
                </c:pt>
                <c:pt idx="10283">
                  <c:v>82.062167155560289</c:v>
                </c:pt>
                <c:pt idx="10284">
                  <c:v>82.063707762287592</c:v>
                </c:pt>
                <c:pt idx="10285">
                  <c:v>82.065248220084854</c:v>
                </c:pt>
                <c:pt idx="10286">
                  <c:v>82.066788528980865</c:v>
                </c:pt>
                <c:pt idx="10287">
                  <c:v>82.068328689004446</c:v>
                </c:pt>
                <c:pt idx="10288">
                  <c:v>82.069868700184315</c:v>
                </c:pt>
                <c:pt idx="10289">
                  <c:v>82.071408562549252</c:v>
                </c:pt>
                <c:pt idx="10290">
                  <c:v>82.072948276128059</c:v>
                </c:pt>
                <c:pt idx="10291">
                  <c:v>82.074487840949445</c:v>
                </c:pt>
                <c:pt idx="10292">
                  <c:v>82.076027257042171</c:v>
                </c:pt>
                <c:pt idx="10293">
                  <c:v>82.077566524434943</c:v>
                </c:pt>
                <c:pt idx="10294">
                  <c:v>82.079105643156495</c:v>
                </c:pt>
                <c:pt idx="10295">
                  <c:v>82.080644613235563</c:v>
                </c:pt>
                <c:pt idx="10296">
                  <c:v>82.082183434700866</c:v>
                </c:pt>
                <c:pt idx="10297">
                  <c:v>82.083722107581053</c:v>
                </c:pt>
                <c:pt idx="10298">
                  <c:v>82.085260631904859</c:v>
                </c:pt>
                <c:pt idx="10299">
                  <c:v>82.086799007700904</c:v>
                </c:pt>
                <c:pt idx="10300">
                  <c:v>82.088337234997965</c:v>
                </c:pt>
                <c:pt idx="10301">
                  <c:v>82.089875313824649</c:v>
                </c:pt>
                <c:pt idx="10302">
                  <c:v>82.091413244209605</c:v>
                </c:pt>
                <c:pt idx="10303">
                  <c:v>82.092951026181481</c:v>
                </c:pt>
                <c:pt idx="10304">
                  <c:v>82.094488659768942</c:v>
                </c:pt>
                <c:pt idx="10305">
                  <c:v>82.096026145000621</c:v>
                </c:pt>
                <c:pt idx="10306">
                  <c:v>82.097563481905127</c:v>
                </c:pt>
                <c:pt idx="10307">
                  <c:v>82.099100670511092</c:v>
                </c:pt>
                <c:pt idx="10308">
                  <c:v>82.100637710847096</c:v>
                </c:pt>
                <c:pt idx="10309">
                  <c:v>82.102174602941801</c:v>
                </c:pt>
                <c:pt idx="10310">
                  <c:v>82.103711346823744</c:v>
                </c:pt>
                <c:pt idx="10311">
                  <c:v>82.105247942521515</c:v>
                </c:pt>
                <c:pt idx="10312">
                  <c:v>82.106784390063666</c:v>
                </c:pt>
                <c:pt idx="10313">
                  <c:v>82.10832068947883</c:v>
                </c:pt>
                <c:pt idx="10314">
                  <c:v>82.109856840795516</c:v>
                </c:pt>
                <c:pt idx="10315">
                  <c:v>82.111392844042314</c:v>
                </c:pt>
                <c:pt idx="10316">
                  <c:v>82.112928699247718</c:v>
                </c:pt>
                <c:pt idx="10317">
                  <c:v>82.114464406440277</c:v>
                </c:pt>
                <c:pt idx="10318">
                  <c:v>82.115999965648527</c:v>
                </c:pt>
                <c:pt idx="10319">
                  <c:v>82.117535376900989</c:v>
                </c:pt>
                <c:pt idx="10320">
                  <c:v>82.119070640226155</c:v>
                </c:pt>
                <c:pt idx="10321">
                  <c:v>82.120605755652562</c:v>
                </c:pt>
                <c:pt idx="10322">
                  <c:v>82.122140723208645</c:v>
                </c:pt>
                <c:pt idx="10323">
                  <c:v>82.123675542922939</c:v>
                </c:pt>
                <c:pt idx="10324">
                  <c:v>82.125210214823923</c:v>
                </c:pt>
                <c:pt idx="10325">
                  <c:v>82.126744738940019</c:v>
                </c:pt>
                <c:pt idx="10326">
                  <c:v>82.128279115299705</c:v>
                </c:pt>
                <c:pt idx="10327">
                  <c:v>82.129813343931474</c:v>
                </c:pt>
                <c:pt idx="10328">
                  <c:v>82.131347424863705</c:v>
                </c:pt>
                <c:pt idx="10329">
                  <c:v>82.132881358124862</c:v>
                </c:pt>
                <c:pt idx="10330">
                  <c:v>82.134415143743382</c:v>
                </c:pt>
                <c:pt idx="10331">
                  <c:v>82.135948781747686</c:v>
                </c:pt>
                <c:pt idx="10332">
                  <c:v>82.137482272166181</c:v>
                </c:pt>
                <c:pt idx="10333">
                  <c:v>82.139015615027233</c:v>
                </c:pt>
                <c:pt idx="10334">
                  <c:v>82.140548810359277</c:v>
                </c:pt>
                <c:pt idx="10335">
                  <c:v>82.142081858190707</c:v>
                </c:pt>
                <c:pt idx="10336">
                  <c:v>82.143614758549859</c:v>
                </c:pt>
                <c:pt idx="10337">
                  <c:v>82.145147511465126</c:v>
                </c:pt>
                <c:pt idx="10338">
                  <c:v>82.146680116964887</c:v>
                </c:pt>
                <c:pt idx="10339">
                  <c:v>82.148212575077437</c:v>
                </c:pt>
                <c:pt idx="10340">
                  <c:v>82.149744885831197</c:v>
                </c:pt>
                <c:pt idx="10341">
                  <c:v>82.15127704925446</c:v>
                </c:pt>
                <c:pt idx="10342">
                  <c:v>82.15280906537555</c:v>
                </c:pt>
                <c:pt idx="10343">
                  <c:v>82.15434093422283</c:v>
                </c:pt>
                <c:pt idx="10344">
                  <c:v>82.155872655824552</c:v>
                </c:pt>
                <c:pt idx="10345">
                  <c:v>82.157404230209067</c:v>
                </c:pt>
                <c:pt idx="10346">
                  <c:v>82.158935657404669</c:v>
                </c:pt>
                <c:pt idx="10347">
                  <c:v>82.160466937439594</c:v>
                </c:pt>
                <c:pt idx="10348">
                  <c:v>82.161998070342165</c:v>
                </c:pt>
                <c:pt idx="10349">
                  <c:v>82.163529056140646</c:v>
                </c:pt>
                <c:pt idx="10350">
                  <c:v>82.165059894863333</c:v>
                </c:pt>
                <c:pt idx="10351">
                  <c:v>82.166590586538419</c:v>
                </c:pt>
                <c:pt idx="10352">
                  <c:v>82.168121131194198</c:v>
                </c:pt>
                <c:pt idx="10353">
                  <c:v>82.169651528858878</c:v>
                </c:pt>
                <c:pt idx="10354">
                  <c:v>82.171181779560726</c:v>
                </c:pt>
                <c:pt idx="10355">
                  <c:v>82.172711883327935</c:v>
                </c:pt>
                <c:pt idx="10356">
                  <c:v>82.174241840188728</c:v>
                </c:pt>
                <c:pt idx="10357">
                  <c:v>82.175771650171313</c:v>
                </c:pt>
                <c:pt idx="10358">
                  <c:v>82.177301313303886</c:v>
                </c:pt>
                <c:pt idx="10359">
                  <c:v>82.178830829614625</c:v>
                </c:pt>
                <c:pt idx="10360">
                  <c:v>82.180360199131741</c:v>
                </c:pt>
                <c:pt idx="10361">
                  <c:v>82.181889421883398</c:v>
                </c:pt>
                <c:pt idx="10362">
                  <c:v>82.183418497897748</c:v>
                </c:pt>
                <c:pt idx="10363">
                  <c:v>82.184947427202957</c:v>
                </c:pt>
                <c:pt idx="10364">
                  <c:v>82.186476209827177</c:v>
                </c:pt>
                <c:pt idx="10365">
                  <c:v>82.188004845798574</c:v>
                </c:pt>
                <c:pt idx="10366">
                  <c:v>82.189533335145228</c:v>
                </c:pt>
                <c:pt idx="10367">
                  <c:v>82.191061677895277</c:v>
                </c:pt>
                <c:pt idx="10368">
                  <c:v>82.192589874076873</c:v>
                </c:pt>
                <c:pt idx="10369">
                  <c:v>82.194117923718096</c:v>
                </c:pt>
                <c:pt idx="10370">
                  <c:v>82.19564582684707</c:v>
                </c:pt>
                <c:pt idx="10371">
                  <c:v>82.19717358349186</c:v>
                </c:pt>
                <c:pt idx="10372">
                  <c:v>82.198701193680577</c:v>
                </c:pt>
                <c:pt idx="10373">
                  <c:v>82.200228657441272</c:v>
                </c:pt>
                <c:pt idx="10374">
                  <c:v>82.201755974802055</c:v>
                </c:pt>
                <c:pt idx="10375">
                  <c:v>82.20328314579092</c:v>
                </c:pt>
                <c:pt idx="10376">
                  <c:v>82.204810170435991</c:v>
                </c:pt>
                <c:pt idx="10377">
                  <c:v>82.206337048765263</c:v>
                </c:pt>
                <c:pt idx="10378">
                  <c:v>82.207863780806818</c:v>
                </c:pt>
                <c:pt idx="10379">
                  <c:v>82.209390366588636</c:v>
                </c:pt>
                <c:pt idx="10380">
                  <c:v>82.210916806138755</c:v>
                </c:pt>
                <c:pt idx="10381">
                  <c:v>82.212443099485213</c:v>
                </c:pt>
                <c:pt idx="10382">
                  <c:v>82.213969246655964</c:v>
                </c:pt>
                <c:pt idx="10383">
                  <c:v>82.21549524767903</c:v>
                </c:pt>
                <c:pt idx="10384">
                  <c:v>82.21702110258245</c:v>
                </c:pt>
                <c:pt idx="10385">
                  <c:v>82.218546811394091</c:v>
                </c:pt>
                <c:pt idx="10386">
                  <c:v>82.220072374142021</c:v>
                </c:pt>
                <c:pt idx="10387">
                  <c:v>82.22159779085419</c:v>
                </c:pt>
                <c:pt idx="10388">
                  <c:v>82.22312306155851</c:v>
                </c:pt>
                <c:pt idx="10389">
                  <c:v>82.224648186282963</c:v>
                </c:pt>
                <c:pt idx="10390">
                  <c:v>82.226173165055499</c:v>
                </c:pt>
                <c:pt idx="10391">
                  <c:v>82.227697997904031</c:v>
                </c:pt>
                <c:pt idx="10392">
                  <c:v>82.229222684856481</c:v>
                </c:pt>
                <c:pt idx="10393">
                  <c:v>82.230747225940775</c:v>
                </c:pt>
                <c:pt idx="10394">
                  <c:v>82.232271621184793</c:v>
                </c:pt>
                <c:pt idx="10395">
                  <c:v>82.233795870616461</c:v>
                </c:pt>
                <c:pt idx="10396">
                  <c:v>82.235319974263675</c:v>
                </c:pt>
                <c:pt idx="10397">
                  <c:v>82.236843932154329</c:v>
                </c:pt>
                <c:pt idx="10398">
                  <c:v>82.238367744316278</c:v>
                </c:pt>
                <c:pt idx="10399">
                  <c:v>82.239891410777375</c:v>
                </c:pt>
                <c:pt idx="10400">
                  <c:v>82.241414931565501</c:v>
                </c:pt>
                <c:pt idx="10401">
                  <c:v>82.242938306708524</c:v>
                </c:pt>
                <c:pt idx="10402">
                  <c:v>82.244461536234255</c:v>
                </c:pt>
                <c:pt idx="10403">
                  <c:v>82.24598462017056</c:v>
                </c:pt>
                <c:pt idx="10404">
                  <c:v>82.247507558545237</c:v>
                </c:pt>
                <c:pt idx="10405">
                  <c:v>82.249030351386125</c:v>
                </c:pt>
                <c:pt idx="10406">
                  <c:v>82.250552998721034</c:v>
                </c:pt>
                <c:pt idx="10407">
                  <c:v>82.252075500577774</c:v>
                </c:pt>
                <c:pt idx="10408">
                  <c:v>82.253597856984101</c:v>
                </c:pt>
                <c:pt idx="10409">
                  <c:v>82.255120067967852</c:v>
                </c:pt>
                <c:pt idx="10410">
                  <c:v>82.256642133556795</c:v>
                </c:pt>
                <c:pt idx="10411">
                  <c:v>82.258164053778728</c:v>
                </c:pt>
                <c:pt idx="10412">
                  <c:v>82.259685828661361</c:v>
                </c:pt>
                <c:pt idx="10413">
                  <c:v>82.261207458232448</c:v>
                </c:pt>
                <c:pt idx="10414">
                  <c:v>82.2627289425198</c:v>
                </c:pt>
                <c:pt idx="10415">
                  <c:v>82.264250281551099</c:v>
                </c:pt>
                <c:pt idx="10416">
                  <c:v>82.2657714753541</c:v>
                </c:pt>
                <c:pt idx="10417">
                  <c:v>82.267292523956542</c:v>
                </c:pt>
                <c:pt idx="10418">
                  <c:v>82.268813427386121</c:v>
                </c:pt>
                <c:pt idx="10419">
                  <c:v>82.270334185670563</c:v>
                </c:pt>
                <c:pt idx="10420">
                  <c:v>82.271854798837552</c:v>
                </c:pt>
                <c:pt idx="10421">
                  <c:v>82.273375266914783</c:v>
                </c:pt>
                <c:pt idx="10422">
                  <c:v>82.274895589929926</c:v>
                </c:pt>
                <c:pt idx="10423">
                  <c:v>82.27641576791072</c:v>
                </c:pt>
                <c:pt idx="10424">
                  <c:v>82.277935800884762</c:v>
                </c:pt>
                <c:pt idx="10425">
                  <c:v>82.27945568887975</c:v>
                </c:pt>
                <c:pt idx="10426">
                  <c:v>82.280975431923338</c:v>
                </c:pt>
                <c:pt idx="10427">
                  <c:v>82.282495030043151</c:v>
                </c:pt>
                <c:pt idx="10428">
                  <c:v>82.28401448326683</c:v>
                </c:pt>
                <c:pt idx="10429">
                  <c:v>82.285533791622015</c:v>
                </c:pt>
                <c:pt idx="10430">
                  <c:v>82.287052955136318</c:v>
                </c:pt>
                <c:pt idx="10431">
                  <c:v>82.288571973837392</c:v>
                </c:pt>
                <c:pt idx="10432">
                  <c:v>82.290090847752779</c:v>
                </c:pt>
                <c:pt idx="10433">
                  <c:v>82.291609576910133</c:v>
                </c:pt>
                <c:pt idx="10434">
                  <c:v>82.293128161337009</c:v>
                </c:pt>
                <c:pt idx="10435">
                  <c:v>82.29464660106099</c:v>
                </c:pt>
                <c:pt idx="10436">
                  <c:v>82.296164896109659</c:v>
                </c:pt>
                <c:pt idx="10437">
                  <c:v>82.297683046510599</c:v>
                </c:pt>
                <c:pt idx="10438">
                  <c:v>82.299201052291338</c:v>
                </c:pt>
                <c:pt idx="10439">
                  <c:v>82.300718913479471</c:v>
                </c:pt>
                <c:pt idx="10440">
                  <c:v>82.302236630102485</c:v>
                </c:pt>
                <c:pt idx="10441">
                  <c:v>82.303754202187946</c:v>
                </c:pt>
                <c:pt idx="10442">
                  <c:v>82.305271629763382</c:v>
                </c:pt>
                <c:pt idx="10443">
                  <c:v>82.306788912856291</c:v>
                </c:pt>
                <c:pt idx="10444">
                  <c:v>82.308306051494213</c:v>
                </c:pt>
                <c:pt idx="10445">
                  <c:v>82.309823045704647</c:v>
                </c:pt>
                <c:pt idx="10446">
                  <c:v>82.311339895515047</c:v>
                </c:pt>
                <c:pt idx="10447">
                  <c:v>82.312856600952969</c:v>
                </c:pt>
                <c:pt idx="10448">
                  <c:v>82.314373162045825</c:v>
                </c:pt>
                <c:pt idx="10449">
                  <c:v>82.315889578821142</c:v>
                </c:pt>
                <c:pt idx="10450">
                  <c:v>82.317405851306361</c:v>
                </c:pt>
                <c:pt idx="10451">
                  <c:v>82.318921979528923</c:v>
                </c:pt>
                <c:pt idx="10452">
                  <c:v>82.320437963516326</c:v>
                </c:pt>
                <c:pt idx="10453">
                  <c:v>82.321953803295955</c:v>
                </c:pt>
                <c:pt idx="10454">
                  <c:v>82.323469498895264</c:v>
                </c:pt>
                <c:pt idx="10455">
                  <c:v>82.324985050341667</c:v>
                </c:pt>
                <c:pt idx="10456">
                  <c:v>82.326500457662604</c:v>
                </c:pt>
                <c:pt idx="10457">
                  <c:v>82.328015720885489</c:v>
                </c:pt>
                <c:pt idx="10458">
                  <c:v>82.329530840037705</c:v>
                </c:pt>
                <c:pt idx="10459">
                  <c:v>82.331045815146638</c:v>
                </c:pt>
                <c:pt idx="10460">
                  <c:v>82.332560646239685</c:v>
                </c:pt>
                <c:pt idx="10461">
                  <c:v>82.334075333344231</c:v>
                </c:pt>
                <c:pt idx="10462">
                  <c:v>82.335589876487631</c:v>
                </c:pt>
                <c:pt idx="10463">
                  <c:v>82.337104275697257</c:v>
                </c:pt>
                <c:pt idx="10464">
                  <c:v>82.338618531000478</c:v>
                </c:pt>
                <c:pt idx="10465">
                  <c:v>82.340132642424607</c:v>
                </c:pt>
                <c:pt idx="10466">
                  <c:v>82.341646609997028</c:v>
                </c:pt>
                <c:pt idx="10467">
                  <c:v>82.343160433745012</c:v>
                </c:pt>
                <c:pt idx="10468">
                  <c:v>82.344674113695945</c:v>
                </c:pt>
                <c:pt idx="10469">
                  <c:v>82.346187649877095</c:v>
                </c:pt>
                <c:pt idx="10470">
                  <c:v>82.347701042315791</c:v>
                </c:pt>
                <c:pt idx="10471">
                  <c:v>82.349214291039345</c:v>
                </c:pt>
                <c:pt idx="10472">
                  <c:v>82.350727396075044</c:v>
                </c:pt>
                <c:pt idx="10473">
                  <c:v>82.352240357450142</c:v>
                </c:pt>
                <c:pt idx="10474">
                  <c:v>82.353753175191954</c:v>
                </c:pt>
                <c:pt idx="10475">
                  <c:v>82.355265849327722</c:v>
                </c:pt>
                <c:pt idx="10476">
                  <c:v>82.35677837988473</c:v>
                </c:pt>
                <c:pt idx="10477">
                  <c:v>82.358290766890207</c:v>
                </c:pt>
                <c:pt idx="10478">
                  <c:v>82.359803010371408</c:v>
                </c:pt>
                <c:pt idx="10479">
                  <c:v>82.361315110355619</c:v>
                </c:pt>
                <c:pt idx="10480">
                  <c:v>82.362827066869997</c:v>
                </c:pt>
                <c:pt idx="10481">
                  <c:v>82.364338879941783</c:v>
                </c:pt>
                <c:pt idx="10482">
                  <c:v>82.365850549598221</c:v>
                </c:pt>
                <c:pt idx="10483">
                  <c:v>82.367362075866495</c:v>
                </c:pt>
                <c:pt idx="10484">
                  <c:v>82.368873458773805</c:v>
                </c:pt>
                <c:pt idx="10485">
                  <c:v>82.370384698347365</c:v>
                </c:pt>
                <c:pt idx="10486">
                  <c:v>82.371895794614318</c:v>
                </c:pt>
                <c:pt idx="10487">
                  <c:v>82.373406747601877</c:v>
                </c:pt>
                <c:pt idx="10488">
                  <c:v>82.374917557337184</c:v>
                </c:pt>
                <c:pt idx="10489">
                  <c:v>82.376428223847455</c:v>
                </c:pt>
                <c:pt idx="10490">
                  <c:v>82.37793874715976</c:v>
                </c:pt>
                <c:pt idx="10491">
                  <c:v>82.379449127301285</c:v>
                </c:pt>
                <c:pt idx="10492">
                  <c:v>82.380959364299187</c:v>
                </c:pt>
                <c:pt idx="10493">
                  <c:v>82.382469458180566</c:v>
                </c:pt>
                <c:pt idx="10494">
                  <c:v>82.38397940897255</c:v>
                </c:pt>
                <c:pt idx="10495">
                  <c:v>82.385489216702268</c:v>
                </c:pt>
                <c:pt idx="10496">
                  <c:v>82.386998881396806</c:v>
                </c:pt>
                <c:pt idx="10497">
                  <c:v>82.388508403083293</c:v>
                </c:pt>
                <c:pt idx="10498">
                  <c:v>82.390017781788785</c:v>
                </c:pt>
                <c:pt idx="10499">
                  <c:v>82.391527017540383</c:v>
                </c:pt>
                <c:pt idx="10500">
                  <c:v>82.393036110365173</c:v>
                </c:pt>
                <c:pt idx="10501">
                  <c:v>82.394545060290199</c:v>
                </c:pt>
                <c:pt idx="10502">
                  <c:v>82.396053867342516</c:v>
                </c:pt>
                <c:pt idx="10503">
                  <c:v>82.397562531549212</c:v>
                </c:pt>
                <c:pt idx="10504">
                  <c:v>82.39907105293733</c:v>
                </c:pt>
                <c:pt idx="10505">
                  <c:v>82.400579431533899</c:v>
                </c:pt>
                <c:pt idx="10506">
                  <c:v>82.402087667365905</c:v>
                </c:pt>
                <c:pt idx="10507">
                  <c:v>82.403595760460419</c:v>
                </c:pt>
                <c:pt idx="10508">
                  <c:v>82.405103710844458</c:v>
                </c:pt>
                <c:pt idx="10509">
                  <c:v>82.406611518544992</c:v>
                </c:pt>
                <c:pt idx="10510">
                  <c:v>82.408119183589051</c:v>
                </c:pt>
                <c:pt idx="10511">
                  <c:v>82.409626706003621</c:v>
                </c:pt>
                <c:pt idx="10512">
                  <c:v>82.411134085815689</c:v>
                </c:pt>
                <c:pt idx="10513">
                  <c:v>82.412641323052242</c:v>
                </c:pt>
                <c:pt idx="10514">
                  <c:v>82.414148417740179</c:v>
                </c:pt>
                <c:pt idx="10515">
                  <c:v>82.415655369906574</c:v>
                </c:pt>
                <c:pt idx="10516">
                  <c:v>82.41716217957827</c:v>
                </c:pt>
                <c:pt idx="10517">
                  <c:v>82.418668846782296</c:v>
                </c:pt>
                <c:pt idx="10518">
                  <c:v>82.420175371545511</c:v>
                </c:pt>
                <c:pt idx="10519">
                  <c:v>82.42168175389493</c:v>
                </c:pt>
                <c:pt idx="10520">
                  <c:v>82.423187993857439</c:v>
                </c:pt>
                <c:pt idx="10521">
                  <c:v>82.424694091459912</c:v>
                </c:pt>
                <c:pt idx="10522">
                  <c:v>82.426200046729335</c:v>
                </c:pt>
                <c:pt idx="10523">
                  <c:v>82.427705859692523</c:v>
                </c:pt>
                <c:pt idx="10524">
                  <c:v>82.429211530376449</c:v>
                </c:pt>
                <c:pt idx="10525">
                  <c:v>82.430717058807971</c:v>
                </c:pt>
                <c:pt idx="10526">
                  <c:v>82.43222244501392</c:v>
                </c:pt>
                <c:pt idx="10527">
                  <c:v>82.433727689021211</c:v>
                </c:pt>
                <c:pt idx="10528">
                  <c:v>82.435232790856688</c:v>
                </c:pt>
                <c:pt idx="10529">
                  <c:v>82.436737750547209</c:v>
                </c:pt>
                <c:pt idx="10530">
                  <c:v>82.438242568119634</c:v>
                </c:pt>
                <c:pt idx="10531">
                  <c:v>82.439747243600806</c:v>
                </c:pt>
                <c:pt idx="10532">
                  <c:v>82.441251777017513</c:v>
                </c:pt>
                <c:pt idx="10533">
                  <c:v>82.442756168396642</c:v>
                </c:pt>
                <c:pt idx="10534">
                  <c:v>82.444260417764937</c:v>
                </c:pt>
                <c:pt idx="10535">
                  <c:v>82.445764525149272</c:v>
                </c:pt>
                <c:pt idx="10536">
                  <c:v>82.447268490576391</c:v>
                </c:pt>
                <c:pt idx="10537">
                  <c:v>82.448772314073125</c:v>
                </c:pt>
                <c:pt idx="10538">
                  <c:v>82.450275995666232</c:v>
                </c:pt>
                <c:pt idx="10539">
                  <c:v>82.451779535382542</c:v>
                </c:pt>
                <c:pt idx="10540">
                  <c:v>82.453282933248786</c:v>
                </c:pt>
                <c:pt idx="10541">
                  <c:v>82.454786189291724</c:v>
                </c:pt>
                <c:pt idx="10542">
                  <c:v>82.456289303538128</c:v>
                </c:pt>
                <c:pt idx="10543">
                  <c:v>82.457792276014715</c:v>
                </c:pt>
                <c:pt idx="10544">
                  <c:v>82.459295106748257</c:v>
                </c:pt>
                <c:pt idx="10545">
                  <c:v>82.460797795765473</c:v>
                </c:pt>
                <c:pt idx="10546">
                  <c:v>82.462300343093105</c:v>
                </c:pt>
                <c:pt idx="10547">
                  <c:v>82.463802748757871</c:v>
                </c:pt>
                <c:pt idx="10548">
                  <c:v>82.46530501278643</c:v>
                </c:pt>
                <c:pt idx="10549">
                  <c:v>82.466807135205542</c:v>
                </c:pt>
                <c:pt idx="10550">
                  <c:v>82.468309116041894</c:v>
                </c:pt>
                <c:pt idx="10551">
                  <c:v>82.469810955322146</c:v>
                </c:pt>
                <c:pt idx="10552">
                  <c:v>82.471312653072999</c:v>
                </c:pt>
                <c:pt idx="10553">
                  <c:v>82.472814209321115</c:v>
                </c:pt>
                <c:pt idx="10554">
                  <c:v>82.474315624093165</c:v>
                </c:pt>
                <c:pt idx="10555">
                  <c:v>82.475816897415797</c:v>
                </c:pt>
                <c:pt idx="10556">
                  <c:v>82.477318029315668</c:v>
                </c:pt>
                <c:pt idx="10557">
                  <c:v>82.47881901981944</c:v>
                </c:pt>
                <c:pt idx="10558">
                  <c:v>82.4803198689537</c:v>
                </c:pt>
                <c:pt idx="10559">
                  <c:v>82.481820576745108</c:v>
                </c:pt>
                <c:pt idx="10560">
                  <c:v>82.483321143220294</c:v>
                </c:pt>
                <c:pt idx="10561">
                  <c:v>82.484821568405835</c:v>
                </c:pt>
                <c:pt idx="10562">
                  <c:v>82.486321852328373</c:v>
                </c:pt>
                <c:pt idx="10563">
                  <c:v>82.487821995014471</c:v>
                </c:pt>
                <c:pt idx="10564">
                  <c:v>82.48932199649073</c:v>
                </c:pt>
                <c:pt idx="10565">
                  <c:v>82.490821856783754</c:v>
                </c:pt>
                <c:pt idx="10566">
                  <c:v>82.492321575920073</c:v>
                </c:pt>
                <c:pt idx="10567">
                  <c:v>82.493821153926277</c:v>
                </c:pt>
                <c:pt idx="10568">
                  <c:v>82.495320590828953</c:v>
                </c:pt>
                <c:pt idx="10569">
                  <c:v>82.49681988665462</c:v>
                </c:pt>
                <c:pt idx="10570">
                  <c:v>82.498319041429852</c:v>
                </c:pt>
                <c:pt idx="10571">
                  <c:v>82.499818055181123</c:v>
                </c:pt>
                <c:pt idx="10572">
                  <c:v>82.501316927935036</c:v>
                </c:pt>
                <c:pt idx="10573">
                  <c:v>82.502815659718081</c:v>
                </c:pt>
                <c:pt idx="10574">
                  <c:v>82.504314250556746</c:v>
                </c:pt>
                <c:pt idx="10575">
                  <c:v>82.505812700477577</c:v>
                </c:pt>
                <c:pt idx="10576">
                  <c:v>82.507311009507049</c:v>
                </c:pt>
                <c:pt idx="10577">
                  <c:v>82.508809177671665</c:v>
                </c:pt>
                <c:pt idx="10578">
                  <c:v>82.510307204997943</c:v>
                </c:pt>
                <c:pt idx="10579">
                  <c:v>82.511805091512315</c:v>
                </c:pt>
                <c:pt idx="10580">
                  <c:v>82.51330283724127</c:v>
                </c:pt>
                <c:pt idx="10581">
                  <c:v>82.514800442211239</c:v>
                </c:pt>
                <c:pt idx="10582">
                  <c:v>82.516297906448685</c:v>
                </c:pt>
                <c:pt idx="10583">
                  <c:v>82.517795229980109</c:v>
                </c:pt>
                <c:pt idx="10584">
                  <c:v>82.519292412831916</c:v>
                </c:pt>
                <c:pt idx="10585">
                  <c:v>82.52078945503051</c:v>
                </c:pt>
                <c:pt idx="10586">
                  <c:v>82.522286356602365</c:v>
                </c:pt>
                <c:pt idx="10587">
                  <c:v>82.523783117573842</c:v>
                </c:pt>
                <c:pt idx="10588">
                  <c:v>82.525279737971431</c:v>
                </c:pt>
                <c:pt idx="10589">
                  <c:v>82.526776217821435</c:v>
                </c:pt>
                <c:pt idx="10590">
                  <c:v>82.528272557150345</c:v>
                </c:pt>
                <c:pt idx="10591">
                  <c:v>82.529768755984492</c:v>
                </c:pt>
                <c:pt idx="10592">
                  <c:v>82.53126481435028</c:v>
                </c:pt>
                <c:pt idx="10593">
                  <c:v>82.532760732274042</c:v>
                </c:pt>
                <c:pt idx="10594">
                  <c:v>82.534256509782182</c:v>
                </c:pt>
                <c:pt idx="10595">
                  <c:v>82.535752146901075</c:v>
                </c:pt>
                <c:pt idx="10596">
                  <c:v>82.537247643657025</c:v>
                </c:pt>
                <c:pt idx="10597">
                  <c:v>82.538743000076394</c:v>
                </c:pt>
                <c:pt idx="10598">
                  <c:v>82.540238216185529</c:v>
                </c:pt>
                <c:pt idx="10599">
                  <c:v>82.541733292010719</c:v>
                </c:pt>
                <c:pt idx="10600">
                  <c:v>82.543228227578339</c:v>
                </c:pt>
                <c:pt idx="10601">
                  <c:v>82.544723022914695</c:v>
                </c:pt>
                <c:pt idx="10602">
                  <c:v>82.546217678046048</c:v>
                </c:pt>
                <c:pt idx="10603">
                  <c:v>82.547712192998745</c:v>
                </c:pt>
                <c:pt idx="10604">
                  <c:v>82.549206567799033</c:v>
                </c:pt>
                <c:pt idx="10605">
                  <c:v>82.55070080247323</c:v>
                </c:pt>
                <c:pt idx="10606">
                  <c:v>82.552194897047627</c:v>
                </c:pt>
                <c:pt idx="10607">
                  <c:v>82.553688851548429</c:v>
                </c:pt>
                <c:pt idx="10608">
                  <c:v>82.555182666001983</c:v>
                </c:pt>
                <c:pt idx="10609">
                  <c:v>82.55667634043445</c:v>
                </c:pt>
                <c:pt idx="10610">
                  <c:v>82.558169874872164</c:v>
                </c:pt>
                <c:pt idx="10611">
                  <c:v>82.559663269341314</c:v>
                </c:pt>
                <c:pt idx="10612">
                  <c:v>82.561156523868135</c:v>
                </c:pt>
                <c:pt idx="10613">
                  <c:v>82.56264963847886</c:v>
                </c:pt>
                <c:pt idx="10614">
                  <c:v>82.564142613199706</c:v>
                </c:pt>
                <c:pt idx="10615">
                  <c:v>82.565635448056895</c:v>
                </c:pt>
                <c:pt idx="10616">
                  <c:v>82.567128143076602</c:v>
                </c:pt>
                <c:pt idx="10617">
                  <c:v>82.568620698285045</c:v>
                </c:pt>
                <c:pt idx="10618">
                  <c:v>82.57011311370843</c:v>
                </c:pt>
                <c:pt idx="10619">
                  <c:v>82.571605389372877</c:v>
                </c:pt>
                <c:pt idx="10620">
                  <c:v>82.573097525304618</c:v>
                </c:pt>
                <c:pt idx="10621">
                  <c:v>82.574589521529802</c:v>
                </c:pt>
                <c:pt idx="10622">
                  <c:v>82.576081378074562</c:v>
                </c:pt>
                <c:pt idx="10623">
                  <c:v>82.577573094965075</c:v>
                </c:pt>
                <c:pt idx="10624">
                  <c:v>82.579064672227503</c:v>
                </c:pt>
                <c:pt idx="10625">
                  <c:v>82.580556109887951</c:v>
                </c:pt>
                <c:pt idx="10626">
                  <c:v>82.582047407972524</c:v>
                </c:pt>
                <c:pt idx="10627">
                  <c:v>82.583538566507414</c:v>
                </c:pt>
                <c:pt idx="10628">
                  <c:v>82.585029585518683</c:v>
                </c:pt>
                <c:pt idx="10629">
                  <c:v>82.586520465032464</c:v>
                </c:pt>
                <c:pt idx="10630">
                  <c:v>82.588011205074835</c:v>
                </c:pt>
                <c:pt idx="10631">
                  <c:v>82.589501805671901</c:v>
                </c:pt>
                <c:pt idx="10632">
                  <c:v>82.590992266849767</c:v>
                </c:pt>
                <c:pt idx="10633">
                  <c:v>82.592482588634468</c:v>
                </c:pt>
                <c:pt idx="10634">
                  <c:v>82.593972771052108</c:v>
                </c:pt>
                <c:pt idx="10635">
                  <c:v>82.595462814128723</c:v>
                </c:pt>
                <c:pt idx="10636">
                  <c:v>82.596952717890389</c:v>
                </c:pt>
                <c:pt idx="10637">
                  <c:v>82.59844248236314</c:v>
                </c:pt>
                <c:pt idx="10638">
                  <c:v>82.599932107573053</c:v>
                </c:pt>
                <c:pt idx="10639">
                  <c:v>82.601421593546149</c:v>
                </c:pt>
                <c:pt idx="10640">
                  <c:v>82.602910940308405</c:v>
                </c:pt>
                <c:pt idx="10641">
                  <c:v>82.604400147885897</c:v>
                </c:pt>
                <c:pt idx="10642">
                  <c:v>82.605889216304604</c:v>
                </c:pt>
                <c:pt idx="10643">
                  <c:v>82.607378145590559</c:v>
                </c:pt>
                <c:pt idx="10644">
                  <c:v>82.608866935769782</c:v>
                </c:pt>
                <c:pt idx="10645">
                  <c:v>82.610355586868181</c:v>
                </c:pt>
                <c:pt idx="10646">
                  <c:v>82.611844098911774</c:v>
                </c:pt>
                <c:pt idx="10647">
                  <c:v>82.613332471926597</c:v>
                </c:pt>
                <c:pt idx="10648">
                  <c:v>82.614820705938513</c:v>
                </c:pt>
                <c:pt idx="10649">
                  <c:v>82.616308800973599</c:v>
                </c:pt>
                <c:pt idx="10650">
                  <c:v>82.617796757057718</c:v>
                </c:pt>
                <c:pt idx="10651">
                  <c:v>82.619284574216849</c:v>
                </c:pt>
                <c:pt idx="10652">
                  <c:v>82.620772252476925</c:v>
                </c:pt>
                <c:pt idx="10653">
                  <c:v>82.622259791863897</c:v>
                </c:pt>
                <c:pt idx="10654">
                  <c:v>82.62374719240367</c:v>
                </c:pt>
                <c:pt idx="10655">
                  <c:v>82.625234454122179</c:v>
                </c:pt>
                <c:pt idx="10656">
                  <c:v>82.626721577045316</c:v>
                </c:pt>
                <c:pt idx="10657">
                  <c:v>82.628208561199017</c:v>
                </c:pt>
                <c:pt idx="10658">
                  <c:v>82.629695406609116</c:v>
                </c:pt>
                <c:pt idx="10659">
                  <c:v>82.631182113301563</c:v>
                </c:pt>
                <c:pt idx="10660">
                  <c:v>82.632668681302206</c:v>
                </c:pt>
                <c:pt idx="10661">
                  <c:v>82.634155110636925</c:v>
                </c:pt>
                <c:pt idx="10662">
                  <c:v>82.635641401331583</c:v>
                </c:pt>
                <c:pt idx="10663">
                  <c:v>82.637127553412085</c:v>
                </c:pt>
                <c:pt idx="10664">
                  <c:v>82.638613566904212</c:v>
                </c:pt>
                <c:pt idx="10665">
                  <c:v>82.640099441833854</c:v>
                </c:pt>
                <c:pt idx="10666">
                  <c:v>82.641585178226819</c:v>
                </c:pt>
                <c:pt idx="10667">
                  <c:v>82.643070776108985</c:v>
                </c:pt>
                <c:pt idx="10668">
                  <c:v>82.644556235506101</c:v>
                </c:pt>
                <c:pt idx="10669">
                  <c:v>82.646041556444089</c:v>
                </c:pt>
                <c:pt idx="10670">
                  <c:v>82.647526738948656</c:v>
                </c:pt>
                <c:pt idx="10671">
                  <c:v>82.649011783045665</c:v>
                </c:pt>
                <c:pt idx="10672">
                  <c:v>82.650496688760867</c:v>
                </c:pt>
                <c:pt idx="10673">
                  <c:v>82.651981456120097</c:v>
                </c:pt>
                <c:pt idx="10674">
                  <c:v>82.653466085149091</c:v>
                </c:pt>
                <c:pt idx="10675">
                  <c:v>82.65495057587367</c:v>
                </c:pt>
                <c:pt idx="10676">
                  <c:v>82.656434928319584</c:v>
                </c:pt>
                <c:pt idx="10677">
                  <c:v>82.657919142512554</c:v>
                </c:pt>
                <c:pt idx="10678">
                  <c:v>82.65940321847836</c:v>
                </c:pt>
                <c:pt idx="10679">
                  <c:v>82.660887156242751</c:v>
                </c:pt>
                <c:pt idx="10680">
                  <c:v>82.662370955831435</c:v>
                </c:pt>
                <c:pt idx="10681">
                  <c:v>82.663854617270175</c:v>
                </c:pt>
                <c:pt idx="10682">
                  <c:v>82.665338140584694</c:v>
                </c:pt>
                <c:pt idx="10683">
                  <c:v>82.6668215258007</c:v>
                </c:pt>
                <c:pt idx="10684">
                  <c:v>82.668304772943884</c:v>
                </c:pt>
                <c:pt idx="10685">
                  <c:v>82.669787882039969</c:v>
                </c:pt>
                <c:pt idx="10686">
                  <c:v>82.671270853114621</c:v>
                </c:pt>
                <c:pt idx="10687">
                  <c:v>82.672753686193573</c:v>
                </c:pt>
                <c:pt idx="10688">
                  <c:v>82.674236381302464</c:v>
                </c:pt>
                <c:pt idx="10689">
                  <c:v>82.675718938467</c:v>
                </c:pt>
                <c:pt idx="10690">
                  <c:v>82.677201357712804</c:v>
                </c:pt>
                <c:pt idx="10691">
                  <c:v>82.678683639065568</c:v>
                </c:pt>
                <c:pt idx="10692">
                  <c:v>82.680165782550901</c:v>
                </c:pt>
                <c:pt idx="10693">
                  <c:v>82.68164778819451</c:v>
                </c:pt>
                <c:pt idx="10694">
                  <c:v>82.683129656021976</c:v>
                </c:pt>
                <c:pt idx="10695">
                  <c:v>82.684611386058975</c:v>
                </c:pt>
                <c:pt idx="10696">
                  <c:v>82.686092978331118</c:v>
                </c:pt>
                <c:pt idx="10697">
                  <c:v>82.687574432863968</c:v>
                </c:pt>
                <c:pt idx="10698">
                  <c:v>82.689055749683206</c:v>
                </c:pt>
                <c:pt idx="10699">
                  <c:v>82.690536928814396</c:v>
                </c:pt>
                <c:pt idx="10700">
                  <c:v>82.692017970283118</c:v>
                </c:pt>
                <c:pt idx="10701">
                  <c:v>82.693498874115008</c:v>
                </c:pt>
                <c:pt idx="10702">
                  <c:v>82.694979640335589</c:v>
                </c:pt>
                <c:pt idx="10703">
                  <c:v>82.696460268970441</c:v>
                </c:pt>
                <c:pt idx="10704">
                  <c:v>82.697940760045157</c:v>
                </c:pt>
                <c:pt idx="10705">
                  <c:v>82.699421113585302</c:v>
                </c:pt>
                <c:pt idx="10706">
                  <c:v>82.700901329616414</c:v>
                </c:pt>
                <c:pt idx="10707">
                  <c:v>82.702381408164015</c:v>
                </c:pt>
                <c:pt idx="10708">
                  <c:v>82.703861349253671</c:v>
                </c:pt>
                <c:pt idx="10709">
                  <c:v>82.705341152910876</c:v>
                </c:pt>
                <c:pt idx="10710">
                  <c:v>82.706820819161209</c:v>
                </c:pt>
                <c:pt idx="10711">
                  <c:v>82.708300348030122</c:v>
                </c:pt>
                <c:pt idx="10712">
                  <c:v>82.70977973954318</c:v>
                </c:pt>
                <c:pt idx="10713">
                  <c:v>82.711258993725849</c:v>
                </c:pt>
                <c:pt idx="10714">
                  <c:v>82.712738110603624</c:v>
                </c:pt>
                <c:pt idx="10715">
                  <c:v>82.714217090202013</c:v>
                </c:pt>
                <c:pt idx="10716">
                  <c:v>82.715695932546467</c:v>
                </c:pt>
                <c:pt idx="10717">
                  <c:v>82.717174637662495</c:v>
                </c:pt>
                <c:pt idx="10718">
                  <c:v>82.718653205575535</c:v>
                </c:pt>
                <c:pt idx="10719">
                  <c:v>82.720131636311038</c:v>
                </c:pt>
                <c:pt idx="10720">
                  <c:v>82.721609929894512</c:v>
                </c:pt>
                <c:pt idx="10721">
                  <c:v>82.723088086351311</c:v>
                </c:pt>
                <c:pt idx="10722">
                  <c:v>82.72456610570697</c:v>
                </c:pt>
                <c:pt idx="10723">
                  <c:v>82.726043987986813</c:v>
                </c:pt>
                <c:pt idx="10724">
                  <c:v>82.727521733216363</c:v>
                </c:pt>
                <c:pt idx="10725">
                  <c:v>82.728999341421002</c:v>
                </c:pt>
                <c:pt idx="10726">
                  <c:v>82.730476812626122</c:v>
                </c:pt>
                <c:pt idx="10727">
                  <c:v>82.731954146857106</c:v>
                </c:pt>
                <c:pt idx="10728">
                  <c:v>82.733431344139419</c:v>
                </c:pt>
                <c:pt idx="10729">
                  <c:v>82.734908404498384</c:v>
                </c:pt>
                <c:pt idx="10730">
                  <c:v>82.736385327959411</c:v>
                </c:pt>
                <c:pt idx="10731">
                  <c:v>82.737862114547866</c:v>
                </c:pt>
                <c:pt idx="10732">
                  <c:v>82.73933876428913</c:v>
                </c:pt>
                <c:pt idx="10733">
                  <c:v>82.74081527720854</c:v>
                </c:pt>
                <c:pt idx="10734">
                  <c:v>82.742291653331463</c:v>
                </c:pt>
                <c:pt idx="10735">
                  <c:v>82.743767892683223</c:v>
                </c:pt>
                <c:pt idx="10736">
                  <c:v>82.745243995289187</c:v>
                </c:pt>
                <c:pt idx="10737">
                  <c:v>82.746719961174705</c:v>
                </c:pt>
                <c:pt idx="10738">
                  <c:v>82.748195790365045</c:v>
                </c:pt>
                <c:pt idx="10739">
                  <c:v>82.74967148288556</c:v>
                </c:pt>
                <c:pt idx="10740">
                  <c:v>82.75114703876153</c:v>
                </c:pt>
                <c:pt idx="10741">
                  <c:v>82.752622458018294</c:v>
                </c:pt>
                <c:pt idx="10742">
                  <c:v>82.754097740681161</c:v>
                </c:pt>
                <c:pt idx="10743">
                  <c:v>82.75557288677534</c:v>
                </c:pt>
                <c:pt idx="10744">
                  <c:v>82.757047896326227</c:v>
                </c:pt>
                <c:pt idx="10745">
                  <c:v>82.758522769359004</c:v>
                </c:pt>
                <c:pt idx="10746">
                  <c:v>82.75999750589898</c:v>
                </c:pt>
                <c:pt idx="10747">
                  <c:v>82.761472105971421</c:v>
                </c:pt>
                <c:pt idx="10748">
                  <c:v>82.762946569601553</c:v>
                </c:pt>
                <c:pt idx="10749">
                  <c:v>82.764420896814656</c:v>
                </c:pt>
                <c:pt idx="10750">
                  <c:v>82.765895087635926</c:v>
                </c:pt>
                <c:pt idx="10751">
                  <c:v>82.767369142090644</c:v>
                </c:pt>
                <c:pt idx="10752">
                  <c:v>82.76884306020402</c:v>
                </c:pt>
                <c:pt idx="10753">
                  <c:v>82.77031684200125</c:v>
                </c:pt>
                <c:pt idx="10754">
                  <c:v>82.771790487507602</c:v>
                </c:pt>
                <c:pt idx="10755">
                  <c:v>82.773263996748213</c:v>
                </c:pt>
                <c:pt idx="10756">
                  <c:v>82.774737369748337</c:v>
                </c:pt>
                <c:pt idx="10757">
                  <c:v>82.776210606533098</c:v>
                </c:pt>
                <c:pt idx="10758">
                  <c:v>82.777683707127764</c:v>
                </c:pt>
                <c:pt idx="10759">
                  <c:v>82.779156671557459</c:v>
                </c:pt>
                <c:pt idx="10760">
                  <c:v>82.780629499847365</c:v>
                </c:pt>
                <c:pt idx="10761">
                  <c:v>82.782102192022649</c:v>
                </c:pt>
                <c:pt idx="10762">
                  <c:v>82.783574748108492</c:v>
                </c:pt>
                <c:pt idx="10763">
                  <c:v>82.785047168129978</c:v>
                </c:pt>
                <c:pt idx="10764">
                  <c:v>82.786519452112302</c:v>
                </c:pt>
                <c:pt idx="10765">
                  <c:v>82.787991600080574</c:v>
                </c:pt>
                <c:pt idx="10766">
                  <c:v>82.789463612059947</c:v>
                </c:pt>
                <c:pt idx="10767">
                  <c:v>82.790935488075533</c:v>
                </c:pt>
                <c:pt idx="10768">
                  <c:v>82.792407228152456</c:v>
                </c:pt>
                <c:pt idx="10769">
                  <c:v>82.793878832315784</c:v>
                </c:pt>
                <c:pt idx="10770">
                  <c:v>82.795350300590627</c:v>
                </c:pt>
                <c:pt idx="10771">
                  <c:v>82.796821633002125</c:v>
                </c:pt>
                <c:pt idx="10772">
                  <c:v>82.798292829575345</c:v>
                </c:pt>
                <c:pt idx="10773">
                  <c:v>82.799763890335328</c:v>
                </c:pt>
                <c:pt idx="10774">
                  <c:v>82.801234815307211</c:v>
                </c:pt>
                <c:pt idx="10775">
                  <c:v>82.802705604515978</c:v>
                </c:pt>
                <c:pt idx="10776">
                  <c:v>82.804176257986768</c:v>
                </c:pt>
                <c:pt idx="10777">
                  <c:v>82.805646775744592</c:v>
                </c:pt>
                <c:pt idx="10778">
                  <c:v>82.807117157814488</c:v>
                </c:pt>
                <c:pt idx="10779">
                  <c:v>82.808587404221541</c:v>
                </c:pt>
                <c:pt idx="10780">
                  <c:v>82.810057514990746</c:v>
                </c:pt>
                <c:pt idx="10781">
                  <c:v>82.8115274901471</c:v>
                </c:pt>
                <c:pt idx="10782">
                  <c:v>82.812997329715671</c:v>
                </c:pt>
                <c:pt idx="10783">
                  <c:v>82.814467033721442</c:v>
                </c:pt>
                <c:pt idx="10784">
                  <c:v>82.815936602189439</c:v>
                </c:pt>
                <c:pt idx="10785">
                  <c:v>82.817406035144643</c:v>
                </c:pt>
                <c:pt idx="10786">
                  <c:v>82.818875332612023</c:v>
                </c:pt>
                <c:pt idx="10787">
                  <c:v>82.820344494616592</c:v>
                </c:pt>
                <c:pt idx="10788">
                  <c:v>82.82181352118333</c:v>
                </c:pt>
                <c:pt idx="10789">
                  <c:v>82.823282412337193</c:v>
                </c:pt>
                <c:pt idx="10790">
                  <c:v>82.824751168103148</c:v>
                </c:pt>
                <c:pt idx="10791">
                  <c:v>82.826219788506123</c:v>
                </c:pt>
                <c:pt idx="10792">
                  <c:v>82.827688273571113</c:v>
                </c:pt>
                <c:pt idx="10793">
                  <c:v>82.829156623323016</c:v>
                </c:pt>
                <c:pt idx="10794">
                  <c:v>82.830624837786786</c:v>
                </c:pt>
                <c:pt idx="10795">
                  <c:v>82.832092916987349</c:v>
                </c:pt>
                <c:pt idx="10796">
                  <c:v>82.83356086094966</c:v>
                </c:pt>
                <c:pt idx="10797">
                  <c:v>82.835028669698559</c:v>
                </c:pt>
                <c:pt idx="10798">
                  <c:v>82.836496343259029</c:v>
                </c:pt>
                <c:pt idx="10799">
                  <c:v>82.837963881655924</c:v>
                </c:pt>
                <c:pt idx="10800">
                  <c:v>82.839431284914127</c:v>
                </c:pt>
                <c:pt idx="10801">
                  <c:v>82.84089855305858</c:v>
                </c:pt>
                <c:pt idx="10802">
                  <c:v>82.842365686114078</c:v>
                </c:pt>
                <c:pt idx="10803">
                  <c:v>82.843832684105578</c:v>
                </c:pt>
                <c:pt idx="10804">
                  <c:v>82.845299547057905</c:v>
                </c:pt>
                <c:pt idx="10805">
                  <c:v>82.846766274995929</c:v>
                </c:pt>
                <c:pt idx="10806">
                  <c:v>82.848232867944489</c:v>
                </c:pt>
                <c:pt idx="10807">
                  <c:v>82.849699325928441</c:v>
                </c:pt>
                <c:pt idx="10808">
                  <c:v>82.851165648972625</c:v>
                </c:pt>
                <c:pt idx="10809">
                  <c:v>82.852631837101839</c:v>
                </c:pt>
                <c:pt idx="10810">
                  <c:v>82.854097890340967</c:v>
                </c:pt>
                <c:pt idx="10811">
                  <c:v>82.855563808714777</c:v>
                </c:pt>
                <c:pt idx="10812">
                  <c:v>82.857029592248097</c:v>
                </c:pt>
                <c:pt idx="10813">
                  <c:v>82.858495240965752</c:v>
                </c:pt>
                <c:pt idx="10814">
                  <c:v>82.859960754892512</c:v>
                </c:pt>
                <c:pt idx="10815">
                  <c:v>82.861426134053175</c:v>
                </c:pt>
                <c:pt idx="10816">
                  <c:v>82.862891378472497</c:v>
                </c:pt>
                <c:pt idx="10817">
                  <c:v>82.864356488175318</c:v>
                </c:pt>
                <c:pt idx="10818">
                  <c:v>82.865821463186364</c:v>
                </c:pt>
                <c:pt idx="10819">
                  <c:v>82.867286303530392</c:v>
                </c:pt>
                <c:pt idx="10820">
                  <c:v>82.868751009232184</c:v>
                </c:pt>
                <c:pt idx="10821">
                  <c:v>82.870215580316454</c:v>
                </c:pt>
                <c:pt idx="10822">
                  <c:v>82.871680016807986</c:v>
                </c:pt>
                <c:pt idx="10823">
                  <c:v>82.873144318731491</c:v>
                </c:pt>
                <c:pt idx="10824">
                  <c:v>82.874608486111683</c:v>
                </c:pt>
                <c:pt idx="10825">
                  <c:v>82.876072518973345</c:v>
                </c:pt>
                <c:pt idx="10826">
                  <c:v>82.877536417341119</c:v>
                </c:pt>
                <c:pt idx="10827">
                  <c:v>82.879000181239775</c:v>
                </c:pt>
                <c:pt idx="10828">
                  <c:v>82.880463810693968</c:v>
                </c:pt>
                <c:pt idx="10829">
                  <c:v>82.881927305728425</c:v>
                </c:pt>
                <c:pt idx="10830">
                  <c:v>82.883390666367788</c:v>
                </c:pt>
                <c:pt idx="10831">
                  <c:v>82.884853892636798</c:v>
                </c:pt>
                <c:pt idx="10832">
                  <c:v>82.886316984560096</c:v>
                </c:pt>
                <c:pt idx="10833">
                  <c:v>82.887779942162339</c:v>
                </c:pt>
                <c:pt idx="10834">
                  <c:v>82.889242765468211</c:v>
                </c:pt>
                <c:pt idx="10835">
                  <c:v>82.890705454502367</c:v>
                </c:pt>
                <c:pt idx="10836">
                  <c:v>82.892168009289435</c:v>
                </c:pt>
                <c:pt idx="10837">
                  <c:v>82.893630429854056</c:v>
                </c:pt>
                <c:pt idx="10838">
                  <c:v>82.895092716220915</c:v>
                </c:pt>
                <c:pt idx="10839">
                  <c:v>82.89655486841454</c:v>
                </c:pt>
                <c:pt idx="10840">
                  <c:v>82.898016886459629</c:v>
                </c:pt>
                <c:pt idx="10841">
                  <c:v>82.899478770380796</c:v>
                </c:pt>
                <c:pt idx="10842">
                  <c:v>82.90094052020261</c:v>
                </c:pt>
                <c:pt idx="10843">
                  <c:v>82.902402135949686</c:v>
                </c:pt>
                <c:pt idx="10844">
                  <c:v>82.903863617646635</c:v>
                </c:pt>
                <c:pt idx="10845">
                  <c:v>82.905324965317988</c:v>
                </c:pt>
                <c:pt idx="10846">
                  <c:v>82.906786178988398</c:v>
                </c:pt>
                <c:pt idx="10847">
                  <c:v>82.90824725868238</c:v>
                </c:pt>
                <c:pt idx="10848">
                  <c:v>82.909708204424547</c:v>
                </c:pt>
                <c:pt idx="10849">
                  <c:v>82.911169016239398</c:v>
                </c:pt>
                <c:pt idx="10850">
                  <c:v>82.912629694151548</c:v>
                </c:pt>
                <c:pt idx="10851">
                  <c:v>82.914090238185494</c:v>
                </c:pt>
                <c:pt idx="10852">
                  <c:v>82.915550648365837</c:v>
                </c:pt>
                <c:pt idx="10853">
                  <c:v>82.917010924717019</c:v>
                </c:pt>
                <c:pt idx="10854">
                  <c:v>82.918471067263638</c:v>
                </c:pt>
                <c:pt idx="10855">
                  <c:v>82.919931076030196</c:v>
                </c:pt>
                <c:pt idx="10856">
                  <c:v>82.921390951041175</c:v>
                </c:pt>
                <c:pt idx="10857">
                  <c:v>82.922850692321106</c:v>
                </c:pt>
                <c:pt idx="10858">
                  <c:v>82.924310299894515</c:v>
                </c:pt>
                <c:pt idx="10859">
                  <c:v>82.925769773785845</c:v>
                </c:pt>
                <c:pt idx="10860">
                  <c:v>82.927229114019582</c:v>
                </c:pt>
                <c:pt idx="10861">
                  <c:v>82.928688320620253</c:v>
                </c:pt>
                <c:pt idx="10862">
                  <c:v>82.930147393612302</c:v>
                </c:pt>
                <c:pt idx="10863">
                  <c:v>82.93160633302017</c:v>
                </c:pt>
                <c:pt idx="10864">
                  <c:v>82.933065138868329</c:v>
                </c:pt>
                <c:pt idx="10865">
                  <c:v>82.934523811181222</c:v>
                </c:pt>
                <c:pt idx="10866">
                  <c:v>82.935982349983334</c:v>
                </c:pt>
                <c:pt idx="10867">
                  <c:v>82.937440755299093</c:v>
                </c:pt>
                <c:pt idx="10868">
                  <c:v>82.938899027152914</c:v>
                </c:pt>
                <c:pt idx="10869">
                  <c:v>82.940357165569196</c:v>
                </c:pt>
                <c:pt idx="10870">
                  <c:v>82.941815170572397</c:v>
                </c:pt>
                <c:pt idx="10871">
                  <c:v>82.943273042186902</c:v>
                </c:pt>
                <c:pt idx="10872">
                  <c:v>82.944730780437155</c:v>
                </c:pt>
                <c:pt idx="10873">
                  <c:v>82.946188385347497</c:v>
                </c:pt>
                <c:pt idx="10874">
                  <c:v>82.947645856942373</c:v>
                </c:pt>
                <c:pt idx="10875">
                  <c:v>82.949103195246124</c:v>
                </c:pt>
                <c:pt idx="10876">
                  <c:v>82.950560400283152</c:v>
                </c:pt>
                <c:pt idx="10877">
                  <c:v>82.952017472077827</c:v>
                </c:pt>
                <c:pt idx="10878">
                  <c:v>82.953474410654522</c:v>
                </c:pt>
                <c:pt idx="10879">
                  <c:v>82.954931216037565</c:v>
                </c:pt>
                <c:pt idx="10880">
                  <c:v>82.9563878882513</c:v>
                </c:pt>
                <c:pt idx="10881">
                  <c:v>82.95784442732014</c:v>
                </c:pt>
                <c:pt idx="10882">
                  <c:v>82.959300833268344</c:v>
                </c:pt>
                <c:pt idx="10883">
                  <c:v>82.960757106120298</c:v>
                </c:pt>
                <c:pt idx="10884">
                  <c:v>82.962213245900301</c:v>
                </c:pt>
                <c:pt idx="10885">
                  <c:v>82.963669252632684</c:v>
                </c:pt>
                <c:pt idx="10886">
                  <c:v>82.965125126341732</c:v>
                </c:pt>
                <c:pt idx="10887">
                  <c:v>82.966580867051761</c:v>
                </c:pt>
                <c:pt idx="10888">
                  <c:v>82.968036474787084</c:v>
                </c:pt>
                <c:pt idx="10889">
                  <c:v>82.969491949571974</c:v>
                </c:pt>
                <c:pt idx="10890">
                  <c:v>82.970947291430747</c:v>
                </c:pt>
                <c:pt idx="10891">
                  <c:v>82.972402500387631</c:v>
                </c:pt>
                <c:pt idx="10892">
                  <c:v>82.973857576466926</c:v>
                </c:pt>
                <c:pt idx="10893">
                  <c:v>82.975312519692878</c:v>
                </c:pt>
                <c:pt idx="10894">
                  <c:v>82.976767330089785</c:v>
                </c:pt>
                <c:pt idx="10895">
                  <c:v>82.97822200768185</c:v>
                </c:pt>
                <c:pt idx="10896">
                  <c:v>82.979676552493359</c:v>
                </c:pt>
                <c:pt idx="10897">
                  <c:v>82.981130964548527</c:v>
                </c:pt>
                <c:pt idx="10898">
                  <c:v>82.982585243871583</c:v>
                </c:pt>
                <c:pt idx="10899">
                  <c:v>82.984039390486757</c:v>
                </c:pt>
                <c:pt idx="10900">
                  <c:v>82.985493404418278</c:v>
                </c:pt>
                <c:pt idx="10901">
                  <c:v>82.98694728569032</c:v>
                </c:pt>
                <c:pt idx="10902">
                  <c:v>82.98840103432714</c:v>
                </c:pt>
                <c:pt idx="10903">
                  <c:v>82.989854650352896</c:v>
                </c:pt>
                <c:pt idx="10904">
                  <c:v>82.991308133791804</c:v>
                </c:pt>
                <c:pt idx="10905">
                  <c:v>82.992761484668037</c:v>
                </c:pt>
                <c:pt idx="10906">
                  <c:v>82.994214703005738</c:v>
                </c:pt>
                <c:pt idx="10907">
                  <c:v>82.995667788829152</c:v>
                </c:pt>
                <c:pt idx="10908">
                  <c:v>82.997120742162394</c:v>
                </c:pt>
                <c:pt idx="10909">
                  <c:v>82.998573563029666</c:v>
                </c:pt>
                <c:pt idx="10910">
                  <c:v>83.000026251455068</c:v>
                </c:pt>
                <c:pt idx="10911">
                  <c:v>83.001478807462746</c:v>
                </c:pt>
                <c:pt idx="10912">
                  <c:v>83.002931231076872</c:v>
                </c:pt>
                <c:pt idx="10913">
                  <c:v>83.004383522321561</c:v>
                </c:pt>
                <c:pt idx="10914">
                  <c:v>83.005835681220958</c:v>
                </c:pt>
                <c:pt idx="10915">
                  <c:v>83.007287707799122</c:v>
                </c:pt>
                <c:pt idx="10916">
                  <c:v>83.008739602080254</c:v>
                </c:pt>
                <c:pt idx="10917">
                  <c:v>83.010191364088385</c:v>
                </c:pt>
                <c:pt idx="10918">
                  <c:v>83.011642993847673</c:v>
                </c:pt>
                <c:pt idx="10919">
                  <c:v>83.013094491382148</c:v>
                </c:pt>
                <c:pt idx="10920">
                  <c:v>83.014545856715941</c:v>
                </c:pt>
                <c:pt idx="10921">
                  <c:v>83.01599708987311</c:v>
                </c:pt>
                <c:pt idx="10922">
                  <c:v>83.01744819087773</c:v>
                </c:pt>
                <c:pt idx="10923">
                  <c:v>83.0188991597539</c:v>
                </c:pt>
                <c:pt idx="10924">
                  <c:v>83.020349996525638</c:v>
                </c:pt>
                <c:pt idx="10925">
                  <c:v>83.021800701217003</c:v>
                </c:pt>
                <c:pt idx="10926">
                  <c:v>83.023251273852054</c:v>
                </c:pt>
                <c:pt idx="10927">
                  <c:v>83.024701714454835</c:v>
                </c:pt>
                <c:pt idx="10928">
                  <c:v>83.026152023049335</c:v>
                </c:pt>
                <c:pt idx="10929">
                  <c:v>83.027602199659668</c:v>
                </c:pt>
                <c:pt idx="10930">
                  <c:v>83.029052244309767</c:v>
                </c:pt>
                <c:pt idx="10931">
                  <c:v>83.03050215702369</c:v>
                </c:pt>
                <c:pt idx="10932">
                  <c:v>83.031951937825426</c:v>
                </c:pt>
                <c:pt idx="10933">
                  <c:v>83.033401586739004</c:v>
                </c:pt>
                <c:pt idx="10934">
                  <c:v>83.034851103788355</c:v>
                </c:pt>
                <c:pt idx="10935">
                  <c:v>83.036300488997526</c:v>
                </c:pt>
                <c:pt idx="10936">
                  <c:v>83.037749742390503</c:v>
                </c:pt>
                <c:pt idx="10937">
                  <c:v>83.039198863991217</c:v>
                </c:pt>
                <c:pt idx="10938">
                  <c:v>83.040647853823685</c:v>
                </c:pt>
                <c:pt idx="10939">
                  <c:v>83.042096711911796</c:v>
                </c:pt>
                <c:pt idx="10940">
                  <c:v>83.043545438279565</c:v>
                </c:pt>
                <c:pt idx="10941">
                  <c:v>83.044994032950953</c:v>
                </c:pt>
                <c:pt idx="10942">
                  <c:v>83.046442495949833</c:v>
                </c:pt>
                <c:pt idx="10943">
                  <c:v>83.047890827300193</c:v>
                </c:pt>
                <c:pt idx="10944">
                  <c:v>83.049339027025951</c:v>
                </c:pt>
                <c:pt idx="10945">
                  <c:v>83.050787095151009</c:v>
                </c:pt>
                <c:pt idx="10946">
                  <c:v>83.052235031699311</c:v>
                </c:pt>
                <c:pt idx="10947">
                  <c:v>83.053682836694762</c:v>
                </c:pt>
                <c:pt idx="10948">
                  <c:v>83.05513051016122</c:v>
                </c:pt>
                <c:pt idx="10949">
                  <c:v>83.05657805212266</c:v>
                </c:pt>
                <c:pt idx="10950">
                  <c:v>83.058025462602885</c:v>
                </c:pt>
                <c:pt idx="10951">
                  <c:v>83.059472741625854</c:v>
                </c:pt>
                <c:pt idx="10952">
                  <c:v>83.060919889215427</c:v>
                </c:pt>
                <c:pt idx="10953">
                  <c:v>83.062366905395407</c:v>
                </c:pt>
                <c:pt idx="10954">
                  <c:v>83.063813790189741</c:v>
                </c:pt>
                <c:pt idx="10955">
                  <c:v>83.065260543622216</c:v>
                </c:pt>
                <c:pt idx="10956">
                  <c:v>83.066707165716764</c:v>
                </c:pt>
                <c:pt idx="10957">
                  <c:v>83.068153656497174</c:v>
                </c:pt>
                <c:pt idx="10958">
                  <c:v>83.069600015987263</c:v>
                </c:pt>
                <c:pt idx="10959">
                  <c:v>83.071046244210919</c:v>
                </c:pt>
                <c:pt idx="10960">
                  <c:v>83.072492341191946</c:v>
                </c:pt>
                <c:pt idx="10961">
                  <c:v>83.073938306954133</c:v>
                </c:pt>
                <c:pt idx="10962">
                  <c:v>83.075384141521326</c:v>
                </c:pt>
                <c:pt idx="10963">
                  <c:v>83.076829844917313</c:v>
                </c:pt>
                <c:pt idx="10964">
                  <c:v>83.078275417165898</c:v>
                </c:pt>
                <c:pt idx="10965">
                  <c:v>83.07972085829087</c:v>
                </c:pt>
                <c:pt idx="10966">
                  <c:v>83.081166168316017</c:v>
                </c:pt>
                <c:pt idx="10967">
                  <c:v>83.082611347265114</c:v>
                </c:pt>
                <c:pt idx="10968">
                  <c:v>83.084056395161937</c:v>
                </c:pt>
                <c:pt idx="10969">
                  <c:v>83.085501312030246</c:v>
                </c:pt>
                <c:pt idx="10970">
                  <c:v>83.086946097893829</c:v>
                </c:pt>
                <c:pt idx="10971">
                  <c:v>83.088390752776434</c:v>
                </c:pt>
                <c:pt idx="10972">
                  <c:v>83.089835276701749</c:v>
                </c:pt>
                <c:pt idx="10973">
                  <c:v>83.091279669693549</c:v>
                </c:pt>
                <c:pt idx="10974">
                  <c:v>83.092723931775595</c:v>
                </c:pt>
                <c:pt idx="10975">
                  <c:v>83.094168062971619</c:v>
                </c:pt>
                <c:pt idx="10976">
                  <c:v>83.095612063305282</c:v>
                </c:pt>
                <c:pt idx="10977">
                  <c:v>83.097055932800345</c:v>
                </c:pt>
                <c:pt idx="10978">
                  <c:v>83.098499671480482</c:v>
                </c:pt>
                <c:pt idx="10979">
                  <c:v>83.099943279369455</c:v>
                </c:pt>
                <c:pt idx="10980">
                  <c:v>83.101386756490896</c:v>
                </c:pt>
                <c:pt idx="10981">
                  <c:v>83.102830102868523</c:v>
                </c:pt>
                <c:pt idx="10982">
                  <c:v>83.10427331852604</c:v>
                </c:pt>
                <c:pt idx="10983">
                  <c:v>83.105716403487079</c:v>
                </c:pt>
                <c:pt idx="10984">
                  <c:v>83.107159357775302</c:v>
                </c:pt>
                <c:pt idx="10985">
                  <c:v>83.108602181414426</c:v>
                </c:pt>
                <c:pt idx="10986">
                  <c:v>83.110044874428084</c:v>
                </c:pt>
                <c:pt idx="10987">
                  <c:v>83.111487436839909</c:v>
                </c:pt>
                <c:pt idx="10988">
                  <c:v>83.112929868673547</c:v>
                </c:pt>
                <c:pt idx="10989">
                  <c:v>83.114372169952645</c:v>
                </c:pt>
                <c:pt idx="10990">
                  <c:v>83.115814340700851</c:v>
                </c:pt>
                <c:pt idx="10991">
                  <c:v>83.117256380941768</c:v>
                </c:pt>
                <c:pt idx="10992">
                  <c:v>83.118698290699015</c:v>
                </c:pt>
                <c:pt idx="10993">
                  <c:v>83.120140069996197</c:v>
                </c:pt>
                <c:pt idx="10994">
                  <c:v>83.121581718856959</c:v>
                </c:pt>
                <c:pt idx="10995">
                  <c:v>83.123023237304849</c:v>
                </c:pt>
                <c:pt idx="10996">
                  <c:v>83.124464625363473</c:v>
                </c:pt>
                <c:pt idx="10997">
                  <c:v>83.125905883056433</c:v>
                </c:pt>
                <c:pt idx="10998">
                  <c:v>83.127347010407306</c:v>
                </c:pt>
                <c:pt idx="10999">
                  <c:v>83.128788007439653</c:v>
                </c:pt>
                <c:pt idx="11000">
                  <c:v>83.130228874177035</c:v>
                </c:pt>
                <c:pt idx="11001">
                  <c:v>83.13166961064303</c:v>
                </c:pt>
                <c:pt idx="11002">
                  <c:v>83.133110216861212</c:v>
                </c:pt>
                <c:pt idx="11003">
                  <c:v>83.134550692855072</c:v>
                </c:pt>
                <c:pt idx="11004">
                  <c:v>83.1359910386482</c:v>
                </c:pt>
                <c:pt idx="11005">
                  <c:v>83.137431254264101</c:v>
                </c:pt>
                <c:pt idx="11006">
                  <c:v>83.138871339726322</c:v>
                </c:pt>
                <c:pt idx="11007">
                  <c:v>83.140311295058382</c:v>
                </c:pt>
                <c:pt idx="11008">
                  <c:v>83.141751120283772</c:v>
                </c:pt>
                <c:pt idx="11009">
                  <c:v>83.143190815426053</c:v>
                </c:pt>
                <c:pt idx="11010">
                  <c:v>83.144630380508673</c:v>
                </c:pt>
                <c:pt idx="11011">
                  <c:v>83.146069815555151</c:v>
                </c:pt>
                <c:pt idx="11012">
                  <c:v>83.147509120589007</c:v>
                </c:pt>
                <c:pt idx="11013">
                  <c:v>83.148948295633687</c:v>
                </c:pt>
                <c:pt idx="11014">
                  <c:v>83.150387340712669</c:v>
                </c:pt>
                <c:pt idx="11015">
                  <c:v>83.151826255849443</c:v>
                </c:pt>
                <c:pt idx="11016">
                  <c:v>83.153265041067442</c:v>
                </c:pt>
                <c:pt idx="11017">
                  <c:v>83.154703696390186</c:v>
                </c:pt>
                <c:pt idx="11018">
                  <c:v>83.156142221841066</c:v>
                </c:pt>
                <c:pt idx="11019">
                  <c:v>83.157580617443543</c:v>
                </c:pt>
                <c:pt idx="11020">
                  <c:v>83.159018883221094</c:v>
                </c:pt>
                <c:pt idx="11021">
                  <c:v>83.160457019197096</c:v>
                </c:pt>
                <c:pt idx="11022">
                  <c:v>83.161895025395012</c:v>
                </c:pt>
                <c:pt idx="11023">
                  <c:v>83.16333290183826</c:v>
                </c:pt>
                <c:pt idx="11024">
                  <c:v>83.164770648550217</c:v>
                </c:pt>
                <c:pt idx="11025">
                  <c:v>83.166208265554332</c:v>
                </c:pt>
                <c:pt idx="11026">
                  <c:v>83.167645752874023</c:v>
                </c:pt>
                <c:pt idx="11027">
                  <c:v>83.169083110532611</c:v>
                </c:pt>
                <c:pt idx="11028">
                  <c:v>83.170520338553558</c:v>
                </c:pt>
                <c:pt idx="11029">
                  <c:v>83.171957436960199</c:v>
                </c:pt>
                <c:pt idx="11030">
                  <c:v>83.173394405775937</c:v>
                </c:pt>
                <c:pt idx="11031">
                  <c:v>83.174831245024123</c:v>
                </c:pt>
                <c:pt idx="11032">
                  <c:v>83.176267954728146</c:v>
                </c:pt>
                <c:pt idx="11033">
                  <c:v>83.177704534911356</c:v>
                </c:pt>
                <c:pt idx="11034">
                  <c:v>83.179140985597073</c:v>
                </c:pt>
                <c:pt idx="11035">
                  <c:v>83.180577306808686</c:v>
                </c:pt>
                <c:pt idx="11036">
                  <c:v>83.182013498569489</c:v>
                </c:pt>
                <c:pt idx="11037">
                  <c:v>83.183449560902858</c:v>
                </c:pt>
                <c:pt idx="11038">
                  <c:v>83.184885493832098</c:v>
                </c:pt>
                <c:pt idx="11039">
                  <c:v>83.18632129738053</c:v>
                </c:pt>
                <c:pt idx="11040">
                  <c:v>83.187756971571432</c:v>
                </c:pt>
                <c:pt idx="11041">
                  <c:v>83.189192516428164</c:v>
                </c:pt>
                <c:pt idx="11042">
                  <c:v>83.190627931974007</c:v>
                </c:pt>
                <c:pt idx="11043">
                  <c:v>83.192063218232235</c:v>
                </c:pt>
                <c:pt idx="11044">
                  <c:v>83.193498375226184</c:v>
                </c:pt>
                <c:pt idx="11045">
                  <c:v>83.194933402979061</c:v>
                </c:pt>
                <c:pt idx="11046">
                  <c:v>83.196368301514212</c:v>
                </c:pt>
                <c:pt idx="11047">
                  <c:v>83.197803070854903</c:v>
                </c:pt>
                <c:pt idx="11048">
                  <c:v>83.199237711024324</c:v>
                </c:pt>
                <c:pt idx="11049">
                  <c:v>83.200672222045824</c:v>
                </c:pt>
                <c:pt idx="11050">
                  <c:v>83.202106603942582</c:v>
                </c:pt>
                <c:pt idx="11051">
                  <c:v>83.203540856737874</c:v>
                </c:pt>
                <c:pt idx="11052">
                  <c:v>83.204974980454949</c:v>
                </c:pt>
                <c:pt idx="11053">
                  <c:v>83.206408975116986</c:v>
                </c:pt>
                <c:pt idx="11054">
                  <c:v>83.207842840747261</c:v>
                </c:pt>
                <c:pt idx="11055">
                  <c:v>83.209276577368982</c:v>
                </c:pt>
                <c:pt idx="11056">
                  <c:v>83.210710185005354</c:v>
                </c:pt>
                <c:pt idx="11057">
                  <c:v>83.212143663679598</c:v>
                </c:pt>
                <c:pt idx="11058">
                  <c:v>83.213577013414877</c:v>
                </c:pt>
                <c:pt idx="11059">
                  <c:v>83.215010234234413</c:v>
                </c:pt>
                <c:pt idx="11060">
                  <c:v>83.216443326161411</c:v>
                </c:pt>
                <c:pt idx="11061">
                  <c:v>83.217876289219021</c:v>
                </c:pt>
                <c:pt idx="11062">
                  <c:v>83.219309123430406</c:v>
                </c:pt>
                <c:pt idx="11063">
                  <c:v>83.220741828818774</c:v>
                </c:pt>
                <c:pt idx="11064">
                  <c:v>83.222174405407259</c:v>
                </c:pt>
                <c:pt idx="11065">
                  <c:v>83.223606853219039</c:v>
                </c:pt>
                <c:pt idx="11066">
                  <c:v>83.225039172277235</c:v>
                </c:pt>
                <c:pt idx="11067">
                  <c:v>83.226471362605025</c:v>
                </c:pt>
                <c:pt idx="11068">
                  <c:v>83.227903424225516</c:v>
                </c:pt>
                <c:pt idx="11069">
                  <c:v>83.229335357161872</c:v>
                </c:pt>
                <c:pt idx="11070">
                  <c:v>83.230767161437186</c:v>
                </c:pt>
                <c:pt idx="11071">
                  <c:v>83.232198837074549</c:v>
                </c:pt>
                <c:pt idx="11072">
                  <c:v>83.233630384097168</c:v>
                </c:pt>
                <c:pt idx="11073">
                  <c:v>83.235061802528065</c:v>
                </c:pt>
                <c:pt idx="11074">
                  <c:v>83.23649309239039</c:v>
                </c:pt>
                <c:pt idx="11075">
                  <c:v>83.23792425370722</c:v>
                </c:pt>
                <c:pt idx="11076">
                  <c:v>83.239355286501592</c:v>
                </c:pt>
                <c:pt idx="11077">
                  <c:v>83.240786190796683</c:v>
                </c:pt>
                <c:pt idx="11078">
                  <c:v>83.242216966615473</c:v>
                </c:pt>
                <c:pt idx="11079">
                  <c:v>83.243647613981125</c:v>
                </c:pt>
                <c:pt idx="11080">
                  <c:v>83.245078132916632</c:v>
                </c:pt>
                <c:pt idx="11081">
                  <c:v>83.246508523445044</c:v>
                </c:pt>
                <c:pt idx="11082">
                  <c:v>83.247938785589454</c:v>
                </c:pt>
                <c:pt idx="11083">
                  <c:v>83.249368919372927</c:v>
                </c:pt>
                <c:pt idx="11084">
                  <c:v>83.250798924818426</c:v>
                </c:pt>
                <c:pt idx="11085">
                  <c:v>83.25222880194903</c:v>
                </c:pt>
                <c:pt idx="11086">
                  <c:v>83.253658550787762</c:v>
                </c:pt>
                <c:pt idx="11087">
                  <c:v>83.255088171357627</c:v>
                </c:pt>
                <c:pt idx="11088">
                  <c:v>83.256517663681635</c:v>
                </c:pt>
                <c:pt idx="11089">
                  <c:v>83.257947027782848</c:v>
                </c:pt>
                <c:pt idx="11090">
                  <c:v>83.259376263684175</c:v>
                </c:pt>
                <c:pt idx="11091">
                  <c:v>83.260805371408679</c:v>
                </c:pt>
                <c:pt idx="11092">
                  <c:v>83.262234350979313</c:v>
                </c:pt>
                <c:pt idx="11093">
                  <c:v>83.263663202419082</c:v>
                </c:pt>
                <c:pt idx="11094">
                  <c:v>83.265091925750951</c:v>
                </c:pt>
                <c:pt idx="11095">
                  <c:v>83.266520520997901</c:v>
                </c:pt>
                <c:pt idx="11096">
                  <c:v>83.26794898818288</c:v>
                </c:pt>
                <c:pt idx="11097">
                  <c:v>83.26937732732884</c:v>
                </c:pt>
                <c:pt idx="11098">
                  <c:v>83.27080553845876</c:v>
                </c:pt>
                <c:pt idx="11099">
                  <c:v>83.272233621595561</c:v>
                </c:pt>
                <c:pt idx="11100">
                  <c:v>83.273661576762194</c:v>
                </c:pt>
                <c:pt idx="11101">
                  <c:v>83.275089403981582</c:v>
                </c:pt>
                <c:pt idx="11102">
                  <c:v>83.27651710327666</c:v>
                </c:pt>
                <c:pt idx="11103">
                  <c:v>83.277944674670351</c:v>
                </c:pt>
                <c:pt idx="11104">
                  <c:v>83.279372118185563</c:v>
                </c:pt>
                <c:pt idx="11105">
                  <c:v>83.280799433845175</c:v>
                </c:pt>
                <c:pt idx="11106">
                  <c:v>83.282226621672166</c:v>
                </c:pt>
                <c:pt idx="11107">
                  <c:v>83.28365368168933</c:v>
                </c:pt>
                <c:pt idx="11108">
                  <c:v>83.285080613919646</c:v>
                </c:pt>
                <c:pt idx="11109">
                  <c:v>83.28650741838598</c:v>
                </c:pt>
                <c:pt idx="11110">
                  <c:v>83.287934095111154</c:v>
                </c:pt>
                <c:pt idx="11111">
                  <c:v>83.289360644118076</c:v>
                </c:pt>
                <c:pt idx="11112">
                  <c:v>83.290787065429654</c:v>
                </c:pt>
                <c:pt idx="11113">
                  <c:v>83.292213359068668</c:v>
                </c:pt>
                <c:pt idx="11114">
                  <c:v>83.293639525058012</c:v>
                </c:pt>
                <c:pt idx="11115">
                  <c:v>83.295065563420536</c:v>
                </c:pt>
                <c:pt idx="11116">
                  <c:v>83.296491474179064</c:v>
                </c:pt>
                <c:pt idx="11117">
                  <c:v>83.297917257356431</c:v>
                </c:pt>
                <c:pt idx="11118">
                  <c:v>83.29934291297549</c:v>
                </c:pt>
                <c:pt idx="11119">
                  <c:v>83.300768441059034</c:v>
                </c:pt>
                <c:pt idx="11120">
                  <c:v>83.302193841629901</c:v>
                </c:pt>
                <c:pt idx="11121">
                  <c:v>83.303619114710898</c:v>
                </c:pt>
                <c:pt idx="11122">
                  <c:v>83.305044260324806</c:v>
                </c:pt>
                <c:pt idx="11123">
                  <c:v>83.306469278494461</c:v>
                </c:pt>
                <c:pt idx="11124">
                  <c:v>83.307894169242587</c:v>
                </c:pt>
                <c:pt idx="11125">
                  <c:v>83.309318932592063</c:v>
                </c:pt>
                <c:pt idx="11126">
                  <c:v>83.310743568565584</c:v>
                </c:pt>
                <c:pt idx="11127">
                  <c:v>83.312168077185973</c:v>
                </c:pt>
                <c:pt idx="11128">
                  <c:v>83.313592458475995</c:v>
                </c:pt>
                <c:pt idx="11129">
                  <c:v>83.315016712458359</c:v>
                </c:pt>
                <c:pt idx="11130">
                  <c:v>83.316440839155888</c:v>
                </c:pt>
                <c:pt idx="11131">
                  <c:v>83.317864838591291</c:v>
                </c:pt>
                <c:pt idx="11132">
                  <c:v>83.319288710787347</c:v>
                </c:pt>
                <c:pt idx="11133">
                  <c:v>83.320712455766738</c:v>
                </c:pt>
                <c:pt idx="11134">
                  <c:v>83.32213607355223</c:v>
                </c:pt>
                <c:pt idx="11135">
                  <c:v>83.323559564166544</c:v>
                </c:pt>
                <c:pt idx="11136">
                  <c:v>83.324982927632405</c:v>
                </c:pt>
                <c:pt idx="11137">
                  <c:v>83.326406163972493</c:v>
                </c:pt>
                <c:pt idx="11138">
                  <c:v>83.327829273209545</c:v>
                </c:pt>
                <c:pt idx="11139">
                  <c:v>83.329252255366285</c:v>
                </c:pt>
                <c:pt idx="11140">
                  <c:v>83.330675110465336</c:v>
                </c:pt>
                <c:pt idx="11141">
                  <c:v>83.332097838529435</c:v>
                </c:pt>
                <c:pt idx="11142">
                  <c:v>83.33352043958125</c:v>
                </c:pt>
                <c:pt idx="11143">
                  <c:v>83.334942913643459</c:v>
                </c:pt>
                <c:pt idx="11144">
                  <c:v>83.336365260738745</c:v>
                </c:pt>
                <c:pt idx="11145">
                  <c:v>83.337787480889745</c:v>
                </c:pt>
                <c:pt idx="11146">
                  <c:v>83.33920957411911</c:v>
                </c:pt>
                <c:pt idx="11147">
                  <c:v>83.34063154044955</c:v>
                </c:pt>
                <c:pt idx="11148">
                  <c:v>83.342053379903675</c:v>
                </c:pt>
                <c:pt idx="11149">
                  <c:v>83.343475092504093</c:v>
                </c:pt>
                <c:pt idx="11150">
                  <c:v>83.344896678273457</c:v>
                </c:pt>
                <c:pt idx="11151">
                  <c:v>83.34631813723442</c:v>
                </c:pt>
                <c:pt idx="11152">
                  <c:v>83.347739469409603</c:v>
                </c:pt>
                <c:pt idx="11153">
                  <c:v>83.349160674821604</c:v>
                </c:pt>
                <c:pt idx="11154">
                  <c:v>83.350581753493003</c:v>
                </c:pt>
                <c:pt idx="11155">
                  <c:v>83.352002705446452</c:v>
                </c:pt>
                <c:pt idx="11156">
                  <c:v>83.353423530704518</c:v>
                </c:pt>
                <c:pt idx="11157">
                  <c:v>83.354844229289824</c:v>
                </c:pt>
                <c:pt idx="11158">
                  <c:v>83.356264801224896</c:v>
                </c:pt>
                <c:pt idx="11159">
                  <c:v>83.357685246532384</c:v>
                </c:pt>
                <c:pt idx="11160">
                  <c:v>83.359105565234799</c:v>
                </c:pt>
                <c:pt idx="11161">
                  <c:v>83.360525757354779</c:v>
                </c:pt>
                <c:pt idx="11162">
                  <c:v>83.361945822914791</c:v>
                </c:pt>
                <c:pt idx="11163">
                  <c:v>83.363365761937459</c:v>
                </c:pt>
                <c:pt idx="11164">
                  <c:v>83.364785574445321</c:v>
                </c:pt>
                <c:pt idx="11165">
                  <c:v>83.366205260460902</c:v>
                </c:pt>
                <c:pt idx="11166">
                  <c:v>83.367624820006739</c:v>
                </c:pt>
                <c:pt idx="11167">
                  <c:v>83.369044253105386</c:v>
                </c:pt>
                <c:pt idx="11168">
                  <c:v>83.370463559779324</c:v>
                </c:pt>
                <c:pt idx="11169">
                  <c:v>83.37188274005112</c:v>
                </c:pt>
                <c:pt idx="11170">
                  <c:v>83.37330179394327</c:v>
                </c:pt>
                <c:pt idx="11171">
                  <c:v>83.374720721478297</c:v>
                </c:pt>
                <c:pt idx="11172">
                  <c:v>83.376139522678642</c:v>
                </c:pt>
                <c:pt idx="11173">
                  <c:v>83.37755819756687</c:v>
                </c:pt>
                <c:pt idx="11174">
                  <c:v>83.378976746165407</c:v>
                </c:pt>
                <c:pt idx="11175">
                  <c:v>83.380395168496804</c:v>
                </c:pt>
                <c:pt idx="11176">
                  <c:v>83.381813464583473</c:v>
                </c:pt>
                <c:pt idx="11177">
                  <c:v>83.383231634447924</c:v>
                </c:pt>
                <c:pt idx="11178">
                  <c:v>83.384649678112595</c:v>
                </c:pt>
                <c:pt idx="11179">
                  <c:v>83.386067595599982</c:v>
                </c:pt>
                <c:pt idx="11180">
                  <c:v>83.387485386932497</c:v>
                </c:pt>
                <c:pt idx="11181">
                  <c:v>83.388903052132605</c:v>
                </c:pt>
                <c:pt idx="11182">
                  <c:v>83.390320591222746</c:v>
                </c:pt>
                <c:pt idx="11183">
                  <c:v>83.39173800422536</c:v>
                </c:pt>
                <c:pt idx="11184">
                  <c:v>83.393155291162884</c:v>
                </c:pt>
                <c:pt idx="11185">
                  <c:v>83.394572452057673</c:v>
                </c:pt>
                <c:pt idx="11186">
                  <c:v>83.395989486932251</c:v>
                </c:pt>
                <c:pt idx="11187">
                  <c:v>83.397406395808943</c:v>
                </c:pt>
                <c:pt idx="11188">
                  <c:v>83.398823178710217</c:v>
                </c:pt>
                <c:pt idx="11189">
                  <c:v>83.400239835658397</c:v>
                </c:pt>
                <c:pt idx="11190">
                  <c:v>83.401656366675951</c:v>
                </c:pt>
                <c:pt idx="11191">
                  <c:v>83.403072771785205</c:v>
                </c:pt>
                <c:pt idx="11192">
                  <c:v>83.404489051008596</c:v>
                </c:pt>
                <c:pt idx="11193">
                  <c:v>83.405905204368452</c:v>
                </c:pt>
                <c:pt idx="11194">
                  <c:v>83.407321231887181</c:v>
                </c:pt>
                <c:pt idx="11195">
                  <c:v>83.408737133587081</c:v>
                </c:pt>
                <c:pt idx="11196">
                  <c:v>83.410152909490591</c:v>
                </c:pt>
                <c:pt idx="11197">
                  <c:v>83.411568559620008</c:v>
                </c:pt>
                <c:pt idx="11198">
                  <c:v>83.412984083997713</c:v>
                </c:pt>
                <c:pt idx="11199">
                  <c:v>83.41439948264599</c:v>
                </c:pt>
                <c:pt idx="11200">
                  <c:v>83.415814755587235</c:v>
                </c:pt>
                <c:pt idx="11201">
                  <c:v>83.417229902843744</c:v>
                </c:pt>
                <c:pt idx="11202">
                  <c:v>83.418644924437828</c:v>
                </c:pt>
                <c:pt idx="11203">
                  <c:v>83.420059820391799</c:v>
                </c:pt>
                <c:pt idx="11204">
                  <c:v>83.421474590728025</c:v>
                </c:pt>
                <c:pt idx="11205">
                  <c:v>83.42288923546873</c:v>
                </c:pt>
                <c:pt idx="11206">
                  <c:v>83.42430375463627</c:v>
                </c:pt>
                <c:pt idx="11207">
                  <c:v>83.425718148252884</c:v>
                </c:pt>
                <c:pt idx="11208">
                  <c:v>83.427132416340925</c:v>
                </c:pt>
                <c:pt idx="11209">
                  <c:v>83.428546558922605</c:v>
                </c:pt>
                <c:pt idx="11210">
                  <c:v>83.42996057602025</c:v>
                </c:pt>
                <c:pt idx="11211">
                  <c:v>83.431374467656099</c:v>
                </c:pt>
                <c:pt idx="11212">
                  <c:v>83.432788233852406</c:v>
                </c:pt>
                <c:pt idx="11213">
                  <c:v>83.434201874631441</c:v>
                </c:pt>
                <c:pt idx="11214">
                  <c:v>83.435615390015457</c:v>
                </c:pt>
                <c:pt idx="11215">
                  <c:v>83.437028780026736</c:v>
                </c:pt>
                <c:pt idx="11216">
                  <c:v>83.438442044687406</c:v>
                </c:pt>
                <c:pt idx="11217">
                  <c:v>83.439855184019834</c:v>
                </c:pt>
                <c:pt idx="11218">
                  <c:v>83.441268198046146</c:v>
                </c:pt>
                <c:pt idx="11219">
                  <c:v>83.44268108678861</c:v>
                </c:pt>
                <c:pt idx="11220">
                  <c:v>83.444093850269425</c:v>
                </c:pt>
                <c:pt idx="11221">
                  <c:v>83.445506488510773</c:v>
                </c:pt>
                <c:pt idx="11222">
                  <c:v>83.446919001534908</c:v>
                </c:pt>
                <c:pt idx="11223">
                  <c:v>83.448331389364</c:v>
                </c:pt>
                <c:pt idx="11224">
                  <c:v>83.44974365202026</c:v>
                </c:pt>
                <c:pt idx="11225">
                  <c:v>83.451155789525856</c:v>
                </c:pt>
                <c:pt idx="11226">
                  <c:v>83.45256780190293</c:v>
                </c:pt>
                <c:pt idx="11227">
                  <c:v>83.453979689173735</c:v>
                </c:pt>
                <c:pt idx="11228">
                  <c:v>83.455391451360384</c:v>
                </c:pt>
                <c:pt idx="11229">
                  <c:v>83.456803088485046</c:v>
                </c:pt>
                <c:pt idx="11230">
                  <c:v>83.45821460056986</c:v>
                </c:pt>
                <c:pt idx="11231">
                  <c:v>83.45962598763704</c:v>
                </c:pt>
                <c:pt idx="11232">
                  <c:v>83.461037249708667</c:v>
                </c:pt>
                <c:pt idx="11233">
                  <c:v>83.462448386806884</c:v>
                </c:pt>
                <c:pt idx="11234">
                  <c:v>83.463859398953858</c:v>
                </c:pt>
                <c:pt idx="11235">
                  <c:v>83.465270286171688</c:v>
                </c:pt>
                <c:pt idx="11236">
                  <c:v>83.466681048482485</c:v>
                </c:pt>
                <c:pt idx="11237">
                  <c:v>83.468091685908391</c:v>
                </c:pt>
                <c:pt idx="11238">
                  <c:v>83.469502198471503</c:v>
                </c:pt>
                <c:pt idx="11239">
                  <c:v>83.470912586193919</c:v>
                </c:pt>
                <c:pt idx="11240">
                  <c:v>83.47232284909775</c:v>
                </c:pt>
                <c:pt idx="11241">
                  <c:v>83.473732987205068</c:v>
                </c:pt>
                <c:pt idx="11242">
                  <c:v>83.475143000537969</c:v>
                </c:pt>
                <c:pt idx="11243">
                  <c:v>83.476552889118537</c:v>
                </c:pt>
                <c:pt idx="11244">
                  <c:v>83.477962652968813</c:v>
                </c:pt>
                <c:pt idx="11245">
                  <c:v>83.479372292110881</c:v>
                </c:pt>
                <c:pt idx="11246">
                  <c:v>83.480781806566867</c:v>
                </c:pt>
                <c:pt idx="11247">
                  <c:v>83.482191196358713</c:v>
                </c:pt>
                <c:pt idx="11248">
                  <c:v>83.483600461508559</c:v>
                </c:pt>
                <c:pt idx="11249">
                  <c:v>83.485009602038389</c:v>
                </c:pt>
                <c:pt idx="11250">
                  <c:v>83.486418617970287</c:v>
                </c:pt>
                <c:pt idx="11251">
                  <c:v>83.487827509326266</c:v>
                </c:pt>
                <c:pt idx="11252">
                  <c:v>83.489236276128338</c:v>
                </c:pt>
                <c:pt idx="11253">
                  <c:v>83.490644918398544</c:v>
                </c:pt>
                <c:pt idx="11254">
                  <c:v>83.492053436158884</c:v>
                </c:pt>
                <c:pt idx="11255">
                  <c:v>83.493461829431382</c:v>
                </c:pt>
                <c:pt idx="11256">
                  <c:v>83.494870098238053</c:v>
                </c:pt>
                <c:pt idx="11257">
                  <c:v>83.496278242600852</c:v>
                </c:pt>
                <c:pt idx="11258">
                  <c:v>83.497686262541819</c:v>
                </c:pt>
                <c:pt idx="11259">
                  <c:v>83.499094158082869</c:v>
                </c:pt>
                <c:pt idx="11260">
                  <c:v>83.500501929246084</c:v>
                </c:pt>
                <c:pt idx="11261">
                  <c:v>83.50190957605335</c:v>
                </c:pt>
                <c:pt idx="11262">
                  <c:v>83.503317098526679</c:v>
                </c:pt>
                <c:pt idx="11263">
                  <c:v>83.504724496688013</c:v>
                </c:pt>
                <c:pt idx="11264">
                  <c:v>83.506131770559307</c:v>
                </c:pt>
                <c:pt idx="11265">
                  <c:v>83.507538920162531</c:v>
                </c:pt>
                <c:pt idx="11266">
                  <c:v>83.508945945519628</c:v>
                </c:pt>
                <c:pt idx="11267">
                  <c:v>83.510352846652509</c:v>
                </c:pt>
                <c:pt idx="11268">
                  <c:v>83.511759623583131</c:v>
                </c:pt>
                <c:pt idx="11269">
                  <c:v>83.513166276333422</c:v>
                </c:pt>
                <c:pt idx="11270">
                  <c:v>83.514572804925308</c:v>
                </c:pt>
                <c:pt idx="11271">
                  <c:v>83.515979209380703</c:v>
                </c:pt>
                <c:pt idx="11272">
                  <c:v>83.517385489721491</c:v>
                </c:pt>
                <c:pt idx="11273">
                  <c:v>83.518791645969586</c:v>
                </c:pt>
                <c:pt idx="11274">
                  <c:v>83.5201976781469</c:v>
                </c:pt>
                <c:pt idx="11275">
                  <c:v>83.521603586275333</c:v>
                </c:pt>
                <c:pt idx="11276">
                  <c:v>83.523009370376769</c:v>
                </c:pt>
                <c:pt idx="11277">
                  <c:v>83.524415030473065</c:v>
                </c:pt>
                <c:pt idx="11278">
                  <c:v>83.525820566586091</c:v>
                </c:pt>
                <c:pt idx="11279">
                  <c:v>83.527225978737789</c:v>
                </c:pt>
                <c:pt idx="11280">
                  <c:v>83.52863126694993</c:v>
                </c:pt>
                <c:pt idx="11281">
                  <c:v>83.530036431244426</c:v>
                </c:pt>
                <c:pt idx="11282">
                  <c:v>83.531441471643092</c:v>
                </c:pt>
                <c:pt idx="11283">
                  <c:v>83.532846388167826</c:v>
                </c:pt>
                <c:pt idx="11284">
                  <c:v>83.534251180840428</c:v>
                </c:pt>
                <c:pt idx="11285">
                  <c:v>83.53565584968274</c:v>
                </c:pt>
                <c:pt idx="11286">
                  <c:v>83.537060394716605</c:v>
                </c:pt>
                <c:pt idx="11287">
                  <c:v>83.538464815963835</c:v>
                </c:pt>
                <c:pt idx="11288">
                  <c:v>83.539869113446244</c:v>
                </c:pt>
                <c:pt idx="11289">
                  <c:v>83.541273287185632</c:v>
                </c:pt>
                <c:pt idx="11290">
                  <c:v>83.54267733720387</c:v>
                </c:pt>
                <c:pt idx="11291">
                  <c:v>83.544081263522656</c:v>
                </c:pt>
                <c:pt idx="11292">
                  <c:v>83.545485066163877</c:v>
                </c:pt>
                <c:pt idx="11293">
                  <c:v>83.546888745149232</c:v>
                </c:pt>
                <c:pt idx="11294">
                  <c:v>83.54829230050062</c:v>
                </c:pt>
                <c:pt idx="11295">
                  <c:v>83.549695732239698</c:v>
                </c:pt>
                <c:pt idx="11296">
                  <c:v>83.551099040388337</c:v>
                </c:pt>
                <c:pt idx="11297">
                  <c:v>83.552502224968222</c:v>
                </c:pt>
                <c:pt idx="11298">
                  <c:v>83.553905286001182</c:v>
                </c:pt>
                <c:pt idx="11299">
                  <c:v>83.555308223508916</c:v>
                </c:pt>
                <c:pt idx="11300">
                  <c:v>83.556711037513196</c:v>
                </c:pt>
                <c:pt idx="11301">
                  <c:v>83.55811372803575</c:v>
                </c:pt>
                <c:pt idx="11302">
                  <c:v>83.559516295098362</c:v>
                </c:pt>
                <c:pt idx="11303">
                  <c:v>83.560918738722705</c:v>
                </c:pt>
                <c:pt idx="11304">
                  <c:v>83.562321058930522</c:v>
                </c:pt>
                <c:pt idx="11305">
                  <c:v>83.563723255743554</c:v>
                </c:pt>
                <c:pt idx="11306">
                  <c:v>83.565125329183516</c:v>
                </c:pt>
                <c:pt idx="11307">
                  <c:v>83.566527279272066</c:v>
                </c:pt>
                <c:pt idx="11308">
                  <c:v>83.567929106030945</c:v>
                </c:pt>
                <c:pt idx="11309">
                  <c:v>83.569330809481841</c:v>
                </c:pt>
                <c:pt idx="11310">
                  <c:v>83.57073238964648</c:v>
                </c:pt>
                <c:pt idx="11311">
                  <c:v>83.572133846546478</c:v>
                </c:pt>
                <c:pt idx="11312">
                  <c:v>83.573535180203578</c:v>
                </c:pt>
                <c:pt idx="11313">
                  <c:v>83.574936390639408</c:v>
                </c:pt>
                <c:pt idx="11314">
                  <c:v>83.576337477875668</c:v>
                </c:pt>
                <c:pt idx="11315">
                  <c:v>83.577738441934017</c:v>
                </c:pt>
                <c:pt idx="11316">
                  <c:v>83.579139282836081</c:v>
                </c:pt>
                <c:pt idx="11317">
                  <c:v>83.580540000603548</c:v>
                </c:pt>
                <c:pt idx="11318">
                  <c:v>83.581940595258061</c:v>
                </c:pt>
                <c:pt idx="11319">
                  <c:v>83.58334106682122</c:v>
                </c:pt>
                <c:pt idx="11320">
                  <c:v>83.58474141531471</c:v>
                </c:pt>
                <c:pt idx="11321">
                  <c:v>83.586141640760133</c:v>
                </c:pt>
                <c:pt idx="11322">
                  <c:v>83.587541743179131</c:v>
                </c:pt>
                <c:pt idx="11323">
                  <c:v>83.588941722593262</c:v>
                </c:pt>
                <c:pt idx="11324">
                  <c:v>83.590341579024212</c:v>
                </c:pt>
                <c:pt idx="11325">
                  <c:v>83.591741312493525</c:v>
                </c:pt>
                <c:pt idx="11326">
                  <c:v>83.593140923022858</c:v>
                </c:pt>
                <c:pt idx="11327">
                  <c:v>83.594540410633783</c:v>
                </c:pt>
                <c:pt idx="11328">
                  <c:v>83.595939775347844</c:v>
                </c:pt>
                <c:pt idx="11329">
                  <c:v>83.597339017186684</c:v>
                </c:pt>
                <c:pt idx="11330">
                  <c:v>83.59873813617186</c:v>
                </c:pt>
                <c:pt idx="11331">
                  <c:v>83.600137132324932</c:v>
                </c:pt>
                <c:pt idx="11332">
                  <c:v>83.601536005667469</c:v>
                </c:pt>
                <c:pt idx="11333">
                  <c:v>83.602934756221032</c:v>
                </c:pt>
                <c:pt idx="11334">
                  <c:v>83.604333384007205</c:v>
                </c:pt>
                <c:pt idx="11335">
                  <c:v>83.60573188904749</c:v>
                </c:pt>
                <c:pt idx="11336">
                  <c:v>83.607130271363445</c:v>
                </c:pt>
                <c:pt idx="11337">
                  <c:v>83.608528530976628</c:v>
                </c:pt>
                <c:pt idx="11338">
                  <c:v>83.609926667908553</c:v>
                </c:pt>
                <c:pt idx="11339">
                  <c:v>83.611324682180737</c:v>
                </c:pt>
                <c:pt idx="11340">
                  <c:v>83.612722573814736</c:v>
                </c:pt>
                <c:pt idx="11341">
                  <c:v>83.614120342831995</c:v>
                </c:pt>
                <c:pt idx="11342">
                  <c:v>83.615517989254116</c:v>
                </c:pt>
                <c:pt idx="11343">
                  <c:v>83.616915513102512</c:v>
                </c:pt>
                <c:pt idx="11344">
                  <c:v>83.618312914398757</c:v>
                </c:pt>
                <c:pt idx="11345">
                  <c:v>83.619710193164295</c:v>
                </c:pt>
                <c:pt idx="11346">
                  <c:v>83.621107349420598</c:v>
                </c:pt>
                <c:pt idx="11347">
                  <c:v>83.622504383189209</c:v>
                </c:pt>
                <c:pt idx="11348">
                  <c:v>83.623901294491574</c:v>
                </c:pt>
                <c:pt idx="11349">
                  <c:v>83.625298083349122</c:v>
                </c:pt>
                <c:pt idx="11350">
                  <c:v>83.626694749783368</c:v>
                </c:pt>
                <c:pt idx="11351">
                  <c:v>83.628091293815771</c:v>
                </c:pt>
                <c:pt idx="11352">
                  <c:v>83.629487715467732</c:v>
                </c:pt>
                <c:pt idx="11353">
                  <c:v>83.630884014760767</c:v>
                </c:pt>
                <c:pt idx="11354">
                  <c:v>83.632280191716262</c:v>
                </c:pt>
                <c:pt idx="11355">
                  <c:v>83.633676246355662</c:v>
                </c:pt>
                <c:pt idx="11356">
                  <c:v>83.635072178700412</c:v>
                </c:pt>
                <c:pt idx="11357">
                  <c:v>83.63646798877194</c:v>
                </c:pt>
                <c:pt idx="11358">
                  <c:v>83.63786367659165</c:v>
                </c:pt>
                <c:pt idx="11359">
                  <c:v>83.63925924218097</c:v>
                </c:pt>
                <c:pt idx="11360">
                  <c:v>83.640654685561273</c:v>
                </c:pt>
                <c:pt idx="11361">
                  <c:v>83.642050006754005</c:v>
                </c:pt>
                <c:pt idx="11362">
                  <c:v>83.643445205780537</c:v>
                </c:pt>
                <c:pt idx="11363">
                  <c:v>83.644840282662258</c:v>
                </c:pt>
                <c:pt idx="11364">
                  <c:v>83.646235237420569</c:v>
                </c:pt>
                <c:pt idx="11365">
                  <c:v>83.647630070076829</c:v>
                </c:pt>
                <c:pt idx="11366">
                  <c:v>83.649024780652439</c:v>
                </c:pt>
                <c:pt idx="11367">
                  <c:v>83.650419369168716</c:v>
                </c:pt>
                <c:pt idx="11368">
                  <c:v>83.65181383564709</c:v>
                </c:pt>
                <c:pt idx="11369">
                  <c:v>83.653208180108891</c:v>
                </c:pt>
                <c:pt idx="11370">
                  <c:v>83.654602402575421</c:v>
                </c:pt>
                <c:pt idx="11371">
                  <c:v>83.655996503068124</c:v>
                </c:pt>
                <c:pt idx="11372">
                  <c:v>83.657390481608246</c:v>
                </c:pt>
                <c:pt idx="11373">
                  <c:v>83.65878433821716</c:v>
                </c:pt>
                <c:pt idx="11374">
                  <c:v>83.660178072916196</c:v>
                </c:pt>
                <c:pt idx="11375">
                  <c:v>83.661571685726685</c:v>
                </c:pt>
                <c:pt idx="11376">
                  <c:v>83.662965176669928</c:v>
                </c:pt>
                <c:pt idx="11377">
                  <c:v>83.664358545767271</c:v>
                </c:pt>
                <c:pt idx="11378">
                  <c:v>83.665751793039959</c:v>
                </c:pt>
                <c:pt idx="11379">
                  <c:v>83.667144918509337</c:v>
                </c:pt>
                <c:pt idx="11380">
                  <c:v>83.668537922196691</c:v>
                </c:pt>
                <c:pt idx="11381">
                  <c:v>83.669930804123311</c:v>
                </c:pt>
                <c:pt idx="11382">
                  <c:v>83.671323564310455</c:v>
                </c:pt>
                <c:pt idx="11383">
                  <c:v>83.672716202779483</c:v>
                </c:pt>
                <c:pt idx="11384">
                  <c:v>83.674108719551583</c:v>
                </c:pt>
                <c:pt idx="11385">
                  <c:v>83.675501114648029</c:v>
                </c:pt>
                <c:pt idx="11386">
                  <c:v>83.676893388090136</c:v>
                </c:pt>
                <c:pt idx="11387">
                  <c:v>83.678285539899093</c:v>
                </c:pt>
                <c:pt idx="11388">
                  <c:v>83.679677570096217</c:v>
                </c:pt>
                <c:pt idx="11389">
                  <c:v>83.681069478702724</c:v>
                </c:pt>
                <c:pt idx="11390">
                  <c:v>83.682461265739846</c:v>
                </c:pt>
                <c:pt idx="11391">
                  <c:v>83.683852931228813</c:v>
                </c:pt>
                <c:pt idx="11392">
                  <c:v>83.685244475190885</c:v>
                </c:pt>
                <c:pt idx="11393">
                  <c:v>83.686635897647207</c:v>
                </c:pt>
                <c:pt idx="11394">
                  <c:v>83.688027198619125</c:v>
                </c:pt>
                <c:pt idx="11395">
                  <c:v>83.689418378127726</c:v>
                </c:pt>
                <c:pt idx="11396">
                  <c:v>83.690809436194286</c:v>
                </c:pt>
                <c:pt idx="11397">
                  <c:v>83.692200372839991</c:v>
                </c:pt>
                <c:pt idx="11398">
                  <c:v>83.693591188086032</c:v>
                </c:pt>
                <c:pt idx="11399">
                  <c:v>83.694981881953595</c:v>
                </c:pt>
                <c:pt idx="11400">
                  <c:v>83.696372454463855</c:v>
                </c:pt>
                <c:pt idx="11401">
                  <c:v>83.697762905638015</c:v>
                </c:pt>
                <c:pt idx="11402">
                  <c:v>83.699153235497235</c:v>
                </c:pt>
                <c:pt idx="11403">
                  <c:v>83.700543444062674</c:v>
                </c:pt>
                <c:pt idx="11404">
                  <c:v>83.701933531355508</c:v>
                </c:pt>
                <c:pt idx="11405">
                  <c:v>83.70332349739688</c:v>
                </c:pt>
                <c:pt idx="11406">
                  <c:v>83.704713342207981</c:v>
                </c:pt>
                <c:pt idx="11407">
                  <c:v>83.706103065809899</c:v>
                </c:pt>
                <c:pt idx="11408">
                  <c:v>83.707492668223807</c:v>
                </c:pt>
                <c:pt idx="11409">
                  <c:v>83.708882149470824</c:v>
                </c:pt>
                <c:pt idx="11410">
                  <c:v>83.710271509572109</c:v>
                </c:pt>
                <c:pt idx="11411">
                  <c:v>83.711660748548709</c:v>
                </c:pt>
                <c:pt idx="11412">
                  <c:v>83.713049866421827</c:v>
                </c:pt>
                <c:pt idx="11413">
                  <c:v>83.714438863212564</c:v>
                </c:pt>
                <c:pt idx="11414">
                  <c:v>83.715827738941968</c:v>
                </c:pt>
                <c:pt idx="11415">
                  <c:v>83.717216493631184</c:v>
                </c:pt>
                <c:pt idx="11416">
                  <c:v>83.718605127301302</c:v>
                </c:pt>
                <c:pt idx="11417">
                  <c:v>83.71999363997341</c:v>
                </c:pt>
                <c:pt idx="11418">
                  <c:v>83.721382031668583</c:v>
                </c:pt>
                <c:pt idx="11419">
                  <c:v>83.722770302407923</c:v>
                </c:pt>
                <c:pt idx="11420">
                  <c:v>83.724158452212478</c:v>
                </c:pt>
                <c:pt idx="11421">
                  <c:v>83.725546481103322</c:v>
                </c:pt>
                <c:pt idx="11422">
                  <c:v>83.72693438910153</c:v>
                </c:pt>
                <c:pt idx="11423">
                  <c:v>83.728322176228147</c:v>
                </c:pt>
                <c:pt idx="11424">
                  <c:v>83.729709842504249</c:v>
                </c:pt>
                <c:pt idx="11425">
                  <c:v>83.731097387950825</c:v>
                </c:pt>
                <c:pt idx="11426">
                  <c:v>83.732484812588979</c:v>
                </c:pt>
                <c:pt idx="11427">
                  <c:v>83.733872116439699</c:v>
                </c:pt>
                <c:pt idx="11428">
                  <c:v>83.73525929952406</c:v>
                </c:pt>
                <c:pt idx="11429">
                  <c:v>83.736646361863038</c:v>
                </c:pt>
                <c:pt idx="11430">
                  <c:v>83.738033303477678</c:v>
                </c:pt>
                <c:pt idx="11431">
                  <c:v>83.739420124388985</c:v>
                </c:pt>
                <c:pt idx="11432">
                  <c:v>83.740806824617962</c:v>
                </c:pt>
                <c:pt idx="11433">
                  <c:v>83.742193404185656</c:v>
                </c:pt>
                <c:pt idx="11434">
                  <c:v>83.743579863112998</c:v>
                </c:pt>
                <c:pt idx="11435">
                  <c:v>83.744966201420993</c:v>
                </c:pt>
                <c:pt idx="11436">
                  <c:v>83.746352419130659</c:v>
                </c:pt>
                <c:pt idx="11437">
                  <c:v>83.747738516262942</c:v>
                </c:pt>
                <c:pt idx="11438">
                  <c:v>83.749124492838831</c:v>
                </c:pt>
                <c:pt idx="11439">
                  <c:v>83.750510348879303</c:v>
                </c:pt>
                <c:pt idx="11440">
                  <c:v>83.751896084405331</c:v>
                </c:pt>
                <c:pt idx="11441">
                  <c:v>83.753281699437849</c:v>
                </c:pt>
                <c:pt idx="11442">
                  <c:v>83.75466719399779</c:v>
                </c:pt>
                <c:pt idx="11443">
                  <c:v>83.75605256810617</c:v>
                </c:pt>
                <c:pt idx="11444">
                  <c:v>83.757437821783853</c:v>
                </c:pt>
                <c:pt idx="11445">
                  <c:v>83.758822955051826</c:v>
                </c:pt>
                <c:pt idx="11446">
                  <c:v>83.760207967930995</c:v>
                </c:pt>
                <c:pt idx="11447">
                  <c:v>83.761592860442292</c:v>
                </c:pt>
                <c:pt idx="11448">
                  <c:v>83.762977632606663</c:v>
                </c:pt>
                <c:pt idx="11449">
                  <c:v>83.764362284444971</c:v>
                </c:pt>
                <c:pt idx="11450">
                  <c:v>83.765746815978176</c:v>
                </c:pt>
                <c:pt idx="11451">
                  <c:v>83.767131227227168</c:v>
                </c:pt>
                <c:pt idx="11452">
                  <c:v>83.768515518212823</c:v>
                </c:pt>
                <c:pt idx="11453">
                  <c:v>83.769899688956045</c:v>
                </c:pt>
                <c:pt idx="11454">
                  <c:v>83.771283739477724</c:v>
                </c:pt>
                <c:pt idx="11455">
                  <c:v>83.772667669798736</c:v>
                </c:pt>
                <c:pt idx="11456">
                  <c:v>83.774051479939985</c:v>
                </c:pt>
                <c:pt idx="11457">
                  <c:v>83.775435169922304</c:v>
                </c:pt>
                <c:pt idx="11458">
                  <c:v>83.776818739766568</c:v>
                </c:pt>
                <c:pt idx="11459">
                  <c:v>83.778202189493641</c:v>
                </c:pt>
                <c:pt idx="11460">
                  <c:v>83.779585519124382</c:v>
                </c:pt>
                <c:pt idx="11461">
                  <c:v>83.780968728679639</c:v>
                </c:pt>
                <c:pt idx="11462">
                  <c:v>83.782351818180246</c:v>
                </c:pt>
                <c:pt idx="11463">
                  <c:v>83.783734787647063</c:v>
                </c:pt>
                <c:pt idx="11464">
                  <c:v>83.78511763710091</c:v>
                </c:pt>
                <c:pt idx="11465">
                  <c:v>83.786500366562606</c:v>
                </c:pt>
                <c:pt idx="11466">
                  <c:v>83.787882976052984</c:v>
                </c:pt>
                <c:pt idx="11467">
                  <c:v>83.789265465592862</c:v>
                </c:pt>
                <c:pt idx="11468">
                  <c:v>83.790647835203032</c:v>
                </c:pt>
                <c:pt idx="11469">
                  <c:v>83.79203008490434</c:v>
                </c:pt>
                <c:pt idx="11470">
                  <c:v>83.79341221471752</c:v>
                </c:pt>
                <c:pt idx="11471">
                  <c:v>83.794794224663448</c:v>
                </c:pt>
                <c:pt idx="11472">
                  <c:v>83.796176114762872</c:v>
                </c:pt>
                <c:pt idx="11473">
                  <c:v>83.797557885036539</c:v>
                </c:pt>
                <c:pt idx="11474">
                  <c:v>83.798939535505284</c:v>
                </c:pt>
                <c:pt idx="11475">
                  <c:v>83.800321066189866</c:v>
                </c:pt>
                <c:pt idx="11476">
                  <c:v>83.80170247711105</c:v>
                </c:pt>
                <c:pt idx="11477">
                  <c:v>83.803083768289596</c:v>
                </c:pt>
                <c:pt idx="11478">
                  <c:v>83.804464939746282</c:v>
                </c:pt>
                <c:pt idx="11479">
                  <c:v>83.805845991501826</c:v>
                </c:pt>
                <c:pt idx="11480">
                  <c:v>83.807226923576977</c:v>
                </c:pt>
                <c:pt idx="11481">
                  <c:v>83.808607735992496</c:v>
                </c:pt>
                <c:pt idx="11482">
                  <c:v>83.809988428769117</c:v>
                </c:pt>
                <c:pt idx="11483">
                  <c:v>83.811369001927559</c:v>
                </c:pt>
                <c:pt idx="11484">
                  <c:v>83.812749455488543</c:v>
                </c:pt>
                <c:pt idx="11485">
                  <c:v>83.814129789472801</c:v>
                </c:pt>
                <c:pt idx="11486">
                  <c:v>83.815510003901068</c:v>
                </c:pt>
                <c:pt idx="11487">
                  <c:v>83.816890098793991</c:v>
                </c:pt>
                <c:pt idx="11488">
                  <c:v>83.818270074172332</c:v>
                </c:pt>
                <c:pt idx="11489">
                  <c:v>83.819649930056741</c:v>
                </c:pt>
                <c:pt idx="11490">
                  <c:v>83.82102966646795</c:v>
                </c:pt>
                <c:pt idx="11491">
                  <c:v>83.822409283426651</c:v>
                </c:pt>
                <c:pt idx="11492">
                  <c:v>83.823788780953478</c:v>
                </c:pt>
                <c:pt idx="11493">
                  <c:v>83.82516815906915</c:v>
                </c:pt>
                <c:pt idx="11494">
                  <c:v>83.82654741779433</c:v>
                </c:pt>
                <c:pt idx="11495">
                  <c:v>83.827926557149681</c:v>
                </c:pt>
                <c:pt idx="11496">
                  <c:v>83.82930557715585</c:v>
                </c:pt>
                <c:pt idx="11497">
                  <c:v>83.830684477833501</c:v>
                </c:pt>
                <c:pt idx="11498">
                  <c:v>83.832063259203281</c:v>
                </c:pt>
                <c:pt idx="11499">
                  <c:v>83.833441921285853</c:v>
                </c:pt>
                <c:pt idx="11500">
                  <c:v>83.834820464101838</c:v>
                </c:pt>
                <c:pt idx="11501">
                  <c:v>83.836198887671856</c:v>
                </c:pt>
                <c:pt idx="11502">
                  <c:v>83.837577192016553</c:v>
                </c:pt>
                <c:pt idx="11503">
                  <c:v>83.838955377156537</c:v>
                </c:pt>
                <c:pt idx="11504">
                  <c:v>83.840333443112485</c:v>
                </c:pt>
                <c:pt idx="11505">
                  <c:v>83.84171138990493</c:v>
                </c:pt>
                <c:pt idx="11506">
                  <c:v>83.843089217554507</c:v>
                </c:pt>
                <c:pt idx="11507">
                  <c:v>83.844466926081822</c:v>
                </c:pt>
                <c:pt idx="11508">
                  <c:v>83.845844515507494</c:v>
                </c:pt>
                <c:pt idx="11509">
                  <c:v>83.847221985852059</c:v>
                </c:pt>
                <c:pt idx="11510">
                  <c:v>83.848599337136136</c:v>
                </c:pt>
                <c:pt idx="11511">
                  <c:v>83.849976569380317</c:v>
                </c:pt>
                <c:pt idx="11512">
                  <c:v>83.851353682605179</c:v>
                </c:pt>
                <c:pt idx="11513">
                  <c:v>83.852730676831229</c:v>
                </c:pt>
                <c:pt idx="11514">
                  <c:v>83.854107552079114</c:v>
                </c:pt>
                <c:pt idx="11515">
                  <c:v>83.855484308369341</c:v>
                </c:pt>
                <c:pt idx="11516">
                  <c:v>83.856860945722488</c:v>
                </c:pt>
                <c:pt idx="11517">
                  <c:v>83.858237464159089</c:v>
                </c:pt>
                <c:pt idx="11518">
                  <c:v>83.859613863699664</c:v>
                </c:pt>
                <c:pt idx="11519">
                  <c:v>83.86099014436482</c:v>
                </c:pt>
                <c:pt idx="11520">
                  <c:v>83.862366306175019</c:v>
                </c:pt>
                <c:pt idx="11521">
                  <c:v>83.863742349150812</c:v>
                </c:pt>
                <c:pt idx="11522">
                  <c:v>83.865118273312746</c:v>
                </c:pt>
                <c:pt idx="11523">
                  <c:v>83.866494078681285</c:v>
                </c:pt>
                <c:pt idx="11524">
                  <c:v>83.867869765276964</c:v>
                </c:pt>
                <c:pt idx="11525">
                  <c:v>83.869245333120332</c:v>
                </c:pt>
                <c:pt idx="11526">
                  <c:v>83.870620782231825</c:v>
                </c:pt>
                <c:pt idx="11527">
                  <c:v>83.871996112631976</c:v>
                </c:pt>
                <c:pt idx="11528">
                  <c:v>83.873371324341235</c:v>
                </c:pt>
                <c:pt idx="11529">
                  <c:v>83.874746417380138</c:v>
                </c:pt>
                <c:pt idx="11530">
                  <c:v>83.876121391769104</c:v>
                </c:pt>
                <c:pt idx="11531">
                  <c:v>83.877496247528683</c:v>
                </c:pt>
                <c:pt idx="11532">
                  <c:v>83.878870984679295</c:v>
                </c:pt>
                <c:pt idx="11533">
                  <c:v>83.880245603241406</c:v>
                </c:pt>
                <c:pt idx="11534">
                  <c:v>83.881620103235463</c:v>
                </c:pt>
                <c:pt idx="11535">
                  <c:v>83.882994484681944</c:v>
                </c:pt>
                <c:pt idx="11536">
                  <c:v>83.8843687476013</c:v>
                </c:pt>
                <c:pt idx="11537">
                  <c:v>83.885742892013951</c:v>
                </c:pt>
                <c:pt idx="11538">
                  <c:v>83.887116917940318</c:v>
                </c:pt>
                <c:pt idx="11539">
                  <c:v>83.888490825400879</c:v>
                </c:pt>
                <c:pt idx="11540">
                  <c:v>83.889864614416027</c:v>
                </c:pt>
                <c:pt idx="11541">
                  <c:v>83.891238285006182</c:v>
                </c:pt>
                <c:pt idx="11542">
                  <c:v>83.892611837191794</c:v>
                </c:pt>
                <c:pt idx="11543">
                  <c:v>83.893985270993227</c:v>
                </c:pt>
                <c:pt idx="11544">
                  <c:v>83.895358586430916</c:v>
                </c:pt>
                <c:pt idx="11545">
                  <c:v>83.89673178352524</c:v>
                </c:pt>
                <c:pt idx="11546">
                  <c:v>83.898104862296634</c:v>
                </c:pt>
                <c:pt idx="11547">
                  <c:v>83.899477822765434</c:v>
                </c:pt>
                <c:pt idx="11548">
                  <c:v>83.90085066495206</c:v>
                </c:pt>
                <c:pt idx="11549">
                  <c:v>83.902223388876848</c:v>
                </c:pt>
                <c:pt idx="11550">
                  <c:v>83.903595994560234</c:v>
                </c:pt>
                <c:pt idx="11551">
                  <c:v>83.904968482022539</c:v>
                </c:pt>
                <c:pt idx="11552">
                  <c:v>83.90634085128417</c:v>
                </c:pt>
                <c:pt idx="11553">
                  <c:v>83.90771310236542</c:v>
                </c:pt>
                <c:pt idx="11554">
                  <c:v>83.90908523528671</c:v>
                </c:pt>
                <c:pt idx="11555">
                  <c:v>83.910457250068319</c:v>
                </c:pt>
                <c:pt idx="11556">
                  <c:v>83.911829146730639</c:v>
                </c:pt>
                <c:pt idx="11557">
                  <c:v>83.913200925293978</c:v>
                </c:pt>
                <c:pt idx="11558">
                  <c:v>83.914572585778714</c:v>
                </c:pt>
                <c:pt idx="11559">
                  <c:v>83.915944128205126</c:v>
                </c:pt>
                <c:pt idx="11560">
                  <c:v>83.917315552593521</c:v>
                </c:pt>
                <c:pt idx="11561">
                  <c:v>83.918686858964264</c:v>
                </c:pt>
                <c:pt idx="11562">
                  <c:v>83.920058047337633</c:v>
                </c:pt>
                <c:pt idx="11563">
                  <c:v>83.921429117733965</c:v>
                </c:pt>
                <c:pt idx="11564">
                  <c:v>83.922800070173523</c:v>
                </c:pt>
                <c:pt idx="11565">
                  <c:v>83.924170904676615</c:v>
                </c:pt>
                <c:pt idx="11566">
                  <c:v>83.925541621263534</c:v>
                </c:pt>
                <c:pt idx="11567">
                  <c:v>83.926912219954559</c:v>
                </c:pt>
                <c:pt idx="11568">
                  <c:v>83.928282700769969</c:v>
                </c:pt>
                <c:pt idx="11569">
                  <c:v>83.929653063730029</c:v>
                </c:pt>
                <c:pt idx="11570">
                  <c:v>83.931023308855018</c:v>
                </c:pt>
                <c:pt idx="11571">
                  <c:v>83.932393436165214</c:v>
                </c:pt>
                <c:pt idx="11572">
                  <c:v>83.933763445680839</c:v>
                </c:pt>
                <c:pt idx="11573">
                  <c:v>83.935133337422187</c:v>
                </c:pt>
                <c:pt idx="11574">
                  <c:v>83.936503111409479</c:v>
                </c:pt>
                <c:pt idx="11575">
                  <c:v>83.937872767662952</c:v>
                </c:pt>
                <c:pt idx="11576">
                  <c:v>83.939242306202871</c:v>
                </c:pt>
                <c:pt idx="11577">
                  <c:v>83.940611727049458</c:v>
                </c:pt>
                <c:pt idx="11578">
                  <c:v>83.941981030222905</c:v>
                </c:pt>
                <c:pt idx="11579">
                  <c:v>83.943350215743479</c:v>
                </c:pt>
                <c:pt idx="11580">
                  <c:v>83.944719283631372</c:v>
                </c:pt>
                <c:pt idx="11581">
                  <c:v>83.946088233906806</c:v>
                </c:pt>
                <c:pt idx="11582">
                  <c:v>83.947457066589976</c:v>
                </c:pt>
                <c:pt idx="11583">
                  <c:v>83.948825781701103</c:v>
                </c:pt>
                <c:pt idx="11584">
                  <c:v>83.950194379260338</c:v>
                </c:pt>
                <c:pt idx="11585">
                  <c:v>83.951562859287932</c:v>
                </c:pt>
                <c:pt idx="11586">
                  <c:v>83.952931221804008</c:v>
                </c:pt>
                <c:pt idx="11587">
                  <c:v>83.9542994668288</c:v>
                </c:pt>
                <c:pt idx="11588">
                  <c:v>83.955667594382433</c:v>
                </c:pt>
                <c:pt idx="11589">
                  <c:v>83.957035604485128</c:v>
                </c:pt>
                <c:pt idx="11590">
                  <c:v>83.958403497157022</c:v>
                </c:pt>
                <c:pt idx="11591">
                  <c:v>83.959771272418266</c:v>
                </c:pt>
                <c:pt idx="11592">
                  <c:v>83.961138930288996</c:v>
                </c:pt>
                <c:pt idx="11593">
                  <c:v>83.96250647078945</c:v>
                </c:pt>
                <c:pt idx="11594">
                  <c:v>83.963873893939649</c:v>
                </c:pt>
                <c:pt idx="11595">
                  <c:v>83.965241199759831</c:v>
                </c:pt>
                <c:pt idx="11596">
                  <c:v>83.96660838827006</c:v>
                </c:pt>
                <c:pt idx="11597">
                  <c:v>83.967975459490518</c:v>
                </c:pt>
                <c:pt idx="11598">
                  <c:v>83.969342413441282</c:v>
                </c:pt>
                <c:pt idx="11599">
                  <c:v>83.970709250142505</c:v>
                </c:pt>
                <c:pt idx="11600">
                  <c:v>83.972075969614252</c:v>
                </c:pt>
                <c:pt idx="11601">
                  <c:v>83.973442571876689</c:v>
                </c:pt>
                <c:pt idx="11602">
                  <c:v>83.974809056949908</c:v>
                </c:pt>
                <c:pt idx="11603">
                  <c:v>83.976175424853949</c:v>
                </c:pt>
                <c:pt idx="11604">
                  <c:v>83.977541675608975</c:v>
                </c:pt>
                <c:pt idx="11605">
                  <c:v>83.978907809235039</c:v>
                </c:pt>
                <c:pt idx="11606">
                  <c:v>83.980273825752221</c:v>
                </c:pt>
                <c:pt idx="11607">
                  <c:v>83.981639725180585</c:v>
                </c:pt>
                <c:pt idx="11608">
                  <c:v>83.983005507540227</c:v>
                </c:pt>
                <c:pt idx="11609">
                  <c:v>83.984371172851198</c:v>
                </c:pt>
                <c:pt idx="11610">
                  <c:v>83.985736721133563</c:v>
                </c:pt>
                <c:pt idx="11611">
                  <c:v>83.987102152407388</c:v>
                </c:pt>
                <c:pt idx="11612">
                  <c:v>83.988467466692697</c:v>
                </c:pt>
                <c:pt idx="11613">
                  <c:v>83.989832664009569</c:v>
                </c:pt>
                <c:pt idx="11614">
                  <c:v>83.991197744378013</c:v>
                </c:pt>
                <c:pt idx="11615">
                  <c:v>83.992562707818067</c:v>
                </c:pt>
                <c:pt idx="11616">
                  <c:v>83.993927554349796</c:v>
                </c:pt>
                <c:pt idx="11617">
                  <c:v>83.99529228399318</c:v>
                </c:pt>
                <c:pt idx="11618">
                  <c:v>83.996656896768258</c:v>
                </c:pt>
                <c:pt idx="11619">
                  <c:v>83.99802139269508</c:v>
                </c:pt>
                <c:pt idx="11620">
                  <c:v>83.999385771793584</c:v>
                </c:pt>
                <c:pt idx="11621">
                  <c:v>84.000750034083808</c:v>
                </c:pt>
                <c:pt idx="11622">
                  <c:v>84.00211417958576</c:v>
                </c:pt>
                <c:pt idx="11623">
                  <c:v>84.00347820831945</c:v>
                </c:pt>
                <c:pt idx="11624">
                  <c:v>84.004842120304801</c:v>
                </c:pt>
                <c:pt idx="11625">
                  <c:v>84.006205915561878</c:v>
                </c:pt>
                <c:pt idx="11626">
                  <c:v>84.007569594110578</c:v>
                </c:pt>
                <c:pt idx="11627">
                  <c:v>84.008933155970951</c:v>
                </c:pt>
                <c:pt idx="11628">
                  <c:v>84.010296601162921</c:v>
                </c:pt>
                <c:pt idx="11629">
                  <c:v>84.01165992970644</c:v>
                </c:pt>
                <c:pt idx="11630">
                  <c:v>84.013023141621488</c:v>
                </c:pt>
                <c:pt idx="11631">
                  <c:v>84.014386236928019</c:v>
                </c:pt>
                <c:pt idx="11632">
                  <c:v>84.015749215645982</c:v>
                </c:pt>
                <c:pt idx="11633">
                  <c:v>84.017112077795304</c:v>
                </c:pt>
                <c:pt idx="11634">
                  <c:v>84.018474823395962</c:v>
                </c:pt>
                <c:pt idx="11635">
                  <c:v>84.019837452467826</c:v>
                </c:pt>
                <c:pt idx="11636">
                  <c:v>84.021199965030874</c:v>
                </c:pt>
                <c:pt idx="11637">
                  <c:v>84.022562361105031</c:v>
                </c:pt>
                <c:pt idx="11638">
                  <c:v>84.023924640710149</c:v>
                </c:pt>
                <c:pt idx="11639">
                  <c:v>84.025286803866194</c:v>
                </c:pt>
                <c:pt idx="11640">
                  <c:v>84.026648850593062</c:v>
                </c:pt>
                <c:pt idx="11641">
                  <c:v>84.028010780910662</c:v>
                </c:pt>
                <c:pt idx="11642">
                  <c:v>84.029372594838875</c:v>
                </c:pt>
                <c:pt idx="11643">
                  <c:v>84.030734292397597</c:v>
                </c:pt>
                <c:pt idx="11644">
                  <c:v>84.032095873606721</c:v>
                </c:pt>
                <c:pt idx="11645">
                  <c:v>84.033457338486144</c:v>
                </c:pt>
                <c:pt idx="11646">
                  <c:v>84.034818687055719</c:v>
                </c:pt>
                <c:pt idx="11647">
                  <c:v>84.036179919335311</c:v>
                </c:pt>
                <c:pt idx="11648">
                  <c:v>84.037541035344788</c:v>
                </c:pt>
                <c:pt idx="11649">
                  <c:v>84.03890203510403</c:v>
                </c:pt>
                <c:pt idx="11650">
                  <c:v>84.040262918632862</c:v>
                </c:pt>
                <c:pt idx="11651">
                  <c:v>84.041623685951166</c:v>
                </c:pt>
                <c:pt idx="11652">
                  <c:v>84.042984337078792</c:v>
                </c:pt>
                <c:pt idx="11653">
                  <c:v>84.044344872035552</c:v>
                </c:pt>
                <c:pt idx="11654">
                  <c:v>84.045705290841298</c:v>
                </c:pt>
                <c:pt idx="11655">
                  <c:v>84.047065593515839</c:v>
                </c:pt>
                <c:pt idx="11656">
                  <c:v>84.048425780079</c:v>
                </c:pt>
                <c:pt idx="11657">
                  <c:v>84.049785850550663</c:v>
                </c:pt>
                <c:pt idx="11658">
                  <c:v>84.051145804950593</c:v>
                </c:pt>
                <c:pt idx="11659">
                  <c:v>84.052505643298574</c:v>
                </c:pt>
                <c:pt idx="11660">
                  <c:v>84.05386536561447</c:v>
                </c:pt>
                <c:pt idx="11661">
                  <c:v>84.055224971918037</c:v>
                </c:pt>
                <c:pt idx="11662">
                  <c:v>84.056584462229097</c:v>
                </c:pt>
                <c:pt idx="11663">
                  <c:v>84.057943836567418</c:v>
                </c:pt>
                <c:pt idx="11664">
                  <c:v>84.059303094952782</c:v>
                </c:pt>
                <c:pt idx="11665">
                  <c:v>84.060662237405012</c:v>
                </c:pt>
                <c:pt idx="11666">
                  <c:v>84.062021263943834</c:v>
                </c:pt>
                <c:pt idx="11667">
                  <c:v>84.063380174589042</c:v>
                </c:pt>
                <c:pt idx="11668">
                  <c:v>84.064738969360377</c:v>
                </c:pt>
                <c:pt idx="11669">
                  <c:v>84.066097648277648</c:v>
                </c:pt>
                <c:pt idx="11670">
                  <c:v>84.067456211360565</c:v>
                </c:pt>
                <c:pt idx="11671">
                  <c:v>84.068814658628867</c:v>
                </c:pt>
                <c:pt idx="11672">
                  <c:v>84.07017299010235</c:v>
                </c:pt>
                <c:pt idx="11673">
                  <c:v>84.071531205800682</c:v>
                </c:pt>
                <c:pt idx="11674">
                  <c:v>84.072889305743686</c:v>
                </c:pt>
                <c:pt idx="11675">
                  <c:v>84.074247289951018</c:v>
                </c:pt>
                <c:pt idx="11676">
                  <c:v>84.075605158442414</c:v>
                </c:pt>
                <c:pt idx="11677">
                  <c:v>84.076962911237629</c:v>
                </c:pt>
                <c:pt idx="11678">
                  <c:v>84.078320548356373</c:v>
                </c:pt>
                <c:pt idx="11679">
                  <c:v>84.0796780698183</c:v>
                </c:pt>
                <c:pt idx="11680">
                  <c:v>84.081035475643176</c:v>
                </c:pt>
                <c:pt idx="11681">
                  <c:v>84.082392765850656</c:v>
                </c:pt>
                <c:pt idx="11682">
                  <c:v>84.08374994046045</c:v>
                </c:pt>
                <c:pt idx="11683">
                  <c:v>84.085106999492254</c:v>
                </c:pt>
                <c:pt idx="11684">
                  <c:v>84.086463942965736</c:v>
                </c:pt>
                <c:pt idx="11685">
                  <c:v>84.087820770900606</c:v>
                </c:pt>
                <c:pt idx="11686">
                  <c:v>84.089177483316519</c:v>
                </c:pt>
                <c:pt idx="11687">
                  <c:v>84.090534080233127</c:v>
                </c:pt>
                <c:pt idx="11688">
                  <c:v>84.091890561670112</c:v>
                </c:pt>
                <c:pt idx="11689">
                  <c:v>84.093246927647101</c:v>
                </c:pt>
                <c:pt idx="11690">
                  <c:v>84.094603178183817</c:v>
                </c:pt>
                <c:pt idx="11691">
                  <c:v>84.095959313299858</c:v>
                </c:pt>
                <c:pt idx="11692">
                  <c:v>84.097315333014848</c:v>
                </c:pt>
                <c:pt idx="11693">
                  <c:v>84.098671237348483</c:v>
                </c:pt>
                <c:pt idx="11694">
                  <c:v>84.100027026320362</c:v>
                </c:pt>
                <c:pt idx="11695">
                  <c:v>84.101382699950136</c:v>
                </c:pt>
                <c:pt idx="11696">
                  <c:v>84.102738258257375</c:v>
                </c:pt>
                <c:pt idx="11697">
                  <c:v>84.104093701261746</c:v>
                </c:pt>
                <c:pt idx="11698">
                  <c:v>84.105449028982861</c:v>
                </c:pt>
                <c:pt idx="11699">
                  <c:v>84.106804241440315</c:v>
                </c:pt>
                <c:pt idx="11700">
                  <c:v>84.108159338653721</c:v>
                </c:pt>
                <c:pt idx="11701">
                  <c:v>84.10951432064266</c:v>
                </c:pt>
                <c:pt idx="11702">
                  <c:v>84.110869187426744</c:v>
                </c:pt>
                <c:pt idx="11703">
                  <c:v>84.112223939025526</c:v>
                </c:pt>
                <c:pt idx="11704">
                  <c:v>84.113578575458661</c:v>
                </c:pt>
                <c:pt idx="11705">
                  <c:v>84.114933096745645</c:v>
                </c:pt>
                <c:pt idx="11706">
                  <c:v>84.116287502906133</c:v>
                </c:pt>
                <c:pt idx="11707">
                  <c:v>84.117641793959606</c:v>
                </c:pt>
                <c:pt idx="11708">
                  <c:v>84.118995969925706</c:v>
                </c:pt>
                <c:pt idx="11709">
                  <c:v>84.120350030823943</c:v>
                </c:pt>
                <c:pt idx="11710">
                  <c:v>84.121703976673885</c:v>
                </c:pt>
                <c:pt idx="11711">
                  <c:v>84.123057807495087</c:v>
                </c:pt>
                <c:pt idx="11712">
                  <c:v>84.124411523307074</c:v>
                </c:pt>
                <c:pt idx="11713">
                  <c:v>84.12576512412943</c:v>
                </c:pt>
                <c:pt idx="11714">
                  <c:v>84.127118609981636</c:v>
                </c:pt>
                <c:pt idx="11715">
                  <c:v>84.128471980883234</c:v>
                </c:pt>
                <c:pt idx="11716">
                  <c:v>84.129825236853748</c:v>
                </c:pt>
                <c:pt idx="11717">
                  <c:v>84.131178377912732</c:v>
                </c:pt>
                <c:pt idx="11718">
                  <c:v>84.132531404079629</c:v>
                </c:pt>
                <c:pt idx="11719">
                  <c:v>84.133884315374019</c:v>
                </c:pt>
                <c:pt idx="11720">
                  <c:v>84.135237111815371</c:v>
                </c:pt>
                <c:pt idx="11721">
                  <c:v>84.136589793423184</c:v>
                </c:pt>
                <c:pt idx="11722">
                  <c:v>84.137942360216982</c:v>
                </c:pt>
                <c:pt idx="11723">
                  <c:v>84.139294812216207</c:v>
                </c:pt>
                <c:pt idx="11724">
                  <c:v>84.140647149440355</c:v>
                </c:pt>
                <c:pt idx="11725">
                  <c:v>84.141999371908938</c:v>
                </c:pt>
                <c:pt idx="11726">
                  <c:v>84.14335147964141</c:v>
                </c:pt>
                <c:pt idx="11727">
                  <c:v>84.144703472657227</c:v>
                </c:pt>
                <c:pt idx="11728">
                  <c:v>84.146055350975828</c:v>
                </c:pt>
                <c:pt idx="11729">
                  <c:v>84.147407114616769</c:v>
                </c:pt>
                <c:pt idx="11730">
                  <c:v>84.148758763599417</c:v>
                </c:pt>
                <c:pt idx="11731">
                  <c:v>84.150110297943229</c:v>
                </c:pt>
                <c:pt idx="11732">
                  <c:v>84.151461717667701</c:v>
                </c:pt>
                <c:pt idx="11733">
                  <c:v>84.152813022792216</c:v>
                </c:pt>
                <c:pt idx="11734">
                  <c:v>84.15416421333623</c:v>
                </c:pt>
                <c:pt idx="11735">
                  <c:v>84.155515289319183</c:v>
                </c:pt>
                <c:pt idx="11736">
                  <c:v>84.156866250760487</c:v>
                </c:pt>
                <c:pt idx="11737">
                  <c:v>84.15821709767954</c:v>
                </c:pt>
                <c:pt idx="11738">
                  <c:v>84.15956783009581</c:v>
                </c:pt>
                <c:pt idx="11739">
                  <c:v>84.160918448028696</c:v>
                </c:pt>
                <c:pt idx="11740">
                  <c:v>84.162268951497538</c:v>
                </c:pt>
                <c:pt idx="11741">
                  <c:v>84.163619340521834</c:v>
                </c:pt>
                <c:pt idx="11742">
                  <c:v>84.164969615120881</c:v>
                </c:pt>
                <c:pt idx="11743">
                  <c:v>84.166319775314122</c:v>
                </c:pt>
                <c:pt idx="11744">
                  <c:v>84.167669821120967</c:v>
                </c:pt>
                <c:pt idx="11745">
                  <c:v>84.169019752560743</c:v>
                </c:pt>
                <c:pt idx="11746">
                  <c:v>84.170369569652863</c:v>
                </c:pt>
                <c:pt idx="11747">
                  <c:v>84.171719272416667</c:v>
                </c:pt>
                <c:pt idx="11748">
                  <c:v>84.17306886087151</c:v>
                </c:pt>
                <c:pt idx="11749">
                  <c:v>84.174418335036805</c:v>
                </c:pt>
                <c:pt idx="11750">
                  <c:v>84.175767694931892</c:v>
                </c:pt>
                <c:pt idx="11751">
                  <c:v>84.177116940576084</c:v>
                </c:pt>
                <c:pt idx="11752">
                  <c:v>84.17846607198878</c:v>
                </c:pt>
                <c:pt idx="11753">
                  <c:v>84.179815089189276</c:v>
                </c:pt>
                <c:pt idx="11754">
                  <c:v>84.181163992196929</c:v>
                </c:pt>
                <c:pt idx="11755">
                  <c:v>84.182512781031036</c:v>
                </c:pt>
                <c:pt idx="11756">
                  <c:v>84.183861455711011</c:v>
                </c:pt>
                <c:pt idx="11757">
                  <c:v>84.185210016256079</c:v>
                </c:pt>
                <c:pt idx="11758">
                  <c:v>84.186558462685582</c:v>
                </c:pt>
                <c:pt idx="11759">
                  <c:v>84.187906795018861</c:v>
                </c:pt>
                <c:pt idx="11760">
                  <c:v>84.189255013275215</c:v>
                </c:pt>
                <c:pt idx="11761">
                  <c:v>84.190603117473927</c:v>
                </c:pt>
                <c:pt idx="11762">
                  <c:v>84.191951107634296</c:v>
                </c:pt>
                <c:pt idx="11763">
                  <c:v>84.193298983775634</c:v>
                </c:pt>
                <c:pt idx="11764">
                  <c:v>84.194646745917183</c:v>
                </c:pt>
                <c:pt idx="11765">
                  <c:v>84.195994394078269</c:v>
                </c:pt>
                <c:pt idx="11766">
                  <c:v>84.197341928278178</c:v>
                </c:pt>
                <c:pt idx="11767">
                  <c:v>84.198689348536135</c:v>
                </c:pt>
                <c:pt idx="11768">
                  <c:v>84.20003665487144</c:v>
                </c:pt>
                <c:pt idx="11769">
                  <c:v>84.201383847303347</c:v>
                </c:pt>
                <c:pt idx="11770">
                  <c:v>84.202730925851128</c:v>
                </c:pt>
                <c:pt idx="11771">
                  <c:v>84.204077890534009</c:v>
                </c:pt>
                <c:pt idx="11772">
                  <c:v>84.20542474137126</c:v>
                </c:pt>
                <c:pt idx="11773">
                  <c:v>84.206771478382095</c:v>
                </c:pt>
                <c:pt idx="11774">
                  <c:v>84.208118101585782</c:v>
                </c:pt>
                <c:pt idx="11775">
                  <c:v>84.20946461100155</c:v>
                </c:pt>
                <c:pt idx="11776">
                  <c:v>84.210811006648612</c:v>
                </c:pt>
                <c:pt idx="11777">
                  <c:v>84.212157288546209</c:v>
                </c:pt>
                <c:pt idx="11778">
                  <c:v>84.213503456713525</c:v>
                </c:pt>
                <c:pt idx="11779">
                  <c:v>84.214849511169803</c:v>
                </c:pt>
                <c:pt idx="11780">
                  <c:v>84.216195451934283</c:v>
                </c:pt>
                <c:pt idx="11781">
                  <c:v>84.217541279026122</c:v>
                </c:pt>
                <c:pt idx="11782">
                  <c:v>84.218886992464519</c:v>
                </c:pt>
                <c:pt idx="11783">
                  <c:v>84.220232592268687</c:v>
                </c:pt>
                <c:pt idx="11784">
                  <c:v>84.221578078457782</c:v>
                </c:pt>
                <c:pt idx="11785">
                  <c:v>84.222923451051059</c:v>
                </c:pt>
                <c:pt idx="11786">
                  <c:v>84.224268710067619</c:v>
                </c:pt>
                <c:pt idx="11787">
                  <c:v>84.225613855526674</c:v>
                </c:pt>
                <c:pt idx="11788">
                  <c:v>84.22695888744741</c:v>
                </c:pt>
                <c:pt idx="11789">
                  <c:v>84.228303805848967</c:v>
                </c:pt>
                <c:pt idx="11790">
                  <c:v>84.229648610750502</c:v>
                </c:pt>
                <c:pt idx="11791">
                  <c:v>84.2309933021712</c:v>
                </c:pt>
                <c:pt idx="11792">
                  <c:v>84.232337880130146</c:v>
                </c:pt>
                <c:pt idx="11793">
                  <c:v>84.233682344646567</c:v>
                </c:pt>
                <c:pt idx="11794">
                  <c:v>84.235026695739577</c:v>
                </c:pt>
                <c:pt idx="11795">
                  <c:v>84.23637093342829</c:v>
                </c:pt>
                <c:pt idx="11796">
                  <c:v>84.237715057731833</c:v>
                </c:pt>
                <c:pt idx="11797">
                  <c:v>84.239059068669349</c:v>
                </c:pt>
                <c:pt idx="11798">
                  <c:v>84.240402966259978</c:v>
                </c:pt>
                <c:pt idx="11799">
                  <c:v>84.241746750522822</c:v>
                </c:pt>
                <c:pt idx="11800">
                  <c:v>84.243090421476978</c:v>
                </c:pt>
                <c:pt idx="11801">
                  <c:v>84.244433979141547</c:v>
                </c:pt>
                <c:pt idx="11802">
                  <c:v>84.245777423535657</c:v>
                </c:pt>
                <c:pt idx="11803">
                  <c:v>84.247120754678392</c:v>
                </c:pt>
                <c:pt idx="11804">
                  <c:v>84.248463972588866</c:v>
                </c:pt>
                <c:pt idx="11805">
                  <c:v>84.24980707728615</c:v>
                </c:pt>
                <c:pt idx="11806">
                  <c:v>84.2511500687893</c:v>
                </c:pt>
                <c:pt idx="11807">
                  <c:v>84.252492947117432</c:v>
                </c:pt>
                <c:pt idx="11808">
                  <c:v>84.253835712289614</c:v>
                </c:pt>
                <c:pt idx="11809">
                  <c:v>84.255178364324877</c:v>
                </c:pt>
                <c:pt idx="11810">
                  <c:v>84.256520903242347</c:v>
                </c:pt>
                <c:pt idx="11811">
                  <c:v>84.257863329061053</c:v>
                </c:pt>
                <c:pt idx="11812">
                  <c:v>84.259205641800023</c:v>
                </c:pt>
                <c:pt idx="11813">
                  <c:v>84.260547841478342</c:v>
                </c:pt>
                <c:pt idx="11814">
                  <c:v>84.261889928115025</c:v>
                </c:pt>
                <c:pt idx="11815">
                  <c:v>84.263231901729128</c:v>
                </c:pt>
                <c:pt idx="11816">
                  <c:v>84.264573762339694</c:v>
                </c:pt>
                <c:pt idx="11817">
                  <c:v>84.265915509965751</c:v>
                </c:pt>
                <c:pt idx="11818">
                  <c:v>84.267257144626299</c:v>
                </c:pt>
                <c:pt idx="11819">
                  <c:v>84.268598666340395</c:v>
                </c:pt>
                <c:pt idx="11820">
                  <c:v>84.269940075127025</c:v>
                </c:pt>
                <c:pt idx="11821">
                  <c:v>84.271281371005216</c:v>
                </c:pt>
                <c:pt idx="11822">
                  <c:v>84.272622553993941</c:v>
                </c:pt>
                <c:pt idx="11823">
                  <c:v>84.273963624112241</c:v>
                </c:pt>
                <c:pt idx="11824">
                  <c:v>84.275304581379089</c:v>
                </c:pt>
                <c:pt idx="11825">
                  <c:v>84.276645425813527</c:v>
                </c:pt>
                <c:pt idx="11826">
                  <c:v>84.277986157434484</c:v>
                </c:pt>
                <c:pt idx="11827">
                  <c:v>84.27932677626093</c:v>
                </c:pt>
                <c:pt idx="11828">
                  <c:v>84.280667282311867</c:v>
                </c:pt>
                <c:pt idx="11829">
                  <c:v>84.282007675606323</c:v>
                </c:pt>
                <c:pt idx="11830">
                  <c:v>84.283347956163169</c:v>
                </c:pt>
                <c:pt idx="11831">
                  <c:v>84.28468812400142</c:v>
                </c:pt>
                <c:pt idx="11832">
                  <c:v>84.286028179140004</c:v>
                </c:pt>
                <c:pt idx="11833">
                  <c:v>84.287368121597922</c:v>
                </c:pt>
                <c:pt idx="11834">
                  <c:v>84.288707951394088</c:v>
                </c:pt>
                <c:pt idx="11835">
                  <c:v>84.290047668547473</c:v>
                </c:pt>
                <c:pt idx="11836">
                  <c:v>84.291387273076964</c:v>
                </c:pt>
                <c:pt idx="11837">
                  <c:v>84.292726765001532</c:v>
                </c:pt>
                <c:pt idx="11838">
                  <c:v>84.294066144340135</c:v>
                </c:pt>
                <c:pt idx="11839">
                  <c:v>84.295405411111631</c:v>
                </c:pt>
                <c:pt idx="11840">
                  <c:v>84.29674456533499</c:v>
                </c:pt>
                <c:pt idx="11841">
                  <c:v>84.298083607029099</c:v>
                </c:pt>
                <c:pt idx="11842">
                  <c:v>84.299422536212859</c:v>
                </c:pt>
                <c:pt idx="11843">
                  <c:v>84.300761352905212</c:v>
                </c:pt>
                <c:pt idx="11844">
                  <c:v>84.302100057125045</c:v>
                </c:pt>
                <c:pt idx="11845">
                  <c:v>84.30343864889123</c:v>
                </c:pt>
                <c:pt idx="11846">
                  <c:v>84.304777128222696</c:v>
                </c:pt>
                <c:pt idx="11847">
                  <c:v>84.306115495138314</c:v>
                </c:pt>
                <c:pt idx="11848">
                  <c:v>84.307453749656958</c:v>
                </c:pt>
                <c:pt idx="11849">
                  <c:v>84.308791891797497</c:v>
                </c:pt>
                <c:pt idx="11850">
                  <c:v>84.31012992157882</c:v>
                </c:pt>
                <c:pt idx="11851">
                  <c:v>84.311467839019798</c:v>
                </c:pt>
                <c:pt idx="11852">
                  <c:v>84.312805644139274</c:v>
                </c:pt>
                <c:pt idx="11853">
                  <c:v>84.314143336956121</c:v>
                </c:pt>
                <c:pt idx="11854">
                  <c:v>84.315480917489211</c:v>
                </c:pt>
                <c:pt idx="11855">
                  <c:v>84.31681838575733</c:v>
                </c:pt>
                <c:pt idx="11856">
                  <c:v>84.318155741779378</c:v>
                </c:pt>
                <c:pt idx="11857">
                  <c:v>84.319492985574172</c:v>
                </c:pt>
                <c:pt idx="11858">
                  <c:v>84.320830117160554</c:v>
                </c:pt>
                <c:pt idx="11859">
                  <c:v>84.322167136557354</c:v>
                </c:pt>
                <c:pt idx="11860">
                  <c:v>84.323504043783387</c:v>
                </c:pt>
                <c:pt idx="11861">
                  <c:v>84.324840838857469</c:v>
                </c:pt>
                <c:pt idx="11862">
                  <c:v>84.326177521798456</c:v>
                </c:pt>
                <c:pt idx="11863">
                  <c:v>84.32751409262508</c:v>
                </c:pt>
                <c:pt idx="11864">
                  <c:v>84.328850551356211</c:v>
                </c:pt>
                <c:pt idx="11865">
                  <c:v>84.330186898010652</c:v>
                </c:pt>
                <c:pt idx="11866">
                  <c:v>84.331523132607145</c:v>
                </c:pt>
                <c:pt idx="11867">
                  <c:v>84.332859255164536</c:v>
                </c:pt>
                <c:pt idx="11868">
                  <c:v>84.334195265701581</c:v>
                </c:pt>
                <c:pt idx="11869">
                  <c:v>84.335531164237082</c:v>
                </c:pt>
                <c:pt idx="11870">
                  <c:v>84.336866950789783</c:v>
                </c:pt>
                <c:pt idx="11871">
                  <c:v>84.338202625378514</c:v>
                </c:pt>
                <c:pt idx="11872">
                  <c:v>84.339538188022019</c:v>
                </c:pt>
                <c:pt idx="11873">
                  <c:v>84.340873638739012</c:v>
                </c:pt>
                <c:pt idx="11874">
                  <c:v>84.342208977548296</c:v>
                </c:pt>
                <c:pt idx="11875">
                  <c:v>84.343544204468628</c:v>
                </c:pt>
                <c:pt idx="11876">
                  <c:v>84.344879319518725</c:v>
                </c:pt>
                <c:pt idx="11877">
                  <c:v>84.346214322717387</c:v>
                </c:pt>
                <c:pt idx="11878">
                  <c:v>84.347549214083301</c:v>
                </c:pt>
                <c:pt idx="11879">
                  <c:v>84.348883993635226</c:v>
                </c:pt>
                <c:pt idx="11880">
                  <c:v>84.350218661391892</c:v>
                </c:pt>
                <c:pt idx="11881">
                  <c:v>84.351553217372029</c:v>
                </c:pt>
                <c:pt idx="11882">
                  <c:v>84.352887661594337</c:v>
                </c:pt>
                <c:pt idx="11883">
                  <c:v>84.354221994077534</c:v>
                </c:pt>
                <c:pt idx="11884">
                  <c:v>84.355556214840348</c:v>
                </c:pt>
                <c:pt idx="11885">
                  <c:v>84.356890323901482</c:v>
                </c:pt>
                <c:pt idx="11886">
                  <c:v>84.358224321279621</c:v>
                </c:pt>
                <c:pt idx="11887">
                  <c:v>84.359558206993469</c:v>
                </c:pt>
                <c:pt idx="11888">
                  <c:v>84.360891981061741</c:v>
                </c:pt>
                <c:pt idx="11889">
                  <c:v>84.362225643503109</c:v>
                </c:pt>
                <c:pt idx="11890">
                  <c:v>84.363559194336261</c:v>
                </c:pt>
                <c:pt idx="11891">
                  <c:v>84.364892633579842</c:v>
                </c:pt>
                <c:pt idx="11892">
                  <c:v>84.366225961252596</c:v>
                </c:pt>
                <c:pt idx="11893">
                  <c:v>84.367559177373124</c:v>
                </c:pt>
                <c:pt idx="11894">
                  <c:v>84.368892281960115</c:v>
                </c:pt>
                <c:pt idx="11895">
                  <c:v>84.370225275032226</c:v>
                </c:pt>
                <c:pt idx="11896">
                  <c:v>84.371558156608145</c:v>
                </c:pt>
                <c:pt idx="11897">
                  <c:v>84.372890926706447</c:v>
                </c:pt>
                <c:pt idx="11898">
                  <c:v>84.37422358534586</c:v>
                </c:pt>
                <c:pt idx="11899">
                  <c:v>84.375556132544943</c:v>
                </c:pt>
                <c:pt idx="11900">
                  <c:v>84.376888568322443</c:v>
                </c:pt>
                <c:pt idx="11901">
                  <c:v>84.378220892696874</c:v>
                </c:pt>
                <c:pt idx="11902">
                  <c:v>84.379553105686952</c:v>
                </c:pt>
                <c:pt idx="11903">
                  <c:v>84.380885207311238</c:v>
                </c:pt>
                <c:pt idx="11904">
                  <c:v>84.382217197588389</c:v>
                </c:pt>
                <c:pt idx="11905">
                  <c:v>84.383549076537008</c:v>
                </c:pt>
                <c:pt idx="11906">
                  <c:v>84.384880844175683</c:v>
                </c:pt>
                <c:pt idx="11907">
                  <c:v>84.386212500523044</c:v>
                </c:pt>
                <c:pt idx="11908">
                  <c:v>84.387544045597679</c:v>
                </c:pt>
                <c:pt idx="11909">
                  <c:v>84.388875479418161</c:v>
                </c:pt>
                <c:pt idx="11910">
                  <c:v>84.390206802003092</c:v>
                </c:pt>
                <c:pt idx="11911">
                  <c:v>84.391538013371104</c:v>
                </c:pt>
                <c:pt idx="11912">
                  <c:v>84.392869113540726</c:v>
                </c:pt>
                <c:pt idx="11913">
                  <c:v>84.394200102530533</c:v>
                </c:pt>
                <c:pt idx="11914">
                  <c:v>84.39553098035914</c:v>
                </c:pt>
                <c:pt idx="11915">
                  <c:v>84.396861747045051</c:v>
                </c:pt>
                <c:pt idx="11916">
                  <c:v>84.398192402606881</c:v>
                </c:pt>
                <c:pt idx="11917">
                  <c:v>84.399522947063147</c:v>
                </c:pt>
                <c:pt idx="11918">
                  <c:v>84.400853380432437</c:v>
                </c:pt>
                <c:pt idx="11919">
                  <c:v>84.402183702733282</c:v>
                </c:pt>
                <c:pt idx="11920">
                  <c:v>84.403513913984213</c:v>
                </c:pt>
                <c:pt idx="11921">
                  <c:v>84.404844014203789</c:v>
                </c:pt>
                <c:pt idx="11922">
                  <c:v>84.406174003410527</c:v>
                </c:pt>
                <c:pt idx="11923">
                  <c:v>84.407503881622986</c:v>
                </c:pt>
                <c:pt idx="11924">
                  <c:v>84.408833648859655</c:v>
                </c:pt>
                <c:pt idx="11925">
                  <c:v>84.410163305139051</c:v>
                </c:pt>
                <c:pt idx="11926">
                  <c:v>84.411492850479718</c:v>
                </c:pt>
                <c:pt idx="11927">
                  <c:v>84.412822284900145</c:v>
                </c:pt>
                <c:pt idx="11928">
                  <c:v>84.414151608418877</c:v>
                </c:pt>
                <c:pt idx="11929">
                  <c:v>84.415480821054359</c:v>
                </c:pt>
                <c:pt idx="11930">
                  <c:v>84.416809922825138</c:v>
                </c:pt>
                <c:pt idx="11931">
                  <c:v>84.418138913749658</c:v>
                </c:pt>
                <c:pt idx="11932">
                  <c:v>84.419467793846451</c:v>
                </c:pt>
                <c:pt idx="11933">
                  <c:v>84.420796563133962</c:v>
                </c:pt>
                <c:pt idx="11934">
                  <c:v>84.422125221630694</c:v>
                </c:pt>
                <c:pt idx="11935">
                  <c:v>84.423453769355135</c:v>
                </c:pt>
                <c:pt idx="11936">
                  <c:v>84.424782206325702</c:v>
                </c:pt>
                <c:pt idx="11937">
                  <c:v>84.426110532560898</c:v>
                </c:pt>
                <c:pt idx="11938">
                  <c:v>84.427438748079183</c:v>
                </c:pt>
                <c:pt idx="11939">
                  <c:v>84.428766852898988</c:v>
                </c:pt>
                <c:pt idx="11940">
                  <c:v>84.430094847038802</c:v>
                </c:pt>
                <c:pt idx="11941">
                  <c:v>84.431422730517014</c:v>
                </c:pt>
                <c:pt idx="11942">
                  <c:v>84.432750503352139</c:v>
                </c:pt>
                <c:pt idx="11943">
                  <c:v>84.434078165562582</c:v>
                </c:pt>
                <c:pt idx="11944">
                  <c:v>84.435405717166716</c:v>
                </c:pt>
                <c:pt idx="11945">
                  <c:v>84.43673315818306</c:v>
                </c:pt>
                <c:pt idx="11946">
                  <c:v>84.438060488629986</c:v>
                </c:pt>
                <c:pt idx="11947">
                  <c:v>84.439387708525928</c:v>
                </c:pt>
                <c:pt idx="11948">
                  <c:v>84.440714817889287</c:v>
                </c:pt>
                <c:pt idx="11949">
                  <c:v>84.442041816738481</c:v>
                </c:pt>
                <c:pt idx="11950">
                  <c:v>84.443368705091899</c:v>
                </c:pt>
                <c:pt idx="11951">
                  <c:v>84.444695482967973</c:v>
                </c:pt>
                <c:pt idx="11952">
                  <c:v>84.44602215038509</c:v>
                </c:pt>
                <c:pt idx="11953">
                  <c:v>84.447348707361598</c:v>
                </c:pt>
                <c:pt idx="11954">
                  <c:v>84.448675153915929</c:v>
                </c:pt>
                <c:pt idx="11955">
                  <c:v>84.45000149006647</c:v>
                </c:pt>
                <c:pt idx="11956">
                  <c:v>84.451327715831582</c:v>
                </c:pt>
                <c:pt idx="11957">
                  <c:v>84.452653831229611</c:v>
                </c:pt>
                <c:pt idx="11958">
                  <c:v>84.453979836278961</c:v>
                </c:pt>
                <c:pt idx="11959">
                  <c:v>84.455305730997978</c:v>
                </c:pt>
                <c:pt idx="11960">
                  <c:v>84.456631515405036</c:v>
                </c:pt>
                <c:pt idx="11961">
                  <c:v>84.457957189518453</c:v>
                </c:pt>
                <c:pt idx="11962">
                  <c:v>84.459282753356618</c:v>
                </c:pt>
                <c:pt idx="11963">
                  <c:v>84.460608206937891</c:v>
                </c:pt>
                <c:pt idx="11964">
                  <c:v>84.461933550280534</c:v>
                </c:pt>
                <c:pt idx="11965">
                  <c:v>84.463258783402978</c:v>
                </c:pt>
                <c:pt idx="11966">
                  <c:v>84.464583906323469</c:v>
                </c:pt>
                <c:pt idx="11967">
                  <c:v>84.465908919060368</c:v>
                </c:pt>
                <c:pt idx="11968">
                  <c:v>84.467233821632036</c:v>
                </c:pt>
                <c:pt idx="11969">
                  <c:v>84.468558614056747</c:v>
                </c:pt>
                <c:pt idx="11970">
                  <c:v>84.469883296352805</c:v>
                </c:pt>
                <c:pt idx="11971">
                  <c:v>84.471207868538528</c:v>
                </c:pt>
                <c:pt idx="11972">
                  <c:v>84.472532330632262</c:v>
                </c:pt>
                <c:pt idx="11973">
                  <c:v>84.47385668265224</c:v>
                </c:pt>
                <c:pt idx="11974">
                  <c:v>84.475180924616808</c:v>
                </c:pt>
                <c:pt idx="11975">
                  <c:v>84.476505056544198</c:v>
                </c:pt>
                <c:pt idx="11976">
                  <c:v>84.477829078452771</c:v>
                </c:pt>
                <c:pt idx="11977">
                  <c:v>84.479152990360774</c:v>
                </c:pt>
                <c:pt idx="11978">
                  <c:v>84.480476792286481</c:v>
                </c:pt>
                <c:pt idx="11979">
                  <c:v>84.48180048424814</c:v>
                </c:pt>
                <c:pt idx="11980">
                  <c:v>84.48312406626404</c:v>
                </c:pt>
                <c:pt idx="11981">
                  <c:v>84.484447538352441</c:v>
                </c:pt>
                <c:pt idx="11982">
                  <c:v>84.485770900531605</c:v>
                </c:pt>
                <c:pt idx="11983">
                  <c:v>84.487094152819793</c:v>
                </c:pt>
                <c:pt idx="11984">
                  <c:v>84.488417295235251</c:v>
                </c:pt>
                <c:pt idx="11985">
                  <c:v>84.489740327796213</c:v>
                </c:pt>
                <c:pt idx="11986">
                  <c:v>84.491063250520938</c:v>
                </c:pt>
                <c:pt idx="11987">
                  <c:v>84.492386063427631</c:v>
                </c:pt>
                <c:pt idx="11988">
                  <c:v>84.493708766534539</c:v>
                </c:pt>
                <c:pt idx="11989">
                  <c:v>84.49503135985988</c:v>
                </c:pt>
                <c:pt idx="11990">
                  <c:v>84.496353843421886</c:v>
                </c:pt>
                <c:pt idx="11991">
                  <c:v>84.497676217238777</c:v>
                </c:pt>
                <c:pt idx="11992">
                  <c:v>84.498998481328798</c:v>
                </c:pt>
                <c:pt idx="11993">
                  <c:v>84.500320635710054</c:v>
                </c:pt>
                <c:pt idx="11994">
                  <c:v>84.501642680400863</c:v>
                </c:pt>
                <c:pt idx="11995">
                  <c:v>84.502964615419359</c:v>
                </c:pt>
                <c:pt idx="11996">
                  <c:v>84.504286440783773</c:v>
                </c:pt>
                <c:pt idx="11997">
                  <c:v>84.505608156512238</c:v>
                </c:pt>
                <c:pt idx="11998">
                  <c:v>84.506929762623002</c:v>
                </c:pt>
                <c:pt idx="11999">
                  <c:v>84.508251259134227</c:v>
                </c:pt>
                <c:pt idx="12000">
                  <c:v>84.509572646064058</c:v>
                </c:pt>
                <c:pt idx="12001">
                  <c:v>84.5108939234307</c:v>
                </c:pt>
                <c:pt idx="12002">
                  <c:v>84.51221509125233</c:v>
                </c:pt>
                <c:pt idx="12003">
                  <c:v>84.513536149547079</c:v>
                </c:pt>
                <c:pt idx="12004">
                  <c:v>84.514857098333124</c:v>
                </c:pt>
                <c:pt idx="12005">
                  <c:v>84.516177937628626</c:v>
                </c:pt>
                <c:pt idx="12006">
                  <c:v>84.517498667451704</c:v>
                </c:pt>
                <c:pt idx="12007">
                  <c:v>84.518819287820563</c:v>
                </c:pt>
                <c:pt idx="12008">
                  <c:v>84.520139798753249</c:v>
                </c:pt>
                <c:pt idx="12009">
                  <c:v>84.521460200267967</c:v>
                </c:pt>
                <c:pt idx="12010">
                  <c:v>84.52278049238285</c:v>
                </c:pt>
                <c:pt idx="12011">
                  <c:v>84.524100675116003</c:v>
                </c:pt>
                <c:pt idx="12012">
                  <c:v>84.52542074848553</c:v>
                </c:pt>
                <c:pt idx="12013">
                  <c:v>84.526740712509593</c:v>
                </c:pt>
                <c:pt idx="12014">
                  <c:v>84.528060567206282</c:v>
                </c:pt>
                <c:pt idx="12015">
                  <c:v>84.52938031259373</c:v>
                </c:pt>
                <c:pt idx="12016">
                  <c:v>84.530699948689971</c:v>
                </c:pt>
                <c:pt idx="12017">
                  <c:v>84.532019475513167</c:v>
                </c:pt>
                <c:pt idx="12018">
                  <c:v>84.533338893081407</c:v>
                </c:pt>
                <c:pt idx="12019">
                  <c:v>84.534658201412782</c:v>
                </c:pt>
                <c:pt idx="12020">
                  <c:v>84.535977400525368</c:v>
                </c:pt>
                <c:pt idx="12021">
                  <c:v>84.537296490437257</c:v>
                </c:pt>
                <c:pt idx="12022">
                  <c:v>84.538615471166494</c:v>
                </c:pt>
                <c:pt idx="12023">
                  <c:v>84.5399343427312</c:v>
                </c:pt>
                <c:pt idx="12024">
                  <c:v>84.541253105149394</c:v>
                </c:pt>
                <c:pt idx="12025">
                  <c:v>84.542571758439195</c:v>
                </c:pt>
                <c:pt idx="12026">
                  <c:v>84.543890302618621</c:v>
                </c:pt>
                <c:pt idx="12027">
                  <c:v>84.545208737705735</c:v>
                </c:pt>
                <c:pt idx="12028">
                  <c:v>84.546527063718599</c:v>
                </c:pt>
                <c:pt idx="12029">
                  <c:v>84.547845280675233</c:v>
                </c:pt>
                <c:pt idx="12030">
                  <c:v>84.549163388593726</c:v>
                </c:pt>
                <c:pt idx="12031">
                  <c:v>84.550481387492056</c:v>
                </c:pt>
                <c:pt idx="12032">
                  <c:v>84.551799277388312</c:v>
                </c:pt>
                <c:pt idx="12033">
                  <c:v>84.553117058300487</c:v>
                </c:pt>
                <c:pt idx="12034">
                  <c:v>84.554434730246612</c:v>
                </c:pt>
                <c:pt idx="12035">
                  <c:v>84.555752293244694</c:v>
                </c:pt>
                <c:pt idx="12036">
                  <c:v>84.557069747312781</c:v>
                </c:pt>
                <c:pt idx="12037">
                  <c:v>84.558387092468848</c:v>
                </c:pt>
                <c:pt idx="12038">
                  <c:v>84.559704328730916</c:v>
                </c:pt>
                <c:pt idx="12039">
                  <c:v>84.561021456116976</c:v>
                </c:pt>
                <c:pt idx="12040">
                  <c:v>84.56233847464506</c:v>
                </c:pt>
                <c:pt idx="12041">
                  <c:v>84.563655384333131</c:v>
                </c:pt>
                <c:pt idx="12042">
                  <c:v>84.564972185199167</c:v>
                </c:pt>
                <c:pt idx="12043">
                  <c:v>84.566288877261186</c:v>
                </c:pt>
                <c:pt idx="12044">
                  <c:v>84.567605460537123</c:v>
                </c:pt>
                <c:pt idx="12045">
                  <c:v>84.568921935044969</c:v>
                </c:pt>
                <c:pt idx="12046">
                  <c:v>84.570238300802728</c:v>
                </c:pt>
                <c:pt idx="12047">
                  <c:v>84.571554557828307</c:v>
                </c:pt>
                <c:pt idx="12048">
                  <c:v>84.572870706139739</c:v>
                </c:pt>
                <c:pt idx="12049">
                  <c:v>84.574186745754915</c:v>
                </c:pt>
                <c:pt idx="12050">
                  <c:v>84.575502676691812</c:v>
                </c:pt>
                <c:pt idx="12051">
                  <c:v>84.576818498968393</c:v>
                </c:pt>
                <c:pt idx="12052">
                  <c:v>84.578134212602549</c:v>
                </c:pt>
                <c:pt idx="12053">
                  <c:v>84.5794498176123</c:v>
                </c:pt>
                <c:pt idx="12054">
                  <c:v>84.580765314015508</c:v>
                </c:pt>
                <c:pt idx="12055">
                  <c:v>84.582080701830151</c:v>
                </c:pt>
                <c:pt idx="12056">
                  <c:v>84.583395981074119</c:v>
                </c:pt>
                <c:pt idx="12057">
                  <c:v>84.584711151765362</c:v>
                </c:pt>
                <c:pt idx="12058">
                  <c:v>84.58602621392177</c:v>
                </c:pt>
                <c:pt idx="12059">
                  <c:v>84.587341167561291</c:v>
                </c:pt>
                <c:pt idx="12060">
                  <c:v>84.58865601270179</c:v>
                </c:pt>
                <c:pt idx="12061">
                  <c:v>84.5899707493612</c:v>
                </c:pt>
                <c:pt idx="12062">
                  <c:v>84.591285377557426</c:v>
                </c:pt>
                <c:pt idx="12063">
                  <c:v>84.592599897308347</c:v>
                </c:pt>
                <c:pt idx="12064">
                  <c:v>84.59391430863181</c:v>
                </c:pt>
                <c:pt idx="12065">
                  <c:v>84.595228611545807</c:v>
                </c:pt>
                <c:pt idx="12066">
                  <c:v>84.596542806068115</c:v>
                </c:pt>
                <c:pt idx="12067">
                  <c:v>84.597856892216655</c:v>
                </c:pt>
                <c:pt idx="12068">
                  <c:v>84.599170870009317</c:v>
                </c:pt>
                <c:pt idx="12069">
                  <c:v>84.600484739463937</c:v>
                </c:pt>
                <c:pt idx="12070">
                  <c:v>84.601798500598377</c:v>
                </c:pt>
                <c:pt idx="12071">
                  <c:v>84.603112153430516</c:v>
                </c:pt>
                <c:pt idx="12072">
                  <c:v>84.604425697978229</c:v>
                </c:pt>
                <c:pt idx="12073">
                  <c:v>84.605739134259323</c:v>
                </c:pt>
                <c:pt idx="12074">
                  <c:v>84.607052462291662</c:v>
                </c:pt>
                <c:pt idx="12075">
                  <c:v>84.608365682093066</c:v>
                </c:pt>
                <c:pt idx="12076">
                  <c:v>84.609678793681425</c:v>
                </c:pt>
                <c:pt idx="12077">
                  <c:v>84.610991797074519</c:v>
                </c:pt>
                <c:pt idx="12078">
                  <c:v>84.612304692290223</c:v>
                </c:pt>
                <c:pt idx="12079">
                  <c:v>84.613617479346303</c:v>
                </c:pt>
                <c:pt idx="12080">
                  <c:v>84.61493015826062</c:v>
                </c:pt>
                <c:pt idx="12081">
                  <c:v>84.616242729050981</c:v>
                </c:pt>
                <c:pt idx="12082">
                  <c:v>84.617555191735207</c:v>
                </c:pt>
                <c:pt idx="12083">
                  <c:v>84.61886754633106</c:v>
                </c:pt>
                <c:pt idx="12084">
                  <c:v>84.620179792856376</c:v>
                </c:pt>
                <c:pt idx="12085">
                  <c:v>84.621491931328976</c:v>
                </c:pt>
                <c:pt idx="12086">
                  <c:v>84.622803961766621</c:v>
                </c:pt>
                <c:pt idx="12087">
                  <c:v>84.624115884187091</c:v>
                </c:pt>
                <c:pt idx="12088">
                  <c:v>84.625427698608206</c:v>
                </c:pt>
                <c:pt idx="12089">
                  <c:v>84.626739405047701</c:v>
                </c:pt>
                <c:pt idx="12090">
                  <c:v>84.628051003523396</c:v>
                </c:pt>
                <c:pt idx="12091">
                  <c:v>84.629362494053026</c:v>
                </c:pt>
                <c:pt idx="12092">
                  <c:v>84.630673876654399</c:v>
                </c:pt>
                <c:pt idx="12093">
                  <c:v>84.631985151345219</c:v>
                </c:pt>
                <c:pt idx="12094">
                  <c:v>84.633296318143294</c:v>
                </c:pt>
                <c:pt idx="12095">
                  <c:v>84.634607377066331</c:v>
                </c:pt>
                <c:pt idx="12096">
                  <c:v>84.635918328132135</c:v>
                </c:pt>
                <c:pt idx="12097">
                  <c:v>84.637229171358427</c:v>
                </c:pt>
                <c:pt idx="12098">
                  <c:v>84.638539906762929</c:v>
                </c:pt>
                <c:pt idx="12099">
                  <c:v>84.639850534363404</c:v>
                </c:pt>
                <c:pt idx="12100">
                  <c:v>84.641161054177587</c:v>
                </c:pt>
                <c:pt idx="12101">
                  <c:v>84.642471466223142</c:v>
                </c:pt>
                <c:pt idx="12102">
                  <c:v>84.643781770517862</c:v>
                </c:pt>
                <c:pt idx="12103">
                  <c:v>84.645091967079452</c:v>
                </c:pt>
                <c:pt idx="12104">
                  <c:v>84.646402055925634</c:v>
                </c:pt>
                <c:pt idx="12105">
                  <c:v>84.647712037074086</c:v>
                </c:pt>
                <c:pt idx="12106">
                  <c:v>84.64902191054253</c:v>
                </c:pt>
                <c:pt idx="12107">
                  <c:v>84.650331676348642</c:v>
                </c:pt>
                <c:pt idx="12108">
                  <c:v>84.65164133451016</c:v>
                </c:pt>
                <c:pt idx="12109">
                  <c:v>84.652950885044788</c:v>
                </c:pt>
                <c:pt idx="12110">
                  <c:v>84.65426032797015</c:v>
                </c:pt>
                <c:pt idx="12111">
                  <c:v>84.655569663303964</c:v>
                </c:pt>
                <c:pt idx="12112">
                  <c:v>84.65687889106394</c:v>
                </c:pt>
                <c:pt idx="12113">
                  <c:v>84.658188011267683</c:v>
                </c:pt>
                <c:pt idx="12114">
                  <c:v>84.659497023932943</c:v>
                </c:pt>
                <c:pt idx="12115">
                  <c:v>84.660805929077313</c:v>
                </c:pt>
                <c:pt idx="12116">
                  <c:v>84.662114726718514</c:v>
                </c:pt>
                <c:pt idx="12117">
                  <c:v>84.663423416874167</c:v>
                </c:pt>
                <c:pt idx="12118">
                  <c:v>84.664731999561923</c:v>
                </c:pt>
                <c:pt idx="12119">
                  <c:v>84.666040474799459</c:v>
                </c:pt>
                <c:pt idx="12120">
                  <c:v>84.667348842604412</c:v>
                </c:pt>
                <c:pt idx="12121">
                  <c:v>84.668657102994402</c:v>
                </c:pt>
                <c:pt idx="12122">
                  <c:v>84.669965255987066</c:v>
                </c:pt>
                <c:pt idx="12123">
                  <c:v>84.671273301600053</c:v>
                </c:pt>
                <c:pt idx="12124">
                  <c:v>84.672581239851013</c:v>
                </c:pt>
                <c:pt idx="12125">
                  <c:v>84.673889070757525</c:v>
                </c:pt>
                <c:pt idx="12126">
                  <c:v>84.675196794337211</c:v>
                </c:pt>
                <c:pt idx="12127">
                  <c:v>84.676504410607691</c:v>
                </c:pt>
                <c:pt idx="12128">
                  <c:v>84.677811919586588</c:v>
                </c:pt>
                <c:pt idx="12129">
                  <c:v>84.679119321291481</c:v>
                </c:pt>
                <c:pt idx="12130">
                  <c:v>84.680426615740004</c:v>
                </c:pt>
                <c:pt idx="12131">
                  <c:v>84.681733802949751</c:v>
                </c:pt>
                <c:pt idx="12132">
                  <c:v>84.6830408829383</c:v>
                </c:pt>
                <c:pt idx="12133">
                  <c:v>84.684347855723217</c:v>
                </c:pt>
                <c:pt idx="12134">
                  <c:v>84.685654721322109</c:v>
                </c:pt>
                <c:pt idx="12135">
                  <c:v>84.686961479752583</c:v>
                </c:pt>
                <c:pt idx="12136">
                  <c:v>84.68826813103216</c:v>
                </c:pt>
                <c:pt idx="12137">
                  <c:v>84.689574675178463</c:v>
                </c:pt>
                <c:pt idx="12138">
                  <c:v>84.690881112209055</c:v>
                </c:pt>
                <c:pt idx="12139">
                  <c:v>84.692187442141432</c:v>
                </c:pt>
                <c:pt idx="12140">
                  <c:v>84.693493664993213</c:v>
                </c:pt>
                <c:pt idx="12141">
                  <c:v>84.694799780781921</c:v>
                </c:pt>
                <c:pt idx="12142">
                  <c:v>84.69610578952512</c:v>
                </c:pt>
                <c:pt idx="12143">
                  <c:v>84.697411691240362</c:v>
                </c:pt>
                <c:pt idx="12144">
                  <c:v>84.698717485945181</c:v>
                </c:pt>
                <c:pt idx="12145">
                  <c:v>84.700023173657129</c:v>
                </c:pt>
                <c:pt idx="12146">
                  <c:v>84.701328754393685</c:v>
                </c:pt>
                <c:pt idx="12147">
                  <c:v>84.702634228172457</c:v>
                </c:pt>
                <c:pt idx="12148">
                  <c:v>84.70393959501088</c:v>
                </c:pt>
                <c:pt idx="12149">
                  <c:v>84.705244854926534</c:v>
                </c:pt>
                <c:pt idx="12150">
                  <c:v>84.706550007936912</c:v>
                </c:pt>
                <c:pt idx="12151">
                  <c:v>84.707855054059536</c:v>
                </c:pt>
                <c:pt idx="12152">
                  <c:v>84.7091599933119</c:v>
                </c:pt>
                <c:pt idx="12153">
                  <c:v>84.710464825711497</c:v>
                </c:pt>
                <c:pt idx="12154">
                  <c:v>84.711769551275864</c:v>
                </c:pt>
                <c:pt idx="12155">
                  <c:v>84.713074170022466</c:v>
                </c:pt>
                <c:pt idx="12156">
                  <c:v>84.714378681968782</c:v>
                </c:pt>
                <c:pt idx="12157">
                  <c:v>84.715683087132305</c:v>
                </c:pt>
                <c:pt idx="12158">
                  <c:v>84.716987385530516</c:v>
                </c:pt>
                <c:pt idx="12159">
                  <c:v>84.718291577180921</c:v>
                </c:pt>
                <c:pt idx="12160">
                  <c:v>84.719595662100943</c:v>
                </c:pt>
                <c:pt idx="12161">
                  <c:v>84.720899640308076</c:v>
                </c:pt>
                <c:pt idx="12162">
                  <c:v>84.722203511819771</c:v>
                </c:pt>
                <c:pt idx="12163">
                  <c:v>84.723507276653493</c:v>
                </c:pt>
                <c:pt idx="12164">
                  <c:v>84.724810934826706</c:v>
                </c:pt>
                <c:pt idx="12165">
                  <c:v>84.726114486356835</c:v>
                </c:pt>
                <c:pt idx="12166">
                  <c:v>84.727417931261385</c:v>
                </c:pt>
                <c:pt idx="12167">
                  <c:v>84.728721269557695</c:v>
                </c:pt>
                <c:pt idx="12168">
                  <c:v>84.730024501263316</c:v>
                </c:pt>
                <c:pt idx="12169">
                  <c:v>84.731327626395597</c:v>
                </c:pt>
                <c:pt idx="12170">
                  <c:v>84.732630644972005</c:v>
                </c:pt>
                <c:pt idx="12171">
                  <c:v>84.733933557009948</c:v>
                </c:pt>
                <c:pt idx="12172">
                  <c:v>84.735236362526877</c:v>
                </c:pt>
                <c:pt idx="12173">
                  <c:v>84.736539061540199</c:v>
                </c:pt>
                <c:pt idx="12174">
                  <c:v>84.737841654067296</c:v>
                </c:pt>
                <c:pt idx="12175">
                  <c:v>84.739144140125603</c:v>
                </c:pt>
                <c:pt idx="12176">
                  <c:v>84.740446519732473</c:v>
                </c:pt>
                <c:pt idx="12177">
                  <c:v>84.741748792905383</c:v>
                </c:pt>
                <c:pt idx="12178">
                  <c:v>84.743050959661673</c:v>
                </c:pt>
                <c:pt idx="12179">
                  <c:v>84.744353020018778</c:v>
                </c:pt>
                <c:pt idx="12180">
                  <c:v>84.745654973994036</c:v>
                </c:pt>
                <c:pt idx="12181">
                  <c:v>84.74695682160484</c:v>
                </c:pt>
                <c:pt idx="12182">
                  <c:v>84.7482585628686</c:v>
                </c:pt>
                <c:pt idx="12183">
                  <c:v>84.749560197802637</c:v>
                </c:pt>
                <c:pt idx="12184">
                  <c:v>84.750861726424404</c:v>
                </c:pt>
                <c:pt idx="12185">
                  <c:v>84.752163148751166</c:v>
                </c:pt>
                <c:pt idx="12186">
                  <c:v>84.753464464800331</c:v>
                </c:pt>
                <c:pt idx="12187">
                  <c:v>84.754765674589279</c:v>
                </c:pt>
                <c:pt idx="12188">
                  <c:v>84.756066778135335</c:v>
                </c:pt>
                <c:pt idx="12189">
                  <c:v>84.757367775455833</c:v>
                </c:pt>
                <c:pt idx="12190">
                  <c:v>84.758668666568113</c:v>
                </c:pt>
                <c:pt idx="12191">
                  <c:v>84.759969451489596</c:v>
                </c:pt>
                <c:pt idx="12192">
                  <c:v>84.761270130237506</c:v>
                </c:pt>
                <c:pt idx="12193">
                  <c:v>84.762570702829237</c:v>
                </c:pt>
                <c:pt idx="12194">
                  <c:v>84.763871169282098</c:v>
                </c:pt>
                <c:pt idx="12195">
                  <c:v>84.76517152961344</c:v>
                </c:pt>
                <c:pt idx="12196">
                  <c:v>84.766471783840529</c:v>
                </c:pt>
                <c:pt idx="12197">
                  <c:v>84.767771931980718</c:v>
                </c:pt>
                <c:pt idx="12198">
                  <c:v>84.7690719740513</c:v>
                </c:pt>
                <c:pt idx="12199">
                  <c:v>84.770371910069571</c:v>
                </c:pt>
                <c:pt idx="12200">
                  <c:v>84.771671740052867</c:v>
                </c:pt>
                <c:pt idx="12201">
                  <c:v>84.772971464018468</c:v>
                </c:pt>
                <c:pt idx="12202">
                  <c:v>84.774271081983656</c:v>
                </c:pt>
                <c:pt idx="12203">
                  <c:v>84.775570593965739</c:v>
                </c:pt>
                <c:pt idx="12204">
                  <c:v>84.776869999981983</c:v>
                </c:pt>
                <c:pt idx="12205">
                  <c:v>84.778169300049669</c:v>
                </c:pt>
                <c:pt idx="12206">
                  <c:v>84.779468494186077</c:v>
                </c:pt>
                <c:pt idx="12207">
                  <c:v>84.780767582408473</c:v>
                </c:pt>
                <c:pt idx="12208">
                  <c:v>84.782066564734151</c:v>
                </c:pt>
                <c:pt idx="12209">
                  <c:v>84.783365441180337</c:v>
                </c:pt>
                <c:pt idx="12210">
                  <c:v>84.784664211764323</c:v>
                </c:pt>
                <c:pt idx="12211">
                  <c:v>84.785962876503334</c:v>
                </c:pt>
                <c:pt idx="12212">
                  <c:v>84.787261435414678</c:v>
                </c:pt>
                <c:pt idx="12213">
                  <c:v>84.788559888515508</c:v>
                </c:pt>
                <c:pt idx="12214">
                  <c:v>84.789858235823132</c:v>
                </c:pt>
                <c:pt idx="12215">
                  <c:v>84.791156477354789</c:v>
                </c:pt>
                <c:pt idx="12216">
                  <c:v>84.79245461312766</c:v>
                </c:pt>
                <c:pt idx="12217">
                  <c:v>84.793752643159053</c:v>
                </c:pt>
                <c:pt idx="12218">
                  <c:v>84.795050567466134</c:v>
                </c:pt>
                <c:pt idx="12219">
                  <c:v>84.796348386066143</c:v>
                </c:pt>
                <c:pt idx="12220">
                  <c:v>84.797646098976287</c:v>
                </c:pt>
                <c:pt idx="12221">
                  <c:v>84.798943706213791</c:v>
                </c:pt>
                <c:pt idx="12222">
                  <c:v>84.800241207795864</c:v>
                </c:pt>
                <c:pt idx="12223">
                  <c:v>84.801538603739672</c:v>
                </c:pt>
                <c:pt idx="12224">
                  <c:v>84.802835894062468</c:v>
                </c:pt>
                <c:pt idx="12225">
                  <c:v>84.804133078781447</c:v>
                </c:pt>
                <c:pt idx="12226">
                  <c:v>84.805430157913761</c:v>
                </c:pt>
                <c:pt idx="12227">
                  <c:v>84.806727131476634</c:v>
                </c:pt>
                <c:pt idx="12228">
                  <c:v>84.808023999487219</c:v>
                </c:pt>
                <c:pt idx="12229">
                  <c:v>84.809320761962724</c:v>
                </c:pt>
                <c:pt idx="12230">
                  <c:v>84.810617418920302</c:v>
                </c:pt>
                <c:pt idx="12231">
                  <c:v>84.81191397037712</c:v>
                </c:pt>
                <c:pt idx="12232">
                  <c:v>84.813210416350373</c:v>
                </c:pt>
                <c:pt idx="12233">
                  <c:v>84.814506756857199</c:v>
                </c:pt>
                <c:pt idx="12234">
                  <c:v>84.815802991914751</c:v>
                </c:pt>
                <c:pt idx="12235">
                  <c:v>84.81709912154021</c:v>
                </c:pt>
                <c:pt idx="12236">
                  <c:v>84.818395145750713</c:v>
                </c:pt>
                <c:pt idx="12237">
                  <c:v>84.819691064563401</c:v>
                </c:pt>
                <c:pt idx="12238">
                  <c:v>84.820986877995395</c:v>
                </c:pt>
                <c:pt idx="12239">
                  <c:v>84.822282586063864</c:v>
                </c:pt>
                <c:pt idx="12240">
                  <c:v>84.823578188785945</c:v>
                </c:pt>
                <c:pt idx="12241">
                  <c:v>84.824873686178734</c:v>
                </c:pt>
                <c:pt idx="12242">
                  <c:v>84.826169078259369</c:v>
                </c:pt>
                <c:pt idx="12243">
                  <c:v>84.827464365045003</c:v>
                </c:pt>
                <c:pt idx="12244">
                  <c:v>84.828759546552732</c:v>
                </c:pt>
                <c:pt idx="12245">
                  <c:v>84.830054622799651</c:v>
                </c:pt>
                <c:pt idx="12246">
                  <c:v>84.831349593802855</c:v>
                </c:pt>
                <c:pt idx="12247">
                  <c:v>84.832644459579484</c:v>
                </c:pt>
                <c:pt idx="12248">
                  <c:v>84.833939220146632</c:v>
                </c:pt>
                <c:pt idx="12249">
                  <c:v>84.835233875521382</c:v>
                </c:pt>
                <c:pt idx="12250">
                  <c:v>84.836528425720829</c:v>
                </c:pt>
                <c:pt idx="12251">
                  <c:v>84.837822870762054</c:v>
                </c:pt>
                <c:pt idx="12252">
                  <c:v>84.839117210662181</c:v>
                </c:pt>
                <c:pt idx="12253">
                  <c:v>84.840411445438207</c:v>
                </c:pt>
                <c:pt idx="12254">
                  <c:v>84.84170557510727</c:v>
                </c:pt>
                <c:pt idx="12255">
                  <c:v>84.842999599686436</c:v>
                </c:pt>
                <c:pt idx="12256">
                  <c:v>84.844293519192775</c:v>
                </c:pt>
                <c:pt idx="12257">
                  <c:v>84.845587333643294</c:v>
                </c:pt>
                <c:pt idx="12258">
                  <c:v>84.846881043055134</c:v>
                </c:pt>
                <c:pt idx="12259">
                  <c:v>84.848174647445262</c:v>
                </c:pt>
                <c:pt idx="12260">
                  <c:v>84.849468146830802</c:v>
                </c:pt>
                <c:pt idx="12261">
                  <c:v>84.850761541228778</c:v>
                </c:pt>
                <c:pt idx="12262">
                  <c:v>84.852054830656201</c:v>
                </c:pt>
                <c:pt idx="12263">
                  <c:v>84.853348015130152</c:v>
                </c:pt>
                <c:pt idx="12264">
                  <c:v>84.854641094667599</c:v>
                </c:pt>
                <c:pt idx="12265">
                  <c:v>84.855934069285652</c:v>
                </c:pt>
                <c:pt idx="12266">
                  <c:v>84.857226939001293</c:v>
                </c:pt>
                <c:pt idx="12267">
                  <c:v>84.858519703831533</c:v>
                </c:pt>
                <c:pt idx="12268">
                  <c:v>84.859812363793424</c:v>
                </c:pt>
                <c:pt idx="12269">
                  <c:v>84.861104918903962</c:v>
                </c:pt>
                <c:pt idx="12270">
                  <c:v>84.86239736918013</c:v>
                </c:pt>
                <c:pt idx="12271">
                  <c:v>84.863689714638952</c:v>
                </c:pt>
                <c:pt idx="12272">
                  <c:v>84.864981955297438</c:v>
                </c:pt>
                <c:pt idx="12273">
                  <c:v>84.866274091172585</c:v>
                </c:pt>
                <c:pt idx="12274">
                  <c:v>84.867566122281346</c:v>
                </c:pt>
                <c:pt idx="12275">
                  <c:v>84.868858048640746</c:v>
                </c:pt>
                <c:pt idx="12276">
                  <c:v>84.870149870267781</c:v>
                </c:pt>
                <c:pt idx="12277">
                  <c:v>84.871441587179376</c:v>
                </c:pt>
                <c:pt idx="12278">
                  <c:v>84.872733199392556</c:v>
                </c:pt>
                <c:pt idx="12279">
                  <c:v>84.874024706924274</c:v>
                </c:pt>
                <c:pt idx="12280">
                  <c:v>84.875316109791484</c:v>
                </c:pt>
                <c:pt idx="12281">
                  <c:v>84.876607408011168</c:v>
                </c:pt>
                <c:pt idx="12282">
                  <c:v>84.877898601600293</c:v>
                </c:pt>
                <c:pt idx="12283">
                  <c:v>84.879189690575785</c:v>
                </c:pt>
                <c:pt idx="12284">
                  <c:v>84.880480674954612</c:v>
                </c:pt>
                <c:pt idx="12285">
                  <c:v>84.881771554753712</c:v>
                </c:pt>
                <c:pt idx="12286">
                  <c:v>84.883062329990054</c:v>
                </c:pt>
                <c:pt idx="12287">
                  <c:v>84.88435300068052</c:v>
                </c:pt>
                <c:pt idx="12288">
                  <c:v>84.88564356684212</c:v>
                </c:pt>
                <c:pt idx="12289">
                  <c:v>84.886934028491709</c:v>
                </c:pt>
                <c:pt idx="12290">
                  <c:v>84.888224385646254</c:v>
                </c:pt>
                <c:pt idx="12291">
                  <c:v>84.889514638322666</c:v>
                </c:pt>
                <c:pt idx="12292">
                  <c:v>84.890804786537871</c:v>
                </c:pt>
                <c:pt idx="12293">
                  <c:v>84.892094830308764</c:v>
                </c:pt>
                <c:pt idx="12294">
                  <c:v>84.893384769652286</c:v>
                </c:pt>
                <c:pt idx="12295">
                  <c:v>84.89467460458529</c:v>
                </c:pt>
                <c:pt idx="12296">
                  <c:v>84.895964335124731</c:v>
                </c:pt>
                <c:pt idx="12297">
                  <c:v>84.897253961287504</c:v>
                </c:pt>
                <c:pt idx="12298">
                  <c:v>84.89854348309045</c:v>
                </c:pt>
                <c:pt idx="12299">
                  <c:v>84.899832900550493</c:v>
                </c:pt>
                <c:pt idx="12300">
                  <c:v>84.901122213684516</c:v>
                </c:pt>
                <c:pt idx="12301">
                  <c:v>84.902411422509402</c:v>
                </c:pt>
                <c:pt idx="12302">
                  <c:v>84.90370052704202</c:v>
                </c:pt>
                <c:pt idx="12303">
                  <c:v>84.904989527299264</c:v>
                </c:pt>
                <c:pt idx="12304">
                  <c:v>84.906278423297962</c:v>
                </c:pt>
                <c:pt idx="12305">
                  <c:v>84.907567215055025</c:v>
                </c:pt>
                <c:pt idx="12306">
                  <c:v>84.908855902587291</c:v>
                </c:pt>
                <c:pt idx="12307">
                  <c:v>84.910144485911587</c:v>
                </c:pt>
                <c:pt idx="12308">
                  <c:v>84.91143296504481</c:v>
                </c:pt>
                <c:pt idx="12309">
                  <c:v>84.912721340003756</c:v>
                </c:pt>
                <c:pt idx="12310">
                  <c:v>84.914009610805337</c:v>
                </c:pt>
                <c:pt idx="12311">
                  <c:v>84.915297777466364</c:v>
                </c:pt>
                <c:pt idx="12312">
                  <c:v>84.916585840003634</c:v>
                </c:pt>
                <c:pt idx="12313">
                  <c:v>84.917873798434044</c:v>
                </c:pt>
                <c:pt idx="12314">
                  <c:v>84.919161652774349</c:v>
                </c:pt>
                <c:pt idx="12315">
                  <c:v>84.920449403041417</c:v>
                </c:pt>
                <c:pt idx="12316">
                  <c:v>84.921737049252101</c:v>
                </c:pt>
                <c:pt idx="12317">
                  <c:v>84.923024591423143</c:v>
                </c:pt>
                <c:pt idx="12318">
                  <c:v>84.924312029571396</c:v>
                </c:pt>
                <c:pt idx="12319">
                  <c:v>84.925599363713673</c:v>
                </c:pt>
                <c:pt idx="12320">
                  <c:v>84.92688659386674</c:v>
                </c:pt>
                <c:pt idx="12321">
                  <c:v>84.92817372004744</c:v>
                </c:pt>
                <c:pt idx="12322">
                  <c:v>84.929460742272511</c:v>
                </c:pt>
                <c:pt idx="12323">
                  <c:v>84.930747660558794</c:v>
                </c:pt>
                <c:pt idx="12324">
                  <c:v>84.932034474923086</c:v>
                </c:pt>
                <c:pt idx="12325">
                  <c:v>84.933321185382127</c:v>
                </c:pt>
                <c:pt idx="12326">
                  <c:v>84.934607791952715</c:v>
                </c:pt>
                <c:pt idx="12327">
                  <c:v>84.935894294651632</c:v>
                </c:pt>
                <c:pt idx="12328">
                  <c:v>84.93718069349562</c:v>
                </c:pt>
                <c:pt idx="12329">
                  <c:v>84.93846698850146</c:v>
                </c:pt>
                <c:pt idx="12330">
                  <c:v>84.939753179685923</c:v>
                </c:pt>
                <c:pt idx="12331">
                  <c:v>84.94103926706579</c:v>
                </c:pt>
                <c:pt idx="12332">
                  <c:v>84.94232525065776</c:v>
                </c:pt>
                <c:pt idx="12333">
                  <c:v>84.943611130478629</c:v>
                </c:pt>
                <c:pt idx="12334">
                  <c:v>84.944896906545097</c:v>
                </c:pt>
                <c:pt idx="12335">
                  <c:v>84.946182578873959</c:v>
                </c:pt>
                <c:pt idx="12336">
                  <c:v>84.947468147481914</c:v>
                </c:pt>
                <c:pt idx="12337">
                  <c:v>84.948753612385715</c:v>
                </c:pt>
                <c:pt idx="12338">
                  <c:v>84.950038973602091</c:v>
                </c:pt>
                <c:pt idx="12339">
                  <c:v>84.95132423114778</c:v>
                </c:pt>
                <c:pt idx="12340">
                  <c:v>84.952609385039466</c:v>
                </c:pt>
                <c:pt idx="12341">
                  <c:v>84.953894435293904</c:v>
                </c:pt>
                <c:pt idx="12342">
                  <c:v>84.955179381927763</c:v>
                </c:pt>
                <c:pt idx="12343">
                  <c:v>84.956464224957784</c:v>
                </c:pt>
                <c:pt idx="12344">
                  <c:v>84.957748964400679</c:v>
                </c:pt>
                <c:pt idx="12345">
                  <c:v>84.959033600273131</c:v>
                </c:pt>
                <c:pt idx="12346">
                  <c:v>84.960318132591865</c:v>
                </c:pt>
                <c:pt idx="12347">
                  <c:v>84.961602561373567</c:v>
                </c:pt>
                <c:pt idx="12348">
                  <c:v>84.962886886634877</c:v>
                </c:pt>
                <c:pt idx="12349">
                  <c:v>84.964171108392549</c:v>
                </c:pt>
                <c:pt idx="12350">
                  <c:v>84.965455226663224</c:v>
                </c:pt>
                <c:pt idx="12351">
                  <c:v>84.966739241463586</c:v>
                </c:pt>
                <c:pt idx="12352">
                  <c:v>84.968023152810332</c:v>
                </c:pt>
                <c:pt idx="12353">
                  <c:v>84.96930696072009</c:v>
                </c:pt>
                <c:pt idx="12354">
                  <c:v>84.970590665209571</c:v>
                </c:pt>
                <c:pt idx="12355">
                  <c:v>84.971874266295373</c:v>
                </c:pt>
                <c:pt idx="12356">
                  <c:v>84.973157763994223</c:v>
                </c:pt>
                <c:pt idx="12357">
                  <c:v>84.974441158322733</c:v>
                </c:pt>
                <c:pt idx="12358">
                  <c:v>84.975724449297559</c:v>
                </c:pt>
                <c:pt idx="12359">
                  <c:v>84.977007636935369</c:v>
                </c:pt>
                <c:pt idx="12360">
                  <c:v>84.978290721252776</c:v>
                </c:pt>
                <c:pt idx="12361">
                  <c:v>84.979573702266393</c:v>
                </c:pt>
                <c:pt idx="12362">
                  <c:v>84.980856579992917</c:v>
                </c:pt>
                <c:pt idx="12363">
                  <c:v>84.982139354448961</c:v>
                </c:pt>
                <c:pt idx="12364">
                  <c:v>84.983422025651095</c:v>
                </c:pt>
                <c:pt idx="12365">
                  <c:v>84.984704593616016</c:v>
                </c:pt>
                <c:pt idx="12366">
                  <c:v>84.98598705836028</c:v>
                </c:pt>
                <c:pt idx="12367">
                  <c:v>84.987269419900542</c:v>
                </c:pt>
                <c:pt idx="12368">
                  <c:v>84.988551678253359</c:v>
                </c:pt>
                <c:pt idx="12369">
                  <c:v>84.989833833435398</c:v>
                </c:pt>
                <c:pt idx="12370">
                  <c:v>84.991115885463259</c:v>
                </c:pt>
                <c:pt idx="12371">
                  <c:v>84.992397834353454</c:v>
                </c:pt>
                <c:pt idx="12372">
                  <c:v>84.993679680122682</c:v>
                </c:pt>
                <c:pt idx="12373">
                  <c:v>84.994961422787441</c:v>
                </c:pt>
                <c:pt idx="12374">
                  <c:v>84.996243062364414</c:v>
                </c:pt>
                <c:pt idx="12375">
                  <c:v>84.9975245988701</c:v>
                </c:pt>
                <c:pt idx="12376">
                  <c:v>84.99880603232107</c:v>
                </c:pt>
                <c:pt idx="12377">
                  <c:v>85.000087362733993</c:v>
                </c:pt>
                <c:pt idx="12378">
                  <c:v>85.001368590125338</c:v>
                </c:pt>
                <c:pt idx="12379">
                  <c:v>85.002649714511705</c:v>
                </c:pt>
                <c:pt idx="12380">
                  <c:v>85.003930735909648</c:v>
                </c:pt>
                <c:pt idx="12381">
                  <c:v>85.005211654335781</c:v>
                </c:pt>
                <c:pt idx="12382">
                  <c:v>85.006492469806574</c:v>
                </c:pt>
                <c:pt idx="12383">
                  <c:v>85.007773182338596</c:v>
                </c:pt>
                <c:pt idx="12384">
                  <c:v>85.009053791948446</c:v>
                </c:pt>
                <c:pt idx="12385">
                  <c:v>85.010334298652594</c:v>
                </c:pt>
                <c:pt idx="12386">
                  <c:v>85.011614702467625</c:v>
                </c:pt>
                <c:pt idx="12387">
                  <c:v>85.012895003410051</c:v>
                </c:pt>
                <c:pt idx="12388">
                  <c:v>85.014175201496414</c:v>
                </c:pt>
                <c:pt idx="12389">
                  <c:v>85.015455296743198</c:v>
                </c:pt>
                <c:pt idx="12390">
                  <c:v>85.016735289166988</c:v>
                </c:pt>
                <c:pt idx="12391">
                  <c:v>85.018015178784282</c:v>
                </c:pt>
                <c:pt idx="12392">
                  <c:v>85.019294965611564</c:v>
                </c:pt>
                <c:pt idx="12393">
                  <c:v>85.020574649665349</c:v>
                </c:pt>
                <c:pt idx="12394">
                  <c:v>85.021854230962177</c:v>
                </c:pt>
                <c:pt idx="12395">
                  <c:v>85.023133709518504</c:v>
                </c:pt>
                <c:pt idx="12396">
                  <c:v>85.024413085350858</c:v>
                </c:pt>
                <c:pt idx="12397">
                  <c:v>85.025692358475737</c:v>
                </c:pt>
                <c:pt idx="12398">
                  <c:v>85.026971528909584</c:v>
                </c:pt>
                <c:pt idx="12399">
                  <c:v>85.02825059666894</c:v>
                </c:pt>
                <c:pt idx="12400">
                  <c:v>85.029529561770275</c:v>
                </c:pt>
                <c:pt idx="12401">
                  <c:v>85.030808424230045</c:v>
                </c:pt>
                <c:pt idx="12402">
                  <c:v>85.032087184064721</c:v>
                </c:pt>
                <c:pt idx="12403">
                  <c:v>85.033365841290788</c:v>
                </c:pt>
                <c:pt idx="12404">
                  <c:v>85.034644395924715</c:v>
                </c:pt>
                <c:pt idx="12405">
                  <c:v>85.035922847982945</c:v>
                </c:pt>
                <c:pt idx="12406">
                  <c:v>85.037201197481949</c:v>
                </c:pt>
                <c:pt idx="12407">
                  <c:v>85.038479444438181</c:v>
                </c:pt>
                <c:pt idx="12408">
                  <c:v>85.039757588868099</c:v>
                </c:pt>
                <c:pt idx="12409">
                  <c:v>85.04103563078813</c:v>
                </c:pt>
                <c:pt idx="12410">
                  <c:v>85.042313570214716</c:v>
                </c:pt>
                <c:pt idx="12411">
                  <c:v>85.043591407164314</c:v>
                </c:pt>
                <c:pt idx="12412">
                  <c:v>85.044869141653336</c:v>
                </c:pt>
                <c:pt idx="12413">
                  <c:v>85.04614677369824</c:v>
                </c:pt>
                <c:pt idx="12414">
                  <c:v>85.047424303315424</c:v>
                </c:pt>
                <c:pt idx="12415">
                  <c:v>85.048701730521302</c:v>
                </c:pt>
                <c:pt idx="12416">
                  <c:v>85.049979055332301</c:v>
                </c:pt>
                <c:pt idx="12417">
                  <c:v>85.051256277764878</c:v>
                </c:pt>
                <c:pt idx="12418">
                  <c:v>85.05253339783539</c:v>
                </c:pt>
                <c:pt idx="12419">
                  <c:v>85.053810415560278</c:v>
                </c:pt>
                <c:pt idx="12420">
                  <c:v>85.055087330955899</c:v>
                </c:pt>
                <c:pt idx="12421">
                  <c:v>85.05636414403871</c:v>
                </c:pt>
                <c:pt idx="12422">
                  <c:v>85.057640854825053</c:v>
                </c:pt>
                <c:pt idx="12423">
                  <c:v>85.058917463331355</c:v>
                </c:pt>
                <c:pt idx="12424">
                  <c:v>85.060193969574001</c:v>
                </c:pt>
                <c:pt idx="12425">
                  <c:v>85.061470373569321</c:v>
                </c:pt>
                <c:pt idx="12426">
                  <c:v>85.062746675333756</c:v>
                </c:pt>
                <c:pt idx="12427">
                  <c:v>85.064022874883676</c:v>
                </c:pt>
                <c:pt idx="12428">
                  <c:v>85.065298972235411</c:v>
                </c:pt>
                <c:pt idx="12429">
                  <c:v>85.066574967405344</c:v>
                </c:pt>
                <c:pt idx="12430">
                  <c:v>85.067850860409877</c:v>
                </c:pt>
                <c:pt idx="12431">
                  <c:v>85.069126651265307</c:v>
                </c:pt>
                <c:pt idx="12432">
                  <c:v>85.070402339988021</c:v>
                </c:pt>
                <c:pt idx="12433">
                  <c:v>85.07167792659439</c:v>
                </c:pt>
                <c:pt idx="12434">
                  <c:v>85.072953411100727</c:v>
                </c:pt>
                <c:pt idx="12435">
                  <c:v>85.074228793523361</c:v>
                </c:pt>
                <c:pt idx="12436">
                  <c:v>85.07550407387869</c:v>
                </c:pt>
                <c:pt idx="12437">
                  <c:v>85.076779252182988</c:v>
                </c:pt>
                <c:pt idx="12438">
                  <c:v>85.078054328452637</c:v>
                </c:pt>
                <c:pt idx="12439">
                  <c:v>85.07932930270394</c:v>
                </c:pt>
                <c:pt idx="12440">
                  <c:v>85.080604174953194</c:v>
                </c:pt>
                <c:pt idx="12441">
                  <c:v>85.081878945216786</c:v>
                </c:pt>
                <c:pt idx="12442">
                  <c:v>85.083153613510973</c:v>
                </c:pt>
                <c:pt idx="12443">
                  <c:v>85.084428179852111</c:v>
                </c:pt>
                <c:pt idx="12444">
                  <c:v>85.085702644256457</c:v>
                </c:pt>
                <c:pt idx="12445">
                  <c:v>85.086977006740355</c:v>
                </c:pt>
                <c:pt idx="12446">
                  <c:v>85.088251267320075</c:v>
                </c:pt>
                <c:pt idx="12447">
                  <c:v>85.089525426011932</c:v>
                </c:pt>
                <c:pt idx="12448">
                  <c:v>85.090799482832224</c:v>
                </c:pt>
                <c:pt idx="12449">
                  <c:v>85.092073437797239</c:v>
                </c:pt>
                <c:pt idx="12450">
                  <c:v>85.093347290923276</c:v>
                </c:pt>
                <c:pt idx="12451">
                  <c:v>85.094621042226549</c:v>
                </c:pt>
                <c:pt idx="12452">
                  <c:v>85.095894691723402</c:v>
                </c:pt>
                <c:pt idx="12453">
                  <c:v>85.097168239430076</c:v>
                </c:pt>
                <c:pt idx="12454">
                  <c:v>85.098441685362857</c:v>
                </c:pt>
                <c:pt idx="12455">
                  <c:v>85.09971502953799</c:v>
                </c:pt>
                <c:pt idx="12456">
                  <c:v>85.100988271971772</c:v>
                </c:pt>
                <c:pt idx="12457">
                  <c:v>85.10226141268042</c:v>
                </c:pt>
                <c:pt idx="12458">
                  <c:v>85.103534451680204</c:v>
                </c:pt>
                <c:pt idx="12459">
                  <c:v>85.104807388987382</c:v>
                </c:pt>
                <c:pt idx="12460">
                  <c:v>85.106080224618168</c:v>
                </c:pt>
                <c:pt idx="12461">
                  <c:v>85.107352958588862</c:v>
                </c:pt>
                <c:pt idx="12462">
                  <c:v>85.108625590915622</c:v>
                </c:pt>
                <c:pt idx="12463">
                  <c:v>85.109898121614762</c:v>
                </c:pt>
                <c:pt idx="12464">
                  <c:v>85.111170550702454</c:v>
                </c:pt>
                <c:pt idx="12465">
                  <c:v>85.112442878194955</c:v>
                </c:pt>
                <c:pt idx="12466">
                  <c:v>85.113715104108465</c:v>
                </c:pt>
                <c:pt idx="12467">
                  <c:v>85.114987228459228</c:v>
                </c:pt>
                <c:pt idx="12468">
                  <c:v>85.116259251263457</c:v>
                </c:pt>
                <c:pt idx="12469">
                  <c:v>85.117531172537326</c:v>
                </c:pt>
                <c:pt idx="12470">
                  <c:v>85.118802992297091</c:v>
                </c:pt>
                <c:pt idx="12471">
                  <c:v>85.12007471055891</c:v>
                </c:pt>
                <c:pt idx="12472">
                  <c:v>85.121346327339026</c:v>
                </c:pt>
                <c:pt idx="12473">
                  <c:v>85.122617842653582</c:v>
                </c:pt>
                <c:pt idx="12474">
                  <c:v>85.123889256518794</c:v>
                </c:pt>
                <c:pt idx="12475">
                  <c:v>85.125160568950875</c:v>
                </c:pt>
                <c:pt idx="12476">
                  <c:v>85.126431779965984</c:v>
                </c:pt>
                <c:pt idx="12477">
                  <c:v>85.127702889580277</c:v>
                </c:pt>
                <c:pt idx="12478">
                  <c:v>85.128973897809971</c:v>
                </c:pt>
                <c:pt idx="12479">
                  <c:v>85.130244804671236</c:v>
                </c:pt>
                <c:pt idx="12480">
                  <c:v>85.131515610180202</c:v>
                </c:pt>
                <c:pt idx="12481">
                  <c:v>85.132786314353069</c:v>
                </c:pt>
                <c:pt idx="12482">
                  <c:v>85.134056917205982</c:v>
                </c:pt>
                <c:pt idx="12483">
                  <c:v>85.135327418755097</c:v>
                </c:pt>
                <c:pt idx="12484">
                  <c:v>85.136597819016572</c:v>
                </c:pt>
                <c:pt idx="12485">
                  <c:v>85.137868118006537</c:v>
                </c:pt>
                <c:pt idx="12486">
                  <c:v>85.139138315741178</c:v>
                </c:pt>
                <c:pt idx="12487">
                  <c:v>85.140408412236596</c:v>
                </c:pt>
                <c:pt idx="12488">
                  <c:v>85.141678407508934</c:v>
                </c:pt>
                <c:pt idx="12489">
                  <c:v>85.142948301574336</c:v>
                </c:pt>
                <c:pt idx="12490">
                  <c:v>85.144218094448931</c:v>
                </c:pt>
                <c:pt idx="12491">
                  <c:v>85.145487786148863</c:v>
                </c:pt>
                <c:pt idx="12492">
                  <c:v>85.146757376690218</c:v>
                </c:pt>
                <c:pt idx="12493">
                  <c:v>85.148026866089111</c:v>
                </c:pt>
                <c:pt idx="12494">
                  <c:v>85.149296254361701</c:v>
                </c:pt>
                <c:pt idx="12495">
                  <c:v>85.15056554152406</c:v>
                </c:pt>
                <c:pt idx="12496">
                  <c:v>85.151834727592288</c:v>
                </c:pt>
                <c:pt idx="12497">
                  <c:v>85.153103812582515</c:v>
                </c:pt>
                <c:pt idx="12498">
                  <c:v>85.154372796510827</c:v>
                </c:pt>
                <c:pt idx="12499">
                  <c:v>85.155641679393298</c:v>
                </c:pt>
                <c:pt idx="12500">
                  <c:v>85.156910461246085</c:v>
                </c:pt>
                <c:pt idx="12501">
                  <c:v>85.158179142085203</c:v>
                </c:pt>
                <c:pt idx="12502">
                  <c:v>85.159447721926767</c:v>
                </c:pt>
                <c:pt idx="12503">
                  <c:v>85.160716200786837</c:v>
                </c:pt>
                <c:pt idx="12504">
                  <c:v>85.161984578681498</c:v>
                </c:pt>
                <c:pt idx="12505">
                  <c:v>85.163252855626851</c:v>
                </c:pt>
                <c:pt idx="12506">
                  <c:v>85.164521031638941</c:v>
                </c:pt>
                <c:pt idx="12507">
                  <c:v>85.165789106733811</c:v>
                </c:pt>
                <c:pt idx="12508">
                  <c:v>85.167057080927535</c:v>
                </c:pt>
                <c:pt idx="12509">
                  <c:v>85.168324954236184</c:v>
                </c:pt>
                <c:pt idx="12510">
                  <c:v>85.169592726675816</c:v>
                </c:pt>
                <c:pt idx="12511">
                  <c:v>85.170860398262434</c:v>
                </c:pt>
                <c:pt idx="12512">
                  <c:v>85.172127969012138</c:v>
                </c:pt>
                <c:pt idx="12513">
                  <c:v>85.173395438940929</c:v>
                </c:pt>
                <c:pt idx="12514">
                  <c:v>85.174662808064866</c:v>
                </c:pt>
                <c:pt idx="12515">
                  <c:v>85.175930076399965</c:v>
                </c:pt>
                <c:pt idx="12516">
                  <c:v>85.177197243962269</c:v>
                </c:pt>
                <c:pt idx="12517">
                  <c:v>85.178464310767794</c:v>
                </c:pt>
                <c:pt idx="12518">
                  <c:v>85.179731276832584</c:v>
                </c:pt>
                <c:pt idx="12519">
                  <c:v>85.180998142172598</c:v>
                </c:pt>
                <c:pt idx="12520">
                  <c:v>85.182264906803937</c:v>
                </c:pt>
                <c:pt idx="12521">
                  <c:v>85.183531570742545</c:v>
                </c:pt>
                <c:pt idx="12522">
                  <c:v>85.184798134004453</c:v>
                </c:pt>
                <c:pt idx="12523">
                  <c:v>85.186064596605661</c:v>
                </c:pt>
                <c:pt idx="12524">
                  <c:v>85.187330958562171</c:v>
                </c:pt>
                <c:pt idx="12525">
                  <c:v>85.188597219889985</c:v>
                </c:pt>
                <c:pt idx="12526">
                  <c:v>85.189863380605047</c:v>
                </c:pt>
                <c:pt idx="12527">
                  <c:v>85.191129440723429</c:v>
                </c:pt>
                <c:pt idx="12528">
                  <c:v>85.192395400261034</c:v>
                </c:pt>
                <c:pt idx="12529">
                  <c:v>85.193661259233878</c:v>
                </c:pt>
                <c:pt idx="12530">
                  <c:v>85.194927017657946</c:v>
                </c:pt>
                <c:pt idx="12531">
                  <c:v>85.196192675549199</c:v>
                </c:pt>
                <c:pt idx="12532">
                  <c:v>85.19745823292358</c:v>
                </c:pt>
                <c:pt idx="12533">
                  <c:v>85.19872368979712</c:v>
                </c:pt>
                <c:pt idx="12534">
                  <c:v>85.199989046185706</c:v>
                </c:pt>
                <c:pt idx="12535">
                  <c:v>85.201254302105326</c:v>
                </c:pt>
                <c:pt idx="12536">
                  <c:v>85.202519457571952</c:v>
                </c:pt>
                <c:pt idx="12537">
                  <c:v>85.203784512601501</c:v>
                </c:pt>
                <c:pt idx="12538">
                  <c:v>85.205049467209903</c:v>
                </c:pt>
                <c:pt idx="12539">
                  <c:v>85.206314321413174</c:v>
                </c:pt>
                <c:pt idx="12540">
                  <c:v>85.207579075227187</c:v>
                </c:pt>
                <c:pt idx="12541">
                  <c:v>85.208843728667887</c:v>
                </c:pt>
                <c:pt idx="12542">
                  <c:v>85.210108281751246</c:v>
                </c:pt>
                <c:pt idx="12543">
                  <c:v>85.211372734493125</c:v>
                </c:pt>
                <c:pt idx="12544">
                  <c:v>85.21263708690951</c:v>
                </c:pt>
                <c:pt idx="12545">
                  <c:v>85.213901339016246</c:v>
                </c:pt>
                <c:pt idx="12546">
                  <c:v>85.215165490829349</c:v>
                </c:pt>
                <c:pt idx="12547">
                  <c:v>85.216429542364622</c:v>
                </c:pt>
                <c:pt idx="12548">
                  <c:v>85.217693493638066</c:v>
                </c:pt>
                <c:pt idx="12549">
                  <c:v>85.218957344665498</c:v>
                </c:pt>
                <c:pt idx="12550">
                  <c:v>85.220221095462904</c:v>
                </c:pt>
                <c:pt idx="12551">
                  <c:v>85.221484746046116</c:v>
                </c:pt>
                <c:pt idx="12552">
                  <c:v>85.222748296431078</c:v>
                </c:pt>
                <c:pt idx="12553">
                  <c:v>85.224011746633622</c:v>
                </c:pt>
                <c:pt idx="12554">
                  <c:v>85.225275096669648</c:v>
                </c:pt>
                <c:pt idx="12555">
                  <c:v>85.226538346555103</c:v>
                </c:pt>
                <c:pt idx="12556">
                  <c:v>85.227801496305773</c:v>
                </c:pt>
                <c:pt idx="12557">
                  <c:v>85.229064545937575</c:v>
                </c:pt>
                <c:pt idx="12558">
                  <c:v>85.230327495466383</c:v>
                </c:pt>
                <c:pt idx="12559">
                  <c:v>85.231590344908042</c:v>
                </c:pt>
                <c:pt idx="12560">
                  <c:v>85.232853094278425</c:v>
                </c:pt>
                <c:pt idx="12561">
                  <c:v>85.234115743593435</c:v>
                </c:pt>
                <c:pt idx="12562">
                  <c:v>85.23537829286883</c:v>
                </c:pt>
                <c:pt idx="12563">
                  <c:v>85.236640742120557</c:v>
                </c:pt>
                <c:pt idx="12564">
                  <c:v>85.237903091364387</c:v>
                </c:pt>
                <c:pt idx="12565">
                  <c:v>85.239165340616225</c:v>
                </c:pt>
                <c:pt idx="12566">
                  <c:v>85.240427489891843</c:v>
                </c:pt>
                <c:pt idx="12567">
                  <c:v>85.241689539207172</c:v>
                </c:pt>
                <c:pt idx="12568">
                  <c:v>85.242951488577972</c:v>
                </c:pt>
                <c:pt idx="12569">
                  <c:v>85.244213338020074</c:v>
                </c:pt>
                <c:pt idx="12570">
                  <c:v>85.245475087549309</c:v>
                </c:pt>
                <c:pt idx="12571">
                  <c:v>85.246736737181536</c:v>
                </c:pt>
                <c:pt idx="12572">
                  <c:v>85.247998286932514</c:v>
                </c:pt>
                <c:pt idx="12573">
                  <c:v>85.24925973681809</c:v>
                </c:pt>
                <c:pt idx="12574">
                  <c:v>85.250521086854079</c:v>
                </c:pt>
                <c:pt idx="12575">
                  <c:v>85.251782337056298</c:v>
                </c:pt>
                <c:pt idx="12576">
                  <c:v>85.253043487440493</c:v>
                </c:pt>
                <c:pt idx="12577">
                  <c:v>85.254304538022524</c:v>
                </c:pt>
                <c:pt idx="12578">
                  <c:v>85.255565488818135</c:v>
                </c:pt>
                <c:pt idx="12579">
                  <c:v>85.256826339843144</c:v>
                </c:pt>
                <c:pt idx="12580">
                  <c:v>85.258087091113353</c:v>
                </c:pt>
                <c:pt idx="12581">
                  <c:v>85.259347742644522</c:v>
                </c:pt>
                <c:pt idx="12582">
                  <c:v>85.260608294452439</c:v>
                </c:pt>
                <c:pt idx="12583">
                  <c:v>85.261868746552864</c:v>
                </c:pt>
                <c:pt idx="12584">
                  <c:v>85.263129098961571</c:v>
                </c:pt>
                <c:pt idx="12585">
                  <c:v>85.264389351694362</c:v>
                </c:pt>
                <c:pt idx="12586">
                  <c:v>85.265649504766955</c:v>
                </c:pt>
                <c:pt idx="12587">
                  <c:v>85.266909558195152</c:v>
                </c:pt>
                <c:pt idx="12588">
                  <c:v>85.268169511994699</c:v>
                </c:pt>
                <c:pt idx="12589">
                  <c:v>85.269429366181328</c:v>
                </c:pt>
                <c:pt idx="12590">
                  <c:v>85.270689120770811</c:v>
                </c:pt>
                <c:pt idx="12591">
                  <c:v>85.271948775778867</c:v>
                </c:pt>
                <c:pt idx="12592">
                  <c:v>85.273208331221298</c:v>
                </c:pt>
                <c:pt idx="12593">
                  <c:v>85.274467787113778</c:v>
                </c:pt>
                <c:pt idx="12594">
                  <c:v>85.275727143472039</c:v>
                </c:pt>
                <c:pt idx="12595">
                  <c:v>85.276986400311884</c:v>
                </c:pt>
                <c:pt idx="12596">
                  <c:v>85.278245557648987</c:v>
                </c:pt>
                <c:pt idx="12597">
                  <c:v>85.279504615499079</c:v>
                </c:pt>
                <c:pt idx="12598">
                  <c:v>85.280763573877877</c:v>
                </c:pt>
                <c:pt idx="12599">
                  <c:v>85.282022432801099</c:v>
                </c:pt>
                <c:pt idx="12600">
                  <c:v>85.283281192284448</c:v>
                </c:pt>
                <c:pt idx="12601">
                  <c:v>85.28453985234367</c:v>
                </c:pt>
                <c:pt idx="12602">
                  <c:v>85.285798412994438</c:v>
                </c:pt>
                <c:pt idx="12603">
                  <c:v>85.287056874252457</c:v>
                </c:pt>
                <c:pt idx="12604">
                  <c:v>85.2883152361334</c:v>
                </c:pt>
                <c:pt idx="12605">
                  <c:v>85.289573498653041</c:v>
                </c:pt>
                <c:pt idx="12606">
                  <c:v>85.290831661826971</c:v>
                </c:pt>
                <c:pt idx="12607">
                  <c:v>85.292089725670948</c:v>
                </c:pt>
                <c:pt idx="12608">
                  <c:v>85.293347690200633</c:v>
                </c:pt>
                <c:pt idx="12609">
                  <c:v>85.294605555431673</c:v>
                </c:pt>
                <c:pt idx="12610">
                  <c:v>85.295863321379784</c:v>
                </c:pt>
                <c:pt idx="12611">
                  <c:v>85.297120988060627</c:v>
                </c:pt>
                <c:pt idx="12612">
                  <c:v>85.298378555489876</c:v>
                </c:pt>
                <c:pt idx="12613">
                  <c:v>85.299636023683149</c:v>
                </c:pt>
                <c:pt idx="12614">
                  <c:v>85.300893392656178</c:v>
                </c:pt>
                <c:pt idx="12615">
                  <c:v>85.302150662424594</c:v>
                </c:pt>
                <c:pt idx="12616">
                  <c:v>85.303407833004002</c:v>
                </c:pt>
                <c:pt idx="12617">
                  <c:v>85.304664904410146</c:v>
                </c:pt>
                <c:pt idx="12618">
                  <c:v>85.305921876658573</c:v>
                </c:pt>
                <c:pt idx="12619">
                  <c:v>85.307178749764986</c:v>
                </c:pt>
                <c:pt idx="12620">
                  <c:v>85.308435523745004</c:v>
                </c:pt>
                <c:pt idx="12621">
                  <c:v>85.309692198614258</c:v>
                </c:pt>
                <c:pt idx="12622">
                  <c:v>85.310948774388379</c:v>
                </c:pt>
                <c:pt idx="12623">
                  <c:v>85.312205251083014</c:v>
                </c:pt>
                <c:pt idx="12624">
                  <c:v>85.313461628713753</c:v>
                </c:pt>
                <c:pt idx="12625">
                  <c:v>85.314717907296242</c:v>
                </c:pt>
                <c:pt idx="12626">
                  <c:v>85.315974086846111</c:v>
                </c:pt>
                <c:pt idx="12627">
                  <c:v>85.317230167378909</c:v>
                </c:pt>
                <c:pt idx="12628">
                  <c:v>85.318486148910324</c:v>
                </c:pt>
                <c:pt idx="12629">
                  <c:v>85.319742031455917</c:v>
                </c:pt>
                <c:pt idx="12630">
                  <c:v>85.320997815031248</c:v>
                </c:pt>
                <c:pt idx="12631">
                  <c:v>85.322253499651993</c:v>
                </c:pt>
                <c:pt idx="12632">
                  <c:v>85.32350908533374</c:v>
                </c:pt>
                <c:pt idx="12633">
                  <c:v>85.324764572092022</c:v>
                </c:pt>
                <c:pt idx="12634">
                  <c:v>85.326019959942471</c:v>
                </c:pt>
                <c:pt idx="12635">
                  <c:v>85.327275248900619</c:v>
                </c:pt>
                <c:pt idx="12636">
                  <c:v>85.328530438982142</c:v>
                </c:pt>
                <c:pt idx="12637">
                  <c:v>85.3297855302025</c:v>
                </c:pt>
                <c:pt idx="12638">
                  <c:v>85.331040522577368</c:v>
                </c:pt>
                <c:pt idx="12639">
                  <c:v>85.332295416122221</c:v>
                </c:pt>
                <c:pt idx="12640">
                  <c:v>85.333550210852692</c:v>
                </c:pt>
                <c:pt idx="12641">
                  <c:v>85.334804906784314</c:v>
                </c:pt>
                <c:pt idx="12642">
                  <c:v>85.336059503932645</c:v>
                </c:pt>
                <c:pt idx="12643">
                  <c:v>85.337314002313263</c:v>
                </c:pt>
                <c:pt idx="12644">
                  <c:v>85.338568401941671</c:v>
                </c:pt>
                <c:pt idx="12645">
                  <c:v>85.339822702833445</c:v>
                </c:pt>
                <c:pt idx="12646">
                  <c:v>85.34107690500413</c:v>
                </c:pt>
                <c:pt idx="12647">
                  <c:v>85.342331008469259</c:v>
                </c:pt>
                <c:pt idx="12648">
                  <c:v>85.343585013244351</c:v>
                </c:pt>
                <c:pt idx="12649">
                  <c:v>85.344838919344951</c:v>
                </c:pt>
                <c:pt idx="12650">
                  <c:v>85.346092726786608</c:v>
                </c:pt>
                <c:pt idx="12651">
                  <c:v>85.347346435584797</c:v>
                </c:pt>
                <c:pt idx="12652">
                  <c:v>85.348600045755092</c:v>
                </c:pt>
                <c:pt idx="12653">
                  <c:v>85.349853557312954</c:v>
                </c:pt>
                <c:pt idx="12654">
                  <c:v>85.351106970273946</c:v>
                </c:pt>
                <c:pt idx="12655">
                  <c:v>85.352360284653585</c:v>
                </c:pt>
                <c:pt idx="12656">
                  <c:v>85.35361350046729</c:v>
                </c:pt>
                <c:pt idx="12657">
                  <c:v>85.354866617730679</c:v>
                </c:pt>
                <c:pt idx="12658">
                  <c:v>85.356119636459155</c:v>
                </c:pt>
                <c:pt idx="12659">
                  <c:v>85.357372556668267</c:v>
                </c:pt>
                <c:pt idx="12660">
                  <c:v>85.358625378373503</c:v>
                </c:pt>
                <c:pt idx="12661">
                  <c:v>85.359878101590297</c:v>
                </c:pt>
                <c:pt idx="12662">
                  <c:v>85.361130726334224</c:v>
                </c:pt>
                <c:pt idx="12663">
                  <c:v>85.362383252620688</c:v>
                </c:pt>
                <c:pt idx="12664">
                  <c:v>85.363635680465194</c:v>
                </c:pt>
                <c:pt idx="12665">
                  <c:v>85.364888009883174</c:v>
                </c:pt>
                <c:pt idx="12666">
                  <c:v>85.366140240890175</c:v>
                </c:pt>
                <c:pt idx="12667">
                  <c:v>85.367392373501644</c:v>
                </c:pt>
                <c:pt idx="12668">
                  <c:v>85.368644407733001</c:v>
                </c:pt>
                <c:pt idx="12669">
                  <c:v>85.36989634359972</c:v>
                </c:pt>
                <c:pt idx="12670">
                  <c:v>85.371148181117263</c:v>
                </c:pt>
                <c:pt idx="12671">
                  <c:v>85.372399920301064</c:v>
                </c:pt>
                <c:pt idx="12672">
                  <c:v>85.373651561166596</c:v>
                </c:pt>
                <c:pt idx="12673">
                  <c:v>85.374903103729309</c:v>
                </c:pt>
                <c:pt idx="12674">
                  <c:v>85.376154548004607</c:v>
                </c:pt>
                <c:pt idx="12675">
                  <c:v>85.377405894007921</c:v>
                </c:pt>
                <c:pt idx="12676">
                  <c:v>85.378657141754729</c:v>
                </c:pt>
                <c:pt idx="12677">
                  <c:v>85.379908291260463</c:v>
                </c:pt>
                <c:pt idx="12678">
                  <c:v>85.381159342540514</c:v>
                </c:pt>
                <c:pt idx="12679">
                  <c:v>85.382410295610285</c:v>
                </c:pt>
                <c:pt idx="12680">
                  <c:v>85.383661150485253</c:v>
                </c:pt>
                <c:pt idx="12681">
                  <c:v>85.384911907180793</c:v>
                </c:pt>
                <c:pt idx="12682">
                  <c:v>85.386162565712326</c:v>
                </c:pt>
                <c:pt idx="12683">
                  <c:v>85.387413126095254</c:v>
                </c:pt>
                <c:pt idx="12684">
                  <c:v>85.388663588344997</c:v>
                </c:pt>
                <c:pt idx="12685">
                  <c:v>85.389913952476931</c:v>
                </c:pt>
                <c:pt idx="12686">
                  <c:v>85.391164218506475</c:v>
                </c:pt>
                <c:pt idx="12687">
                  <c:v>85.392414386449005</c:v>
                </c:pt>
                <c:pt idx="12688">
                  <c:v>85.393664456319939</c:v>
                </c:pt>
                <c:pt idx="12689">
                  <c:v>85.394914428134612</c:v>
                </c:pt>
                <c:pt idx="12690">
                  <c:v>85.396164301908428</c:v>
                </c:pt>
                <c:pt idx="12691">
                  <c:v>85.397414077656791</c:v>
                </c:pt>
                <c:pt idx="12692">
                  <c:v>85.398663755395077</c:v>
                </c:pt>
                <c:pt idx="12693">
                  <c:v>85.399913335138606</c:v>
                </c:pt>
                <c:pt idx="12694">
                  <c:v>85.401162816902783</c:v>
                </c:pt>
                <c:pt idx="12695">
                  <c:v>85.402412200702997</c:v>
                </c:pt>
                <c:pt idx="12696">
                  <c:v>85.403661486554554</c:v>
                </c:pt>
                <c:pt idx="12697">
                  <c:v>85.404910674472816</c:v>
                </c:pt>
                <c:pt idx="12698">
                  <c:v>85.406159764473173</c:v>
                </c:pt>
                <c:pt idx="12699">
                  <c:v>85.407408756570931</c:v>
                </c:pt>
                <c:pt idx="12700">
                  <c:v>85.408657650781493</c:v>
                </c:pt>
                <c:pt idx="12701">
                  <c:v>85.40990644712015</c:v>
                </c:pt>
                <c:pt idx="12702">
                  <c:v>85.411155145602294</c:v>
                </c:pt>
                <c:pt idx="12703">
                  <c:v>85.4124037462432</c:v>
                </c:pt>
                <c:pt idx="12704">
                  <c:v>85.413652249058188</c:v>
                </c:pt>
                <c:pt idx="12705">
                  <c:v>85.414900654062649</c:v>
                </c:pt>
                <c:pt idx="12706">
                  <c:v>85.416148961271887</c:v>
                </c:pt>
                <c:pt idx="12707">
                  <c:v>85.417397170701236</c:v>
                </c:pt>
                <c:pt idx="12708">
                  <c:v>85.418645282365972</c:v>
                </c:pt>
                <c:pt idx="12709">
                  <c:v>85.419893296281415</c:v>
                </c:pt>
                <c:pt idx="12710">
                  <c:v>85.421141212462885</c:v>
                </c:pt>
                <c:pt idx="12711">
                  <c:v>85.422389030925743</c:v>
                </c:pt>
                <c:pt idx="12712">
                  <c:v>85.423636751685194</c:v>
                </c:pt>
                <c:pt idx="12713">
                  <c:v>85.424884374756587</c:v>
                </c:pt>
                <c:pt idx="12714">
                  <c:v>85.426131900155212</c:v>
                </c:pt>
                <c:pt idx="12715">
                  <c:v>85.427379327896375</c:v>
                </c:pt>
                <c:pt idx="12716">
                  <c:v>85.428626657995352</c:v>
                </c:pt>
                <c:pt idx="12717">
                  <c:v>85.429873890467434</c:v>
                </c:pt>
                <c:pt idx="12718">
                  <c:v>85.431121025327911</c:v>
                </c:pt>
                <c:pt idx="12719">
                  <c:v>85.432368062592019</c:v>
                </c:pt>
                <c:pt idx="12720">
                  <c:v>85.433615002275047</c:v>
                </c:pt>
                <c:pt idx="12721">
                  <c:v>85.434861844392316</c:v>
                </c:pt>
                <c:pt idx="12722">
                  <c:v>85.436108588959016</c:v>
                </c:pt>
                <c:pt idx="12723">
                  <c:v>85.437355235990481</c:v>
                </c:pt>
                <c:pt idx="12724">
                  <c:v>85.438601785501888</c:v>
                </c:pt>
                <c:pt idx="12725">
                  <c:v>85.439848237508585</c:v>
                </c:pt>
                <c:pt idx="12726">
                  <c:v>85.441094592025777</c:v>
                </c:pt>
                <c:pt idx="12727">
                  <c:v>85.442340849068714</c:v>
                </c:pt>
                <c:pt idx="12728">
                  <c:v>85.443587008652628</c:v>
                </c:pt>
                <c:pt idx="12729">
                  <c:v>85.444833070792797</c:v>
                </c:pt>
                <c:pt idx="12730">
                  <c:v>85.44607903550444</c:v>
                </c:pt>
                <c:pt idx="12731">
                  <c:v>85.447324902802777</c:v>
                </c:pt>
                <c:pt idx="12732">
                  <c:v>85.448570672703056</c:v>
                </c:pt>
                <c:pt idx="12733">
                  <c:v>85.449816345220512</c:v>
                </c:pt>
                <c:pt idx="12734">
                  <c:v>85.451061920370336</c:v>
                </c:pt>
                <c:pt idx="12735">
                  <c:v>85.452307398167804</c:v>
                </c:pt>
                <c:pt idx="12736">
                  <c:v>85.453552778628065</c:v>
                </c:pt>
                <c:pt idx="12737">
                  <c:v>85.454798061766382</c:v>
                </c:pt>
                <c:pt idx="12738">
                  <c:v>85.456043247597947</c:v>
                </c:pt>
                <c:pt idx="12739">
                  <c:v>85.457288336137964</c:v>
                </c:pt>
                <c:pt idx="12740">
                  <c:v>85.458533327401653</c:v>
                </c:pt>
                <c:pt idx="12741">
                  <c:v>85.459778221404164</c:v>
                </c:pt>
                <c:pt idx="12742">
                  <c:v>85.461023018160759</c:v>
                </c:pt>
                <c:pt idx="12743">
                  <c:v>85.462267717686586</c:v>
                </c:pt>
                <c:pt idx="12744">
                  <c:v>85.463512319996866</c:v>
                </c:pt>
                <c:pt idx="12745">
                  <c:v>85.464756825106747</c:v>
                </c:pt>
                <c:pt idx="12746">
                  <c:v>85.466001233031434</c:v>
                </c:pt>
                <c:pt idx="12747">
                  <c:v>85.467245543786078</c:v>
                </c:pt>
                <c:pt idx="12748">
                  <c:v>85.468489757385868</c:v>
                </c:pt>
                <c:pt idx="12749">
                  <c:v>85.469733873845982</c:v>
                </c:pt>
                <c:pt idx="12750">
                  <c:v>85.470977893181583</c:v>
                </c:pt>
                <c:pt idx="12751">
                  <c:v>85.472221815407835</c:v>
                </c:pt>
                <c:pt idx="12752">
                  <c:v>85.473465640539899</c:v>
                </c:pt>
                <c:pt idx="12753">
                  <c:v>85.474709368592954</c:v>
                </c:pt>
                <c:pt idx="12754">
                  <c:v>85.475952999582077</c:v>
                </c:pt>
                <c:pt idx="12755">
                  <c:v>85.477196533522516</c:v>
                </c:pt>
                <c:pt idx="12756">
                  <c:v>85.478439970429321</c:v>
                </c:pt>
                <c:pt idx="12757">
                  <c:v>85.479683310317682</c:v>
                </c:pt>
                <c:pt idx="12758">
                  <c:v>85.480926553202778</c:v>
                </c:pt>
                <c:pt idx="12759">
                  <c:v>85.4821696990997</c:v>
                </c:pt>
                <c:pt idx="12760">
                  <c:v>85.48341274802354</c:v>
                </c:pt>
                <c:pt idx="12761">
                  <c:v>85.484655699989503</c:v>
                </c:pt>
                <c:pt idx="12762">
                  <c:v>85.485898555012653</c:v>
                </c:pt>
                <c:pt idx="12763">
                  <c:v>85.487141313108154</c:v>
                </c:pt>
                <c:pt idx="12764">
                  <c:v>85.488383974291082</c:v>
                </c:pt>
                <c:pt idx="12765">
                  <c:v>85.489626538576573</c:v>
                </c:pt>
                <c:pt idx="12766">
                  <c:v>85.490869005979746</c:v>
                </c:pt>
                <c:pt idx="12767">
                  <c:v>85.492111376515709</c:v>
                </c:pt>
                <c:pt idx="12768">
                  <c:v>85.493353650199552</c:v>
                </c:pt>
                <c:pt idx="12769">
                  <c:v>85.494595827046354</c:v>
                </c:pt>
                <c:pt idx="12770">
                  <c:v>85.495837907071262</c:v>
                </c:pt>
                <c:pt idx="12771">
                  <c:v>85.497079890289342</c:v>
                </c:pt>
                <c:pt idx="12772">
                  <c:v>85.498321776715642</c:v>
                </c:pt>
                <c:pt idx="12773">
                  <c:v>85.499563566365339</c:v>
                </c:pt>
                <c:pt idx="12774">
                  <c:v>85.500805259253426</c:v>
                </c:pt>
                <c:pt idx="12775">
                  <c:v>85.502046855395037</c:v>
                </c:pt>
                <c:pt idx="12776">
                  <c:v>85.503288354805207</c:v>
                </c:pt>
                <c:pt idx="12777">
                  <c:v>85.504529757499029</c:v>
                </c:pt>
                <c:pt idx="12778">
                  <c:v>85.505771063491594</c:v>
                </c:pt>
                <c:pt idx="12779">
                  <c:v>85.507012272797922</c:v>
                </c:pt>
                <c:pt idx="12780">
                  <c:v>85.508253385433122</c:v>
                </c:pt>
                <c:pt idx="12781">
                  <c:v>85.509494401412184</c:v>
                </c:pt>
                <c:pt idx="12782">
                  <c:v>85.510735320750229</c:v>
                </c:pt>
                <c:pt idx="12783">
                  <c:v>85.511976143462263</c:v>
                </c:pt>
                <c:pt idx="12784">
                  <c:v>85.513216869563365</c:v>
                </c:pt>
                <c:pt idx="12785">
                  <c:v>85.514457499068556</c:v>
                </c:pt>
                <c:pt idx="12786">
                  <c:v>85.515698031992883</c:v>
                </c:pt>
                <c:pt idx="12787">
                  <c:v>85.51693846835137</c:v>
                </c:pt>
                <c:pt idx="12788">
                  <c:v>85.518178808159064</c:v>
                </c:pt>
                <c:pt idx="12789">
                  <c:v>85.519419051430987</c:v>
                </c:pt>
                <c:pt idx="12790">
                  <c:v>85.520659198182187</c:v>
                </c:pt>
                <c:pt idx="12791">
                  <c:v>85.521899248427644</c:v>
                </c:pt>
                <c:pt idx="12792">
                  <c:v>85.523139202182435</c:v>
                </c:pt>
                <c:pt idx="12793">
                  <c:v>85.524379059461481</c:v>
                </c:pt>
                <c:pt idx="12794">
                  <c:v>85.525618820279917</c:v>
                </c:pt>
                <c:pt idx="12795">
                  <c:v>85.526858484652664</c:v>
                </c:pt>
                <c:pt idx="12796">
                  <c:v>85.528098052594714</c:v>
                </c:pt>
                <c:pt idx="12797">
                  <c:v>85.529337524121146</c:v>
                </c:pt>
                <c:pt idx="12798">
                  <c:v>85.530576899246896</c:v>
                </c:pt>
                <c:pt idx="12799">
                  <c:v>85.531816177986983</c:v>
                </c:pt>
                <c:pt idx="12800">
                  <c:v>85.533055360356386</c:v>
                </c:pt>
                <c:pt idx="12801">
                  <c:v>85.534294446370112</c:v>
                </c:pt>
                <c:pt idx="12802">
                  <c:v>85.53553343604311</c:v>
                </c:pt>
                <c:pt idx="12803">
                  <c:v>85.536772329390374</c:v>
                </c:pt>
                <c:pt idx="12804">
                  <c:v>85.538011126426909</c:v>
                </c:pt>
                <c:pt idx="12805">
                  <c:v>85.539249827167652</c:v>
                </c:pt>
                <c:pt idx="12806">
                  <c:v>85.540488431627608</c:v>
                </c:pt>
                <c:pt idx="12807">
                  <c:v>85.5417269398217</c:v>
                </c:pt>
                <c:pt idx="12808">
                  <c:v>85.542965351764906</c:v>
                </c:pt>
                <c:pt idx="12809">
                  <c:v>85.544203667472203</c:v>
                </c:pt>
                <c:pt idx="12810">
                  <c:v>85.545441886958557</c:v>
                </c:pt>
                <c:pt idx="12811">
                  <c:v>85.546680010238859</c:v>
                </c:pt>
                <c:pt idx="12812">
                  <c:v>85.547918037328117</c:v>
                </c:pt>
                <c:pt idx="12813">
                  <c:v>85.549155968241266</c:v>
                </c:pt>
                <c:pt idx="12814">
                  <c:v>85.550393802993213</c:v>
                </c:pt>
                <c:pt idx="12815">
                  <c:v>85.551631541598951</c:v>
                </c:pt>
                <c:pt idx="12816">
                  <c:v>85.552869184073359</c:v>
                </c:pt>
                <c:pt idx="12817">
                  <c:v>85.554106730431386</c:v>
                </c:pt>
                <c:pt idx="12818">
                  <c:v>85.555344180687982</c:v>
                </c:pt>
                <c:pt idx="12819">
                  <c:v>85.556581534858083</c:v>
                </c:pt>
                <c:pt idx="12820">
                  <c:v>85.557818792956567</c:v>
                </c:pt>
                <c:pt idx="12821">
                  <c:v>85.559055954998357</c:v>
                </c:pt>
                <c:pt idx="12822">
                  <c:v>85.560293020998387</c:v>
                </c:pt>
                <c:pt idx="12823">
                  <c:v>85.561529990971565</c:v>
                </c:pt>
                <c:pt idx="12824">
                  <c:v>85.562766864932755</c:v>
                </c:pt>
                <c:pt idx="12825">
                  <c:v>85.564003642896935</c:v>
                </c:pt>
                <c:pt idx="12826">
                  <c:v>85.565240324878943</c:v>
                </c:pt>
                <c:pt idx="12827">
                  <c:v>85.566476910893741</c:v>
                </c:pt>
                <c:pt idx="12828">
                  <c:v>85.567713400956137</c:v>
                </c:pt>
                <c:pt idx="12829">
                  <c:v>85.568949795081068</c:v>
                </c:pt>
                <c:pt idx="12830">
                  <c:v>85.570186093283425</c:v>
                </c:pt>
                <c:pt idx="12831">
                  <c:v>85.571422295578088</c:v>
                </c:pt>
                <c:pt idx="12832">
                  <c:v>85.572658401979965</c:v>
                </c:pt>
                <c:pt idx="12833">
                  <c:v>85.573894412503861</c:v>
                </c:pt>
                <c:pt idx="12834">
                  <c:v>85.575130327164672</c:v>
                </c:pt>
                <c:pt idx="12835">
                  <c:v>85.576366145977303</c:v>
                </c:pt>
                <c:pt idx="12836">
                  <c:v>85.577601868956577</c:v>
                </c:pt>
                <c:pt idx="12837">
                  <c:v>85.578837496117373</c:v>
                </c:pt>
                <c:pt idx="12838">
                  <c:v>85.580073027474569</c:v>
                </c:pt>
                <c:pt idx="12839">
                  <c:v>85.581308463042987</c:v>
                </c:pt>
                <c:pt idx="12840">
                  <c:v>85.582543802837506</c:v>
                </c:pt>
                <c:pt idx="12841">
                  <c:v>85.583779046872948</c:v>
                </c:pt>
                <c:pt idx="12842">
                  <c:v>85.585014195164177</c:v>
                </c:pt>
                <c:pt idx="12843">
                  <c:v>85.58624924772603</c:v>
                </c:pt>
                <c:pt idx="12844">
                  <c:v>85.587484204573357</c:v>
                </c:pt>
                <c:pt idx="12845">
                  <c:v>85.58871906572098</c:v>
                </c:pt>
                <c:pt idx="12846">
                  <c:v>85.589953831183692</c:v>
                </c:pt>
                <c:pt idx="12847">
                  <c:v>85.591188500976372</c:v>
                </c:pt>
                <c:pt idx="12848">
                  <c:v>85.592423075113857</c:v>
                </c:pt>
                <c:pt idx="12849">
                  <c:v>85.593657553610896</c:v>
                </c:pt>
                <c:pt idx="12850">
                  <c:v>85.594891936482369</c:v>
                </c:pt>
                <c:pt idx="12851">
                  <c:v>85.596126223743084</c:v>
                </c:pt>
                <c:pt idx="12852">
                  <c:v>85.59736041540782</c:v>
                </c:pt>
                <c:pt idx="12853">
                  <c:v>85.598594511491427</c:v>
                </c:pt>
                <c:pt idx="12854">
                  <c:v>85.599828512008642</c:v>
                </c:pt>
                <c:pt idx="12855">
                  <c:v>85.601062416974344</c:v>
                </c:pt>
                <c:pt idx="12856">
                  <c:v>85.602296226403269</c:v>
                </c:pt>
                <c:pt idx="12857">
                  <c:v>85.603529940310224</c:v>
                </c:pt>
                <c:pt idx="12858">
                  <c:v>85.604763558710019</c:v>
                </c:pt>
                <c:pt idx="12859">
                  <c:v>85.605997081617417</c:v>
                </c:pt>
                <c:pt idx="12860">
                  <c:v>85.607230509047199</c:v>
                </c:pt>
                <c:pt idx="12861">
                  <c:v>85.608463841014185</c:v>
                </c:pt>
                <c:pt idx="12862">
                  <c:v>85.609697077533127</c:v>
                </c:pt>
                <c:pt idx="12863">
                  <c:v>85.610930218618776</c:v>
                </c:pt>
                <c:pt idx="12864">
                  <c:v>85.612163264285911</c:v>
                </c:pt>
                <c:pt idx="12865">
                  <c:v>85.613396214549311</c:v>
                </c:pt>
                <c:pt idx="12866">
                  <c:v>85.614629069423728</c:v>
                </c:pt>
                <c:pt idx="12867">
                  <c:v>85.615861828923912</c:v>
                </c:pt>
                <c:pt idx="12868">
                  <c:v>85.617094493064641</c:v>
                </c:pt>
                <c:pt idx="12869">
                  <c:v>85.618327061860668</c:v>
                </c:pt>
                <c:pt idx="12870">
                  <c:v>85.619559535326715</c:v>
                </c:pt>
                <c:pt idx="12871">
                  <c:v>85.620791913477547</c:v>
                </c:pt>
                <c:pt idx="12872">
                  <c:v>85.622024196327885</c:v>
                </c:pt>
                <c:pt idx="12873">
                  <c:v>85.62325638389251</c:v>
                </c:pt>
                <c:pt idx="12874">
                  <c:v>85.624488476186102</c:v>
                </c:pt>
                <c:pt idx="12875">
                  <c:v>85.625720473223424</c:v>
                </c:pt>
                <c:pt idx="12876">
                  <c:v>85.626952375019201</c:v>
                </c:pt>
                <c:pt idx="12877">
                  <c:v>85.628184181588168</c:v>
                </c:pt>
                <c:pt idx="12878">
                  <c:v>85.629415892944991</c:v>
                </c:pt>
                <c:pt idx="12879">
                  <c:v>85.630647509104477</c:v>
                </c:pt>
                <c:pt idx="12880">
                  <c:v>85.631879030081265</c:v>
                </c:pt>
                <c:pt idx="12881">
                  <c:v>85.633110455890133</c:v>
                </c:pt>
                <c:pt idx="12882">
                  <c:v>85.63434178654569</c:v>
                </c:pt>
                <c:pt idx="12883">
                  <c:v>85.635573022062744</c:v>
                </c:pt>
                <c:pt idx="12884">
                  <c:v>85.636804162455917</c:v>
                </c:pt>
                <c:pt idx="12885">
                  <c:v>85.638035207739961</c:v>
                </c:pt>
                <c:pt idx="12886">
                  <c:v>85.639266157929541</c:v>
                </c:pt>
                <c:pt idx="12887">
                  <c:v>85.640497013039379</c:v>
                </c:pt>
                <c:pt idx="12888">
                  <c:v>85.641727773084114</c:v>
                </c:pt>
                <c:pt idx="12889">
                  <c:v>85.642958438078452</c:v>
                </c:pt>
                <c:pt idx="12890">
                  <c:v>85.644189008037074</c:v>
                </c:pt>
                <c:pt idx="12891">
                  <c:v>85.645419482974688</c:v>
                </c:pt>
                <c:pt idx="12892">
                  <c:v>85.646649862905903</c:v>
                </c:pt>
                <c:pt idx="12893">
                  <c:v>85.647880147845427</c:v>
                </c:pt>
                <c:pt idx="12894">
                  <c:v>85.649110337807926</c:v>
                </c:pt>
                <c:pt idx="12895">
                  <c:v>85.650340432808065</c:v>
                </c:pt>
                <c:pt idx="12896">
                  <c:v>85.651570432860495</c:v>
                </c:pt>
                <c:pt idx="12897">
                  <c:v>85.652800337979869</c:v>
                </c:pt>
                <c:pt idx="12898">
                  <c:v>85.654030148180865</c:v>
                </c:pt>
                <c:pt idx="12899">
                  <c:v>85.655259863478094</c:v>
                </c:pt>
                <c:pt idx="12900">
                  <c:v>85.656489483886247</c:v>
                </c:pt>
                <c:pt idx="12901">
                  <c:v>85.657719009419921</c:v>
                </c:pt>
                <c:pt idx="12902">
                  <c:v>85.658948440093781</c:v>
                </c:pt>
                <c:pt idx="12903">
                  <c:v>85.660177775922463</c:v>
                </c:pt>
                <c:pt idx="12904">
                  <c:v>85.661407016920577</c:v>
                </c:pt>
                <c:pt idx="12905">
                  <c:v>85.662636163102803</c:v>
                </c:pt>
                <c:pt idx="12906">
                  <c:v>85.663865214483693</c:v>
                </c:pt>
                <c:pt idx="12907">
                  <c:v>85.665094171077953</c:v>
                </c:pt>
                <c:pt idx="12908">
                  <c:v>85.666323032900152</c:v>
                </c:pt>
                <c:pt idx="12909">
                  <c:v>85.667551799964897</c:v>
                </c:pt>
                <c:pt idx="12910">
                  <c:v>85.668780472286812</c:v>
                </c:pt>
                <c:pt idx="12911">
                  <c:v>85.670009049880534</c:v>
                </c:pt>
                <c:pt idx="12912">
                  <c:v>85.671237532760628</c:v>
                </c:pt>
                <c:pt idx="12913">
                  <c:v>85.672465920941718</c:v>
                </c:pt>
                <c:pt idx="12914">
                  <c:v>85.673694214438413</c:v>
                </c:pt>
                <c:pt idx="12915">
                  <c:v>85.674922413265293</c:v>
                </c:pt>
                <c:pt idx="12916">
                  <c:v>85.676150517436923</c:v>
                </c:pt>
                <c:pt idx="12917">
                  <c:v>85.677378526967956</c:v>
                </c:pt>
                <c:pt idx="12918">
                  <c:v>85.678606441872915</c:v>
                </c:pt>
                <c:pt idx="12919">
                  <c:v>85.679834262166423</c:v>
                </c:pt>
                <c:pt idx="12920">
                  <c:v>85.681061987863032</c:v>
                </c:pt>
                <c:pt idx="12921">
                  <c:v>85.682289618977336</c:v>
                </c:pt>
                <c:pt idx="12922">
                  <c:v>85.683517155523887</c:v>
                </c:pt>
                <c:pt idx="12923">
                  <c:v>85.684744597517309</c:v>
                </c:pt>
                <c:pt idx="12924">
                  <c:v>85.685971944972067</c:v>
                </c:pt>
                <c:pt idx="12925">
                  <c:v>85.687199197902814</c:v>
                </c:pt>
                <c:pt idx="12926">
                  <c:v>85.688426356324072</c:v>
                </c:pt>
                <c:pt idx="12927">
                  <c:v>85.689653420250409</c:v>
                </c:pt>
                <c:pt idx="12928">
                  <c:v>85.69088038969636</c:v>
                </c:pt>
                <c:pt idx="12929">
                  <c:v>85.69210726467648</c:v>
                </c:pt>
                <c:pt idx="12930">
                  <c:v>85.693334045205276</c:v>
                </c:pt>
                <c:pt idx="12931">
                  <c:v>85.694560731297358</c:v>
                </c:pt>
                <c:pt idx="12932">
                  <c:v>85.695787322967263</c:v>
                </c:pt>
                <c:pt idx="12933">
                  <c:v>85.697013820229472</c:v>
                </c:pt>
                <c:pt idx="12934">
                  <c:v>85.698240223098537</c:v>
                </c:pt>
                <c:pt idx="12935">
                  <c:v>85.699466531588982</c:v>
                </c:pt>
                <c:pt idx="12936">
                  <c:v>85.700692745715344</c:v>
                </c:pt>
                <c:pt idx="12937">
                  <c:v>85.701918865492146</c:v>
                </c:pt>
                <c:pt idx="12938">
                  <c:v>85.703144890933899</c:v>
                </c:pt>
                <c:pt idx="12939">
                  <c:v>85.704370822055125</c:v>
                </c:pt>
                <c:pt idx="12940">
                  <c:v>85.705596658870334</c:v>
                </c:pt>
                <c:pt idx="12941">
                  <c:v>85.706822401394021</c:v>
                </c:pt>
                <c:pt idx="12942">
                  <c:v>85.708048049640681</c:v>
                </c:pt>
                <c:pt idx="12943">
                  <c:v>85.709273603624851</c:v>
                </c:pt>
                <c:pt idx="12944">
                  <c:v>85.710499063361027</c:v>
                </c:pt>
                <c:pt idx="12945">
                  <c:v>85.711724428863661</c:v>
                </c:pt>
                <c:pt idx="12946">
                  <c:v>85.712949700147306</c:v>
                </c:pt>
                <c:pt idx="12947">
                  <c:v>85.714174877226384</c:v>
                </c:pt>
                <c:pt idx="12948">
                  <c:v>85.71539996011542</c:v>
                </c:pt>
                <c:pt idx="12949">
                  <c:v>85.716624948828908</c:v>
                </c:pt>
                <c:pt idx="12950">
                  <c:v>85.717849843381302</c:v>
                </c:pt>
                <c:pt idx="12951">
                  <c:v>85.719074643787039</c:v>
                </c:pt>
                <c:pt idx="12952">
                  <c:v>85.720299350060657</c:v>
                </c:pt>
                <c:pt idx="12953">
                  <c:v>85.721523962216622</c:v>
                </c:pt>
                <c:pt idx="12954">
                  <c:v>85.722748480269331</c:v>
                </c:pt>
                <c:pt idx="12955">
                  <c:v>85.723972904233307</c:v>
                </c:pt>
                <c:pt idx="12956">
                  <c:v>85.725197234123002</c:v>
                </c:pt>
                <c:pt idx="12957">
                  <c:v>85.726421469952854</c:v>
                </c:pt>
                <c:pt idx="12958">
                  <c:v>85.727645611737287</c:v>
                </c:pt>
                <c:pt idx="12959">
                  <c:v>85.728869659490798</c:v>
                </c:pt>
                <c:pt idx="12960">
                  <c:v>85.730093613227837</c:v>
                </c:pt>
                <c:pt idx="12961">
                  <c:v>85.7313174729628</c:v>
                </c:pt>
                <c:pt idx="12962">
                  <c:v>85.732541238710184</c:v>
                </c:pt>
                <c:pt idx="12963">
                  <c:v>85.733764910484354</c:v>
                </c:pt>
                <c:pt idx="12964">
                  <c:v>85.734988488299763</c:v>
                </c:pt>
                <c:pt idx="12965">
                  <c:v>85.736211972170878</c:v>
                </c:pt>
                <c:pt idx="12966">
                  <c:v>85.737435362112066</c:v>
                </c:pt>
                <c:pt idx="12967">
                  <c:v>85.738658658137794</c:v>
                </c:pt>
                <c:pt idx="12968">
                  <c:v>85.739881860262471</c:v>
                </c:pt>
                <c:pt idx="12969">
                  <c:v>85.741104968500494</c:v>
                </c:pt>
                <c:pt idx="12970">
                  <c:v>85.7423279828663</c:v>
                </c:pt>
                <c:pt idx="12971">
                  <c:v>85.74355090337427</c:v>
                </c:pt>
                <c:pt idx="12972">
                  <c:v>85.74477373003883</c:v>
                </c:pt>
                <c:pt idx="12973">
                  <c:v>85.745996462874373</c:v>
                </c:pt>
                <c:pt idx="12974">
                  <c:v>85.747219101895283</c:v>
                </c:pt>
                <c:pt idx="12975">
                  <c:v>85.748441647115996</c:v>
                </c:pt>
                <c:pt idx="12976">
                  <c:v>85.749664098550838</c:v>
                </c:pt>
                <c:pt idx="12977">
                  <c:v>85.750886456214275</c:v>
                </c:pt>
                <c:pt idx="12978">
                  <c:v>85.752108720120631</c:v>
                </c:pt>
                <c:pt idx="12979">
                  <c:v>85.753330890284303</c:v>
                </c:pt>
                <c:pt idx="12980">
                  <c:v>85.754552966719686</c:v>
                </c:pt>
                <c:pt idx="12981">
                  <c:v>85.755774949441161</c:v>
                </c:pt>
                <c:pt idx="12982">
                  <c:v>85.756996838463067</c:v>
                </c:pt>
                <c:pt idx="12983">
                  <c:v>85.758218633799771</c:v>
                </c:pt>
                <c:pt idx="12984">
                  <c:v>85.759440335465683</c:v>
                </c:pt>
                <c:pt idx="12985">
                  <c:v>85.7606619434751</c:v>
                </c:pt>
                <c:pt idx="12986">
                  <c:v>85.761883457842444</c:v>
                </c:pt>
                <c:pt idx="12987">
                  <c:v>85.763104878582041</c:v>
                </c:pt>
                <c:pt idx="12988">
                  <c:v>85.764326205708258</c:v>
                </c:pt>
                <c:pt idx="12989">
                  <c:v>85.765547439235419</c:v>
                </c:pt>
                <c:pt idx="12990">
                  <c:v>85.766768579177892</c:v>
                </c:pt>
                <c:pt idx="12991">
                  <c:v>85.767989625549973</c:v>
                </c:pt>
                <c:pt idx="12992">
                  <c:v>85.769210578366057</c:v>
                </c:pt>
                <c:pt idx="12993">
                  <c:v>85.770431437640454</c:v>
                </c:pt>
                <c:pt idx="12994">
                  <c:v>85.771652203387532</c:v>
                </c:pt>
                <c:pt idx="12995">
                  <c:v>85.772872875621545</c:v>
                </c:pt>
                <c:pt idx="12996">
                  <c:v>85.774093454356887</c:v>
                </c:pt>
                <c:pt idx="12997">
                  <c:v>85.775313939607841</c:v>
                </c:pt>
                <c:pt idx="12998">
                  <c:v>85.776534331388746</c:v>
                </c:pt>
                <c:pt idx="12999">
                  <c:v>85.777754629713911</c:v>
                </c:pt>
                <c:pt idx="13000">
                  <c:v>85.778974834597648</c:v>
                </c:pt>
                <c:pt idx="13001">
                  <c:v>85.780194946054252</c:v>
                </c:pt>
                <c:pt idx="13002">
                  <c:v>85.781414964098047</c:v>
                </c:pt>
                <c:pt idx="13003">
                  <c:v>85.782634888743331</c:v>
                </c:pt>
                <c:pt idx="13004">
                  <c:v>85.783854720004442</c:v>
                </c:pt>
                <c:pt idx="13005">
                  <c:v>85.785074457895576</c:v>
                </c:pt>
                <c:pt idx="13006">
                  <c:v>85.786294102431128</c:v>
                </c:pt>
                <c:pt idx="13007">
                  <c:v>85.787513653625354</c:v>
                </c:pt>
                <c:pt idx="13008">
                  <c:v>85.788733111492505</c:v>
                </c:pt>
                <c:pt idx="13009">
                  <c:v>85.789952476046878</c:v>
                </c:pt>
                <c:pt idx="13010">
                  <c:v>85.791171747302812</c:v>
                </c:pt>
                <c:pt idx="13011">
                  <c:v>85.792390925274503</c:v>
                </c:pt>
                <c:pt idx="13012">
                  <c:v>85.793610009976291</c:v>
                </c:pt>
                <c:pt idx="13013">
                  <c:v>85.794829001422372</c:v>
                </c:pt>
                <c:pt idx="13014">
                  <c:v>85.796047899627084</c:v>
                </c:pt>
                <c:pt idx="13015">
                  <c:v>85.797266704604638</c:v>
                </c:pt>
                <c:pt idx="13016">
                  <c:v>85.798485416369303</c:v>
                </c:pt>
                <c:pt idx="13017">
                  <c:v>85.799704034935374</c:v>
                </c:pt>
                <c:pt idx="13018">
                  <c:v>85.800922560317062</c:v>
                </c:pt>
                <c:pt idx="13019">
                  <c:v>85.802140992528635</c:v>
                </c:pt>
                <c:pt idx="13020">
                  <c:v>85.803359331584346</c:v>
                </c:pt>
                <c:pt idx="13021">
                  <c:v>85.804577577498421</c:v>
                </c:pt>
                <c:pt idx="13022">
                  <c:v>85.805795730285112</c:v>
                </c:pt>
                <c:pt idx="13023">
                  <c:v>85.807013789958674</c:v>
                </c:pt>
                <c:pt idx="13024">
                  <c:v>85.808231756533303</c:v>
                </c:pt>
                <c:pt idx="13025">
                  <c:v>85.809449630023209</c:v>
                </c:pt>
                <c:pt idx="13026">
                  <c:v>85.810667410442704</c:v>
                </c:pt>
                <c:pt idx="13027">
                  <c:v>85.811885097805956</c:v>
                </c:pt>
                <c:pt idx="13028">
                  <c:v>85.81310269212716</c:v>
                </c:pt>
                <c:pt idx="13029">
                  <c:v>85.814320193420627</c:v>
                </c:pt>
                <c:pt idx="13030">
                  <c:v>85.815537601700456</c:v>
                </c:pt>
                <c:pt idx="13031">
                  <c:v>85.816754916980926</c:v>
                </c:pt>
                <c:pt idx="13032">
                  <c:v>85.81797213927625</c:v>
                </c:pt>
                <c:pt idx="13033">
                  <c:v>85.81918926860061</c:v>
                </c:pt>
                <c:pt idx="13034">
                  <c:v>85.820406304968188</c:v>
                </c:pt>
                <c:pt idx="13035">
                  <c:v>85.821623248393237</c:v>
                </c:pt>
                <c:pt idx="13036">
                  <c:v>85.822840098889912</c:v>
                </c:pt>
                <c:pt idx="13037">
                  <c:v>85.824056856472396</c:v>
                </c:pt>
                <c:pt idx="13038">
                  <c:v>85.825273521154884</c:v>
                </c:pt>
                <c:pt idx="13039">
                  <c:v>85.826490092951573</c:v>
                </c:pt>
                <c:pt idx="13040">
                  <c:v>85.827706571876661</c:v>
                </c:pt>
                <c:pt idx="13041">
                  <c:v>85.8289229579443</c:v>
                </c:pt>
                <c:pt idx="13042">
                  <c:v>85.830139251168674</c:v>
                </c:pt>
                <c:pt idx="13043">
                  <c:v>85.831355451563965</c:v>
                </c:pt>
                <c:pt idx="13044">
                  <c:v>85.832571559144299</c:v>
                </c:pt>
                <c:pt idx="13045">
                  <c:v>85.833787573923885</c:v>
                </c:pt>
                <c:pt idx="13046">
                  <c:v>85.835003495916865</c:v>
                </c:pt>
                <c:pt idx="13047">
                  <c:v>85.836219325137435</c:v>
                </c:pt>
                <c:pt idx="13048">
                  <c:v>85.837435061599678</c:v>
                </c:pt>
                <c:pt idx="13049">
                  <c:v>85.838650705317804</c:v>
                </c:pt>
                <c:pt idx="13050">
                  <c:v>85.839866256305939</c:v>
                </c:pt>
                <c:pt idx="13051">
                  <c:v>85.841081714578266</c:v>
                </c:pt>
                <c:pt idx="13052">
                  <c:v>85.842297080148882</c:v>
                </c:pt>
                <c:pt idx="13053">
                  <c:v>85.843512353031912</c:v>
                </c:pt>
                <c:pt idx="13054">
                  <c:v>85.844727533241567</c:v>
                </c:pt>
                <c:pt idx="13055">
                  <c:v>85.845942620791917</c:v>
                </c:pt>
                <c:pt idx="13056">
                  <c:v>85.8471576156971</c:v>
                </c:pt>
                <c:pt idx="13057">
                  <c:v>85.848372517971256</c:v>
                </c:pt>
                <c:pt idx="13058">
                  <c:v>85.849587327628512</c:v>
                </c:pt>
                <c:pt idx="13059">
                  <c:v>85.850802044682979</c:v>
                </c:pt>
                <c:pt idx="13060">
                  <c:v>85.852016669148796</c:v>
                </c:pt>
                <c:pt idx="13061">
                  <c:v>85.853231201040032</c:v>
                </c:pt>
                <c:pt idx="13062">
                  <c:v>85.854445640370841</c:v>
                </c:pt>
                <c:pt idx="13063">
                  <c:v>85.855659987155292</c:v>
                </c:pt>
                <c:pt idx="13064">
                  <c:v>85.856874241407525</c:v>
                </c:pt>
                <c:pt idx="13065">
                  <c:v>85.858088403141579</c:v>
                </c:pt>
                <c:pt idx="13066">
                  <c:v>85.859302472371652</c:v>
                </c:pt>
                <c:pt idx="13067">
                  <c:v>85.860516449111756</c:v>
                </c:pt>
                <c:pt idx="13068">
                  <c:v>85.861730333376016</c:v>
                </c:pt>
                <c:pt idx="13069">
                  <c:v>85.862944125178515</c:v>
                </c:pt>
                <c:pt idx="13070">
                  <c:v>85.864157824533322</c:v>
                </c:pt>
                <c:pt idx="13071">
                  <c:v>85.865371431454548</c:v>
                </c:pt>
                <c:pt idx="13072">
                  <c:v>85.866584945956248</c:v>
                </c:pt>
                <c:pt idx="13073">
                  <c:v>85.867798368052505</c:v>
                </c:pt>
                <c:pt idx="13074">
                  <c:v>85.869011697757387</c:v>
                </c:pt>
                <c:pt idx="13075">
                  <c:v>85.870224935084963</c:v>
                </c:pt>
                <c:pt idx="13076">
                  <c:v>85.871438080049273</c:v>
                </c:pt>
                <c:pt idx="13077">
                  <c:v>85.872651132664458</c:v>
                </c:pt>
                <c:pt idx="13078">
                  <c:v>85.873864092944501</c:v>
                </c:pt>
                <c:pt idx="13079">
                  <c:v>85.875076960903456</c:v>
                </c:pt>
                <c:pt idx="13080">
                  <c:v>85.876289736555449</c:v>
                </c:pt>
                <c:pt idx="13081">
                  <c:v>85.877502419914435</c:v>
                </c:pt>
                <c:pt idx="13082">
                  <c:v>85.87871501099454</c:v>
                </c:pt>
                <c:pt idx="13083">
                  <c:v>85.879927509809747</c:v>
                </c:pt>
                <c:pt idx="13084">
                  <c:v>85.881139916374138</c:v>
                </c:pt>
                <c:pt idx="13085">
                  <c:v>85.882352230701756</c:v>
                </c:pt>
                <c:pt idx="13086">
                  <c:v>85.883564452806553</c:v>
                </c:pt>
                <c:pt idx="13087">
                  <c:v>85.884776582702656</c:v>
                </c:pt>
                <c:pt idx="13088">
                  <c:v>85.885988620404063</c:v>
                </c:pt>
                <c:pt idx="13089">
                  <c:v>85.887200565924744</c:v>
                </c:pt>
                <c:pt idx="13090">
                  <c:v>85.888412419278808</c:v>
                </c:pt>
                <c:pt idx="13091">
                  <c:v>85.889624180480197</c:v>
                </c:pt>
                <c:pt idx="13092">
                  <c:v>85.890835849542981</c:v>
                </c:pt>
                <c:pt idx="13093">
                  <c:v>85.892047426481128</c:v>
                </c:pt>
                <c:pt idx="13094">
                  <c:v>85.893258911308664</c:v>
                </c:pt>
                <c:pt idx="13095">
                  <c:v>85.894470304039601</c:v>
                </c:pt>
                <c:pt idx="13096">
                  <c:v>85.895681604687937</c:v>
                </c:pt>
                <c:pt idx="13097">
                  <c:v>85.896892813267641</c:v>
                </c:pt>
                <c:pt idx="13098">
                  <c:v>85.89810392979274</c:v>
                </c:pt>
                <c:pt idx="13099">
                  <c:v>85.899314954277216</c:v>
                </c:pt>
                <c:pt idx="13100">
                  <c:v>85.900525886735039</c:v>
                </c:pt>
                <c:pt idx="13101">
                  <c:v>85.90173672718025</c:v>
                </c:pt>
                <c:pt idx="13102">
                  <c:v>85.902947475626789</c:v>
                </c:pt>
                <c:pt idx="13103">
                  <c:v>85.904158132088625</c:v>
                </c:pt>
                <c:pt idx="13104">
                  <c:v>85.905368696579771</c:v>
                </c:pt>
                <c:pt idx="13105">
                  <c:v>85.906579169114153</c:v>
                </c:pt>
                <c:pt idx="13106">
                  <c:v>85.907789549705754</c:v>
                </c:pt>
                <c:pt idx="13107">
                  <c:v>85.908999838368601</c:v>
                </c:pt>
                <c:pt idx="13108">
                  <c:v>85.910210035116563</c:v>
                </c:pt>
                <c:pt idx="13109">
                  <c:v>85.911420139963653</c:v>
                </c:pt>
                <c:pt idx="13110">
                  <c:v>85.912630152923839</c:v>
                </c:pt>
                <c:pt idx="13111">
                  <c:v>85.913840074011048</c:v>
                </c:pt>
                <c:pt idx="13112">
                  <c:v>85.915049903239236</c:v>
                </c:pt>
                <c:pt idx="13113">
                  <c:v>85.916259640622329</c:v>
                </c:pt>
                <c:pt idx="13114">
                  <c:v>85.917469286174324</c:v>
                </c:pt>
                <c:pt idx="13115">
                  <c:v>85.918678839909106</c:v>
                </c:pt>
                <c:pt idx="13116">
                  <c:v>85.919888301840658</c:v>
                </c:pt>
                <c:pt idx="13117">
                  <c:v>85.921097671982864</c:v>
                </c:pt>
                <c:pt idx="13118">
                  <c:v>85.922306950349707</c:v>
                </c:pt>
                <c:pt idx="13119">
                  <c:v>85.923516136955087</c:v>
                </c:pt>
                <c:pt idx="13120">
                  <c:v>85.924725231812943</c:v>
                </c:pt>
                <c:pt idx="13121">
                  <c:v>85.925934234937174</c:v>
                </c:pt>
                <c:pt idx="13122">
                  <c:v>85.927143146341692</c:v>
                </c:pt>
                <c:pt idx="13123">
                  <c:v>85.928351966040466</c:v>
                </c:pt>
                <c:pt idx="13124">
                  <c:v>85.929560694047368</c:v>
                </c:pt>
                <c:pt idx="13125">
                  <c:v>85.930769330376322</c:v>
                </c:pt>
                <c:pt idx="13126">
                  <c:v>85.931977875041227</c:v>
                </c:pt>
                <c:pt idx="13127">
                  <c:v>85.933186328055982</c:v>
                </c:pt>
                <c:pt idx="13128">
                  <c:v>85.93439468943447</c:v>
                </c:pt>
                <c:pt idx="13129">
                  <c:v>85.935602959190604</c:v>
                </c:pt>
                <c:pt idx="13130">
                  <c:v>85.936811137338296</c:v>
                </c:pt>
                <c:pt idx="13131">
                  <c:v>85.93801922389143</c:v>
                </c:pt>
                <c:pt idx="13132">
                  <c:v>85.939227218863877</c:v>
                </c:pt>
                <c:pt idx="13133">
                  <c:v>85.940435122269506</c:v>
                </c:pt>
                <c:pt idx="13134">
                  <c:v>85.941642934122243</c:v>
                </c:pt>
                <c:pt idx="13135">
                  <c:v>85.942850654435944</c:v>
                </c:pt>
                <c:pt idx="13136">
                  <c:v>85.94405828322445</c:v>
                </c:pt>
                <c:pt idx="13137">
                  <c:v>85.945265820501675</c:v>
                </c:pt>
                <c:pt idx="13138">
                  <c:v>85.946473266281487</c:v>
                </c:pt>
                <c:pt idx="13139">
                  <c:v>85.947680620577742</c:v>
                </c:pt>
                <c:pt idx="13140">
                  <c:v>85.948887883404268</c:v>
                </c:pt>
                <c:pt idx="13141">
                  <c:v>85.950095054774991</c:v>
                </c:pt>
                <c:pt idx="13142">
                  <c:v>85.95130213470371</c:v>
                </c:pt>
                <c:pt idx="13143">
                  <c:v>85.95250912320428</c:v>
                </c:pt>
                <c:pt idx="13144">
                  <c:v>85.953716020290599</c:v>
                </c:pt>
                <c:pt idx="13145">
                  <c:v>85.954922825976439</c:v>
                </c:pt>
                <c:pt idx="13146">
                  <c:v>85.956129540275725</c:v>
                </c:pt>
                <c:pt idx="13147">
                  <c:v>85.957336163202214</c:v>
                </c:pt>
                <c:pt idx="13148">
                  <c:v>85.958542694769818</c:v>
                </c:pt>
                <c:pt idx="13149">
                  <c:v>85.959749134992308</c:v>
                </c:pt>
                <c:pt idx="13150">
                  <c:v>85.960955483883566</c:v>
                </c:pt>
                <c:pt idx="13151">
                  <c:v>85.962161741457393</c:v>
                </c:pt>
                <c:pt idx="13152">
                  <c:v>85.963367907727601</c:v>
                </c:pt>
                <c:pt idx="13153">
                  <c:v>85.964573982708032</c:v>
                </c:pt>
                <c:pt idx="13154">
                  <c:v>85.965779966412498</c:v>
                </c:pt>
                <c:pt idx="13155">
                  <c:v>85.966985858854812</c:v>
                </c:pt>
                <c:pt idx="13156">
                  <c:v>85.968191660048774</c:v>
                </c:pt>
                <c:pt idx="13157">
                  <c:v>85.969397370008224</c:v>
                </c:pt>
                <c:pt idx="13158">
                  <c:v>85.970602988746933</c:v>
                </c:pt>
                <c:pt idx="13159">
                  <c:v>85.971808516278728</c:v>
                </c:pt>
                <c:pt idx="13160">
                  <c:v>85.973013952617379</c:v>
                </c:pt>
                <c:pt idx="13161">
                  <c:v>85.974219297776727</c:v>
                </c:pt>
                <c:pt idx="13162">
                  <c:v>85.975424551770502</c:v>
                </c:pt>
                <c:pt idx="13163">
                  <c:v>85.976629714612557</c:v>
                </c:pt>
                <c:pt idx="13164">
                  <c:v>85.977834786316635</c:v>
                </c:pt>
                <c:pt idx="13165">
                  <c:v>85.979039766896534</c:v>
                </c:pt>
                <c:pt idx="13166">
                  <c:v>85.980244656366068</c:v>
                </c:pt>
                <c:pt idx="13167">
                  <c:v>85.981449454738936</c:v>
                </c:pt>
                <c:pt idx="13168">
                  <c:v>85.982654162028965</c:v>
                </c:pt>
                <c:pt idx="13169">
                  <c:v>85.983858778249939</c:v>
                </c:pt>
                <c:pt idx="13170">
                  <c:v>85.985063303415586</c:v>
                </c:pt>
                <c:pt idx="13171">
                  <c:v>85.986267737539677</c:v>
                </c:pt>
                <c:pt idx="13172">
                  <c:v>85.987472080635982</c:v>
                </c:pt>
                <c:pt idx="13173">
                  <c:v>85.988676332718299</c:v>
                </c:pt>
                <c:pt idx="13174">
                  <c:v>85.989880493800314</c:v>
                </c:pt>
                <c:pt idx="13175">
                  <c:v>85.991084563895811</c:v>
                </c:pt>
                <c:pt idx="13176">
                  <c:v>85.992288543018546</c:v>
                </c:pt>
                <c:pt idx="13177">
                  <c:v>85.993492431182233</c:v>
                </c:pt>
                <c:pt idx="13178">
                  <c:v>85.99469622840067</c:v>
                </c:pt>
                <c:pt idx="13179">
                  <c:v>85.995899934687571</c:v>
                </c:pt>
                <c:pt idx="13180">
                  <c:v>85.99710355005665</c:v>
                </c:pt>
                <c:pt idx="13181">
                  <c:v>85.998307074521648</c:v>
                </c:pt>
                <c:pt idx="13182">
                  <c:v>85.999510508096321</c:v>
                </c:pt>
                <c:pt idx="13183">
                  <c:v>86.000713850794355</c:v>
                </c:pt>
                <c:pt idx="13184">
                  <c:v>86.001917102629506</c:v>
                </c:pt>
                <c:pt idx="13185">
                  <c:v>86.0031202636155</c:v>
                </c:pt>
                <c:pt idx="13186">
                  <c:v>86.004323333766052</c:v>
                </c:pt>
                <c:pt idx="13187">
                  <c:v>86.005526313094833</c:v>
                </c:pt>
                <c:pt idx="13188">
                  <c:v>86.006729201615613</c:v>
                </c:pt>
                <c:pt idx="13189">
                  <c:v>86.007931999342063</c:v>
                </c:pt>
                <c:pt idx="13190">
                  <c:v>86.009134706287895</c:v>
                </c:pt>
                <c:pt idx="13191">
                  <c:v>86.010337322466825</c:v>
                </c:pt>
                <c:pt idx="13192">
                  <c:v>86.011539847892536</c:v>
                </c:pt>
                <c:pt idx="13193">
                  <c:v>86.012742282578756</c:v>
                </c:pt>
                <c:pt idx="13194">
                  <c:v>86.013944626539143</c:v>
                </c:pt>
                <c:pt idx="13195">
                  <c:v>86.01514687978738</c:v>
                </c:pt>
                <c:pt idx="13196">
                  <c:v>86.016349042337168</c:v>
                </c:pt>
                <c:pt idx="13197">
                  <c:v>86.01755111420222</c:v>
                </c:pt>
                <c:pt idx="13198">
                  <c:v>86.018753095396178</c:v>
                </c:pt>
                <c:pt idx="13199">
                  <c:v>86.019954985932728</c:v>
                </c:pt>
                <c:pt idx="13200">
                  <c:v>86.021156785825568</c:v>
                </c:pt>
                <c:pt idx="13201">
                  <c:v>86.022358495088326</c:v>
                </c:pt>
                <c:pt idx="13202">
                  <c:v>86.023560113734703</c:v>
                </c:pt>
                <c:pt idx="13203">
                  <c:v>86.024761641778341</c:v>
                </c:pt>
                <c:pt idx="13204">
                  <c:v>86.025963079232952</c:v>
                </c:pt>
                <c:pt idx="13205">
                  <c:v>86.027164426112108</c:v>
                </c:pt>
                <c:pt idx="13206">
                  <c:v>86.028365682429552</c:v>
                </c:pt>
                <c:pt idx="13207">
                  <c:v>86.029566848198883</c:v>
                </c:pt>
                <c:pt idx="13208">
                  <c:v>86.030767923433785</c:v>
                </c:pt>
                <c:pt idx="13209">
                  <c:v>86.031968908147846</c:v>
                </c:pt>
                <c:pt idx="13210">
                  <c:v>86.033169802354806</c:v>
                </c:pt>
                <c:pt idx="13211">
                  <c:v>86.034370606068208</c:v>
                </c:pt>
                <c:pt idx="13212">
                  <c:v>86.035571319301738</c:v>
                </c:pt>
                <c:pt idx="13213">
                  <c:v>86.036771942069038</c:v>
                </c:pt>
                <c:pt idx="13214">
                  <c:v>86.037972474383722</c:v>
                </c:pt>
                <c:pt idx="13215">
                  <c:v>86.039172916259403</c:v>
                </c:pt>
                <c:pt idx="13216">
                  <c:v>86.040373267709754</c:v>
                </c:pt>
                <c:pt idx="13217">
                  <c:v>86.04157352874833</c:v>
                </c:pt>
                <c:pt idx="13218">
                  <c:v>86.042773699388803</c:v>
                </c:pt>
                <c:pt idx="13219">
                  <c:v>86.043973779644773</c:v>
                </c:pt>
                <c:pt idx="13220">
                  <c:v>86.045173769529839</c:v>
                </c:pt>
                <c:pt idx="13221">
                  <c:v>86.046373669057658</c:v>
                </c:pt>
                <c:pt idx="13222">
                  <c:v>86.047573478241745</c:v>
                </c:pt>
                <c:pt idx="13223">
                  <c:v>86.048773197095798</c:v>
                </c:pt>
                <c:pt idx="13224">
                  <c:v>86.049972825633375</c:v>
                </c:pt>
                <c:pt idx="13225">
                  <c:v>86.051172363868091</c:v>
                </c:pt>
                <c:pt idx="13226">
                  <c:v>86.052371811813515</c:v>
                </c:pt>
                <c:pt idx="13227">
                  <c:v>86.053571169483234</c:v>
                </c:pt>
                <c:pt idx="13228">
                  <c:v>86.054770436890877</c:v>
                </c:pt>
                <c:pt idx="13229">
                  <c:v>86.055969614049971</c:v>
                </c:pt>
                <c:pt idx="13230">
                  <c:v>86.057168700974145</c:v>
                </c:pt>
                <c:pt idx="13231">
                  <c:v>86.058367697676957</c:v>
                </c:pt>
                <c:pt idx="13232">
                  <c:v>86.059566604172019</c:v>
                </c:pt>
                <c:pt idx="13233">
                  <c:v>86.060765420472833</c:v>
                </c:pt>
                <c:pt idx="13234">
                  <c:v>86.061964146593041</c:v>
                </c:pt>
                <c:pt idx="13235">
                  <c:v>86.063162782546186</c:v>
                </c:pt>
                <c:pt idx="13236">
                  <c:v>86.064361328345797</c:v>
                </c:pt>
                <c:pt idx="13237">
                  <c:v>86.065559784005458</c:v>
                </c:pt>
                <c:pt idx="13238">
                  <c:v>86.066758149538757</c:v>
                </c:pt>
                <c:pt idx="13239">
                  <c:v>86.067956424959192</c:v>
                </c:pt>
                <c:pt idx="13240">
                  <c:v>86.069154610280364</c:v>
                </c:pt>
                <c:pt idx="13241">
                  <c:v>86.070352705515802</c:v>
                </c:pt>
                <c:pt idx="13242">
                  <c:v>86.071550710679034</c:v>
                </c:pt>
                <c:pt idx="13243">
                  <c:v>86.072748625783618</c:v>
                </c:pt>
                <c:pt idx="13244">
                  <c:v>86.073946450843124</c:v>
                </c:pt>
                <c:pt idx="13245">
                  <c:v>86.075144185871025</c:v>
                </c:pt>
                <c:pt idx="13246">
                  <c:v>86.076341830880892</c:v>
                </c:pt>
                <c:pt idx="13247">
                  <c:v>86.077539385886254</c:v>
                </c:pt>
                <c:pt idx="13248">
                  <c:v>86.078736850900654</c:v>
                </c:pt>
                <c:pt idx="13249">
                  <c:v>86.079934225937578</c:v>
                </c:pt>
                <c:pt idx="13250">
                  <c:v>86.081131511010554</c:v>
                </c:pt>
                <c:pt idx="13251">
                  <c:v>86.082328706133111</c:v>
                </c:pt>
                <c:pt idx="13252">
                  <c:v>86.083525811318751</c:v>
                </c:pt>
                <c:pt idx="13253">
                  <c:v>86.084722826581029</c:v>
                </c:pt>
                <c:pt idx="13254">
                  <c:v>86.085919751933403</c:v>
                </c:pt>
                <c:pt idx="13255">
                  <c:v>86.087116587389389</c:v>
                </c:pt>
                <c:pt idx="13256">
                  <c:v>86.088313332962514</c:v>
                </c:pt>
                <c:pt idx="13257">
                  <c:v>86.089509988666251</c:v>
                </c:pt>
                <c:pt idx="13258">
                  <c:v>86.090706554514114</c:v>
                </c:pt>
                <c:pt idx="13259">
                  <c:v>86.091903030519575</c:v>
                </c:pt>
                <c:pt idx="13260">
                  <c:v>86.093099416696148</c:v>
                </c:pt>
                <c:pt idx="13261">
                  <c:v>86.094295713057306</c:v>
                </c:pt>
                <c:pt idx="13262">
                  <c:v>86.095491919616535</c:v>
                </c:pt>
                <c:pt idx="13263">
                  <c:v>86.09668803638732</c:v>
                </c:pt>
                <c:pt idx="13264">
                  <c:v>86.097884063383134</c:v>
                </c:pt>
                <c:pt idx="13265">
                  <c:v>86.099080000617462</c:v>
                </c:pt>
                <c:pt idx="13266">
                  <c:v>86.100275848103777</c:v>
                </c:pt>
                <c:pt idx="13267">
                  <c:v>86.101471605855551</c:v>
                </c:pt>
                <c:pt idx="13268">
                  <c:v>86.102667273886226</c:v>
                </c:pt>
                <c:pt idx="13269">
                  <c:v>86.103862852209261</c:v>
                </c:pt>
                <c:pt idx="13270">
                  <c:v>86.10505834083817</c:v>
                </c:pt>
                <c:pt idx="13271">
                  <c:v>86.106253739786354</c:v>
                </c:pt>
                <c:pt idx="13272">
                  <c:v>86.107449049067284</c:v>
                </c:pt>
                <c:pt idx="13273">
                  <c:v>86.10864426869442</c:v>
                </c:pt>
                <c:pt idx="13274">
                  <c:v>86.109839398681217</c:v>
                </c:pt>
                <c:pt idx="13275">
                  <c:v>86.111034439041092</c:v>
                </c:pt>
                <c:pt idx="13276">
                  <c:v>86.112229389787515</c:v>
                </c:pt>
                <c:pt idx="13277">
                  <c:v>86.113424250933889</c:v>
                </c:pt>
                <c:pt idx="13278">
                  <c:v>86.114619022493699</c:v>
                </c:pt>
                <c:pt idx="13279">
                  <c:v>86.115813704480317</c:v>
                </c:pt>
                <c:pt idx="13280">
                  <c:v>86.11700829690723</c:v>
                </c:pt>
                <c:pt idx="13281">
                  <c:v>86.118202799787852</c:v>
                </c:pt>
                <c:pt idx="13282">
                  <c:v>86.119397213135599</c:v>
                </c:pt>
                <c:pt idx="13283">
                  <c:v>86.120591536963872</c:v>
                </c:pt>
                <c:pt idx="13284">
                  <c:v>86.121785771286113</c:v>
                </c:pt>
                <c:pt idx="13285">
                  <c:v>86.122979916115739</c:v>
                </c:pt>
                <c:pt idx="13286">
                  <c:v>86.124173971466121</c:v>
                </c:pt>
                <c:pt idx="13287">
                  <c:v>86.125367937350717</c:v>
                </c:pt>
                <c:pt idx="13288">
                  <c:v>86.126561813782914</c:v>
                </c:pt>
                <c:pt idx="13289">
                  <c:v>86.127755600776126</c:v>
                </c:pt>
                <c:pt idx="13290">
                  <c:v>86.128949298343755</c:v>
                </c:pt>
                <c:pt idx="13291">
                  <c:v>86.130142906499145</c:v>
                </c:pt>
                <c:pt idx="13292">
                  <c:v>86.131336425255768</c:v>
                </c:pt>
                <c:pt idx="13293">
                  <c:v>86.132529854626938</c:v>
                </c:pt>
                <c:pt idx="13294">
                  <c:v>86.133723194626114</c:v>
                </c:pt>
                <c:pt idx="13295">
                  <c:v>86.134916445266626</c:v>
                </c:pt>
                <c:pt idx="13296">
                  <c:v>86.136109606561888</c:v>
                </c:pt>
                <c:pt idx="13297">
                  <c:v>86.137302678525245</c:v>
                </c:pt>
                <c:pt idx="13298">
                  <c:v>86.138495661170097</c:v>
                </c:pt>
                <c:pt idx="13299">
                  <c:v>86.139688554509831</c:v>
                </c:pt>
                <c:pt idx="13300">
                  <c:v>86.140881358557806</c:v>
                </c:pt>
                <c:pt idx="13301">
                  <c:v>86.142074073327379</c:v>
                </c:pt>
                <c:pt idx="13302">
                  <c:v>86.143266698831894</c:v>
                </c:pt>
                <c:pt idx="13303">
                  <c:v>86.144459235084753</c:v>
                </c:pt>
                <c:pt idx="13304">
                  <c:v>86.145651682099299</c:v>
                </c:pt>
                <c:pt idx="13305">
                  <c:v>86.146844039888862</c:v>
                </c:pt>
                <c:pt idx="13306">
                  <c:v>86.148036308466828</c:v>
                </c:pt>
                <c:pt idx="13307">
                  <c:v>86.149228487846528</c:v>
                </c:pt>
                <c:pt idx="13308">
                  <c:v>86.150420578041306</c:v>
                </c:pt>
                <c:pt idx="13309">
                  <c:v>86.151612579064533</c:v>
                </c:pt>
                <c:pt idx="13310">
                  <c:v>86.152804490929512</c:v>
                </c:pt>
                <c:pt idx="13311">
                  <c:v>86.153996313649586</c:v>
                </c:pt>
                <c:pt idx="13312">
                  <c:v>86.155188047238113</c:v>
                </c:pt>
                <c:pt idx="13313">
                  <c:v>86.156379691708366</c:v>
                </c:pt>
                <c:pt idx="13314">
                  <c:v>86.157571247073733</c:v>
                </c:pt>
                <c:pt idx="13315">
                  <c:v>86.158762713347514</c:v>
                </c:pt>
                <c:pt idx="13316">
                  <c:v>86.159954090543039</c:v>
                </c:pt>
                <c:pt idx="13317">
                  <c:v>86.161145378673638</c:v>
                </c:pt>
                <c:pt idx="13318">
                  <c:v>86.162336577752612</c:v>
                </c:pt>
                <c:pt idx="13319">
                  <c:v>86.163527687793234</c:v>
                </c:pt>
                <c:pt idx="13320">
                  <c:v>86.164718708808877</c:v>
                </c:pt>
                <c:pt idx="13321">
                  <c:v>86.165909640812828</c:v>
                </c:pt>
                <c:pt idx="13322">
                  <c:v>86.167100483818388</c:v>
                </c:pt>
                <c:pt idx="13323">
                  <c:v>86.168291237838829</c:v>
                </c:pt>
                <c:pt idx="13324">
                  <c:v>86.169481902887497</c:v>
                </c:pt>
                <c:pt idx="13325">
                  <c:v>86.17067247897765</c:v>
                </c:pt>
                <c:pt idx="13326">
                  <c:v>86.171862966122617</c:v>
                </c:pt>
                <c:pt idx="13327">
                  <c:v>86.173053364335644</c:v>
                </c:pt>
                <c:pt idx="13328">
                  <c:v>86.174243673630031</c:v>
                </c:pt>
                <c:pt idx="13329">
                  <c:v>86.175433894019079</c:v>
                </c:pt>
                <c:pt idx="13330">
                  <c:v>86.176624025516062</c:v>
                </c:pt>
                <c:pt idx="13331">
                  <c:v>86.177814068134239</c:v>
                </c:pt>
                <c:pt idx="13332">
                  <c:v>86.179004021886911</c:v>
                </c:pt>
                <c:pt idx="13333">
                  <c:v>86.180193886787308</c:v>
                </c:pt>
                <c:pt idx="13334">
                  <c:v>86.181383662848731</c:v>
                </c:pt>
                <c:pt idx="13335">
                  <c:v>86.182573350084439</c:v>
                </c:pt>
                <c:pt idx="13336">
                  <c:v>86.183762948507692</c:v>
                </c:pt>
                <c:pt idx="13337">
                  <c:v>86.184952458131775</c:v>
                </c:pt>
                <c:pt idx="13338">
                  <c:v>86.186141878969877</c:v>
                </c:pt>
                <c:pt idx="13339">
                  <c:v>86.187331211035328</c:v>
                </c:pt>
                <c:pt idx="13340">
                  <c:v>86.188520454341329</c:v>
                </c:pt>
                <c:pt idx="13341">
                  <c:v>86.189709608901126</c:v>
                </c:pt>
                <c:pt idx="13342">
                  <c:v>86.19089867472799</c:v>
                </c:pt>
                <c:pt idx="13343">
                  <c:v>86.192087651835152</c:v>
                </c:pt>
                <c:pt idx="13344">
                  <c:v>86.193276540235871</c:v>
                </c:pt>
                <c:pt idx="13345">
                  <c:v>86.194465339943321</c:v>
                </c:pt>
                <c:pt idx="13346">
                  <c:v>86.195654050970788</c:v>
                </c:pt>
                <c:pt idx="13347">
                  <c:v>86.196842673331489</c:v>
                </c:pt>
                <c:pt idx="13348">
                  <c:v>86.198031207038667</c:v>
                </c:pt>
                <c:pt idx="13349">
                  <c:v>86.199219652105498</c:v>
                </c:pt>
                <c:pt idx="13350">
                  <c:v>86.200408008545239</c:v>
                </c:pt>
                <c:pt idx="13351">
                  <c:v>86.201596276371077</c:v>
                </c:pt>
                <c:pt idx="13352">
                  <c:v>86.202784455596287</c:v>
                </c:pt>
                <c:pt idx="13353">
                  <c:v>86.203972546234056</c:v>
                </c:pt>
                <c:pt idx="13354">
                  <c:v>86.205160548297542</c:v>
                </c:pt>
                <c:pt idx="13355">
                  <c:v>86.20634846179999</c:v>
                </c:pt>
                <c:pt idx="13356">
                  <c:v>86.207536286754618</c:v>
                </c:pt>
                <c:pt idx="13357">
                  <c:v>86.208724023174582</c:v>
                </c:pt>
                <c:pt idx="13358">
                  <c:v>86.209911671073144</c:v>
                </c:pt>
                <c:pt idx="13359">
                  <c:v>86.211099230463446</c:v>
                </c:pt>
                <c:pt idx="13360">
                  <c:v>86.212286701358693</c:v>
                </c:pt>
                <c:pt idx="13361">
                  <c:v>86.21347408377207</c:v>
                </c:pt>
                <c:pt idx="13362">
                  <c:v>86.214661377716737</c:v>
                </c:pt>
                <c:pt idx="13363">
                  <c:v>86.215848583205954</c:v>
                </c:pt>
                <c:pt idx="13364">
                  <c:v>86.217035700252836</c:v>
                </c:pt>
                <c:pt idx="13365">
                  <c:v>86.218222728870558</c:v>
                </c:pt>
                <c:pt idx="13366">
                  <c:v>86.21940966907232</c:v>
                </c:pt>
                <c:pt idx="13367">
                  <c:v>86.220596520871268</c:v>
                </c:pt>
                <c:pt idx="13368">
                  <c:v>86.22178328428059</c:v>
                </c:pt>
                <c:pt idx="13369">
                  <c:v>86.222969959313446</c:v>
                </c:pt>
                <c:pt idx="13370">
                  <c:v>86.224156545983007</c:v>
                </c:pt>
                <c:pt idx="13371">
                  <c:v>86.225343044302406</c:v>
                </c:pt>
                <c:pt idx="13372">
                  <c:v>86.226529454284801</c:v>
                </c:pt>
                <c:pt idx="13373">
                  <c:v>86.227715775943381</c:v>
                </c:pt>
                <c:pt idx="13374">
                  <c:v>86.228902009291261</c:v>
                </c:pt>
                <c:pt idx="13375">
                  <c:v>86.230088154341601</c:v>
                </c:pt>
                <c:pt idx="13376">
                  <c:v>86.231274211107518</c:v>
                </c:pt>
                <c:pt idx="13377">
                  <c:v>86.232460179602214</c:v>
                </c:pt>
                <c:pt idx="13378">
                  <c:v>86.233646059838748</c:v>
                </c:pt>
                <c:pt idx="13379">
                  <c:v>86.234831851830322</c:v>
                </c:pt>
                <c:pt idx="13380">
                  <c:v>86.236017555590038</c:v>
                </c:pt>
                <c:pt idx="13381">
                  <c:v>86.237203171131029</c:v>
                </c:pt>
                <c:pt idx="13382">
                  <c:v>86.238388698466423</c:v>
                </c:pt>
                <c:pt idx="13383">
                  <c:v>86.239574137609338</c:v>
                </c:pt>
                <c:pt idx="13384">
                  <c:v>86.240759488572891</c:v>
                </c:pt>
                <c:pt idx="13385">
                  <c:v>86.241944751370212</c:v>
                </c:pt>
                <c:pt idx="13386">
                  <c:v>86.243129926014433</c:v>
                </c:pt>
                <c:pt idx="13387">
                  <c:v>86.244315012518641</c:v>
                </c:pt>
                <c:pt idx="13388">
                  <c:v>86.245500010895924</c:v>
                </c:pt>
                <c:pt idx="13389">
                  <c:v>86.246684921159428</c:v>
                </c:pt>
                <c:pt idx="13390">
                  <c:v>86.247869743322241</c:v>
                </c:pt>
                <c:pt idx="13391">
                  <c:v>86.249054477397465</c:v>
                </c:pt>
                <c:pt idx="13392">
                  <c:v>86.250239123398174</c:v>
                </c:pt>
                <c:pt idx="13393">
                  <c:v>86.251423681337499</c:v>
                </c:pt>
                <c:pt idx="13394">
                  <c:v>86.2526081512285</c:v>
                </c:pt>
                <c:pt idx="13395">
                  <c:v>86.253792533084294</c:v>
                </c:pt>
                <c:pt idx="13396">
                  <c:v>86.254976826917954</c:v>
                </c:pt>
                <c:pt idx="13397">
                  <c:v>86.25616103274254</c:v>
                </c:pt>
                <c:pt idx="13398">
                  <c:v>86.257345150571169</c:v>
                </c:pt>
                <c:pt idx="13399">
                  <c:v>86.258529180416872</c:v>
                </c:pt>
                <c:pt idx="13400">
                  <c:v>86.25971312229278</c:v>
                </c:pt>
                <c:pt idx="13401">
                  <c:v>86.260896976211924</c:v>
                </c:pt>
                <c:pt idx="13402">
                  <c:v>86.262080742187379</c:v>
                </c:pt>
                <c:pt idx="13403">
                  <c:v>86.263264420232218</c:v>
                </c:pt>
                <c:pt idx="13404">
                  <c:v>86.264448010359501</c:v>
                </c:pt>
                <c:pt idx="13405">
                  <c:v>86.265631512582289</c:v>
                </c:pt>
                <c:pt idx="13406">
                  <c:v>86.266814926913639</c:v>
                </c:pt>
                <c:pt idx="13407">
                  <c:v>86.267998253366585</c:v>
                </c:pt>
                <c:pt idx="13408">
                  <c:v>86.2691814919542</c:v>
                </c:pt>
                <c:pt idx="13409">
                  <c:v>86.270364642689529</c:v>
                </c:pt>
                <c:pt idx="13410">
                  <c:v>86.27154770558559</c:v>
                </c:pt>
                <c:pt idx="13411">
                  <c:v>86.272730680655457</c:v>
                </c:pt>
                <c:pt idx="13412">
                  <c:v>86.273913567912146</c:v>
                </c:pt>
                <c:pt idx="13413">
                  <c:v>86.275096367368747</c:v>
                </c:pt>
                <c:pt idx="13414">
                  <c:v>86.276279079038204</c:v>
                </c:pt>
                <c:pt idx="13415">
                  <c:v>86.277461702933621</c:v>
                </c:pt>
                <c:pt idx="13416">
                  <c:v>86.278644239067987</c:v>
                </c:pt>
                <c:pt idx="13417">
                  <c:v>86.279826687454346</c:v>
                </c:pt>
                <c:pt idx="13418">
                  <c:v>86.281009048105702</c:v>
                </c:pt>
                <c:pt idx="13419">
                  <c:v>86.282191321035086</c:v>
                </c:pt>
                <c:pt idx="13420">
                  <c:v>86.283373506255501</c:v>
                </c:pt>
                <c:pt idx="13421">
                  <c:v>86.284555603779978</c:v>
                </c:pt>
                <c:pt idx="13422">
                  <c:v>86.285737613621507</c:v>
                </c:pt>
                <c:pt idx="13423">
                  <c:v>86.286919535793118</c:v>
                </c:pt>
                <c:pt idx="13424">
                  <c:v>86.288101370307785</c:v>
                </c:pt>
                <c:pt idx="13425">
                  <c:v>86.289283117178513</c:v>
                </c:pt>
                <c:pt idx="13426">
                  <c:v>86.290464776418361</c:v>
                </c:pt>
                <c:pt idx="13427">
                  <c:v>86.291646348040246</c:v>
                </c:pt>
                <c:pt idx="13428">
                  <c:v>86.292827832057213</c:v>
                </c:pt>
                <c:pt idx="13429">
                  <c:v>86.294009228482196</c:v>
                </c:pt>
                <c:pt idx="13430">
                  <c:v>86.295190537328224</c:v>
                </c:pt>
                <c:pt idx="13431">
                  <c:v>86.296371758608316</c:v>
                </c:pt>
                <c:pt idx="13432">
                  <c:v>86.297552892335347</c:v>
                </c:pt>
                <c:pt idx="13433">
                  <c:v>86.298733938522403</c:v>
                </c:pt>
                <c:pt idx="13434">
                  <c:v>86.29991489718239</c:v>
                </c:pt>
                <c:pt idx="13435">
                  <c:v>86.301095768328324</c:v>
                </c:pt>
                <c:pt idx="13436">
                  <c:v>86.302276551973122</c:v>
                </c:pt>
                <c:pt idx="13437">
                  <c:v>86.303457248129817</c:v>
                </c:pt>
                <c:pt idx="13438">
                  <c:v>86.304637856811325</c:v>
                </c:pt>
                <c:pt idx="13439">
                  <c:v>86.305818378030608</c:v>
                </c:pt>
                <c:pt idx="13440">
                  <c:v>86.306998811800668</c:v>
                </c:pt>
                <c:pt idx="13441">
                  <c:v>86.308179158134379</c:v>
                </c:pt>
                <c:pt idx="13442">
                  <c:v>86.309359417044789</c:v>
                </c:pt>
                <c:pt idx="13443">
                  <c:v>86.310539588544771</c:v>
                </c:pt>
                <c:pt idx="13444">
                  <c:v>86.311719672647328</c:v>
                </c:pt>
                <c:pt idx="13445">
                  <c:v>86.312899669365322</c:v>
                </c:pt>
                <c:pt idx="13446">
                  <c:v>86.314079578711798</c:v>
                </c:pt>
                <c:pt idx="13447">
                  <c:v>86.315259400699631</c:v>
                </c:pt>
                <c:pt idx="13448">
                  <c:v>86.316439135341753</c:v>
                </c:pt>
                <c:pt idx="13449">
                  <c:v>86.317618782651138</c:v>
                </c:pt>
                <c:pt idx="13450">
                  <c:v>86.318798342640676</c:v>
                </c:pt>
                <c:pt idx="13451">
                  <c:v>86.319977815323284</c:v>
                </c:pt>
                <c:pt idx="13452">
                  <c:v>86.321157200711923</c:v>
                </c:pt>
                <c:pt idx="13453">
                  <c:v>86.32233649881951</c:v>
                </c:pt>
                <c:pt idx="13454">
                  <c:v>86.323515709658949</c:v>
                </c:pt>
                <c:pt idx="13455">
                  <c:v>86.324694833243115</c:v>
                </c:pt>
                <c:pt idx="13456">
                  <c:v>86.32587386958501</c:v>
                </c:pt>
                <c:pt idx="13457">
                  <c:v>86.327052818697481</c:v>
                </c:pt>
                <c:pt idx="13458">
                  <c:v>86.328231680593433</c:v>
                </c:pt>
                <c:pt idx="13459">
                  <c:v>86.329410455285796</c:v>
                </c:pt>
                <c:pt idx="13460">
                  <c:v>86.330589142787446</c:v>
                </c:pt>
                <c:pt idx="13461">
                  <c:v>86.331767743111286</c:v>
                </c:pt>
                <c:pt idx="13462">
                  <c:v>86.332946256270233</c:v>
                </c:pt>
                <c:pt idx="13463">
                  <c:v>86.334124682277164</c:v>
                </c:pt>
                <c:pt idx="13464">
                  <c:v>86.335303021144924</c:v>
                </c:pt>
                <c:pt idx="13465">
                  <c:v>86.336481272886502</c:v>
                </c:pt>
                <c:pt idx="13466">
                  <c:v>86.337659437514702</c:v>
                </c:pt>
                <c:pt idx="13467">
                  <c:v>86.3388375150424</c:v>
                </c:pt>
                <c:pt idx="13468">
                  <c:v>86.340015505482526</c:v>
                </c:pt>
                <c:pt idx="13469">
                  <c:v>86.3411934088479</c:v>
                </c:pt>
                <c:pt idx="13470">
                  <c:v>86.34237122515141</c:v>
                </c:pt>
                <c:pt idx="13471">
                  <c:v>86.343548954405961</c:v>
                </c:pt>
                <c:pt idx="13472">
                  <c:v>86.344726596624398</c:v>
                </c:pt>
                <c:pt idx="13473">
                  <c:v>86.345904151819539</c:v>
                </c:pt>
                <c:pt idx="13474">
                  <c:v>86.347081620004317</c:v>
                </c:pt>
                <c:pt idx="13475">
                  <c:v>86.348259001191565</c:v>
                </c:pt>
                <c:pt idx="13476">
                  <c:v>86.349436295394099</c:v>
                </c:pt>
                <c:pt idx="13477">
                  <c:v>86.350613502624839</c:v>
                </c:pt>
                <c:pt idx="13478">
                  <c:v>86.351790622896544</c:v>
                </c:pt>
                <c:pt idx="13479">
                  <c:v>86.352967656222162</c:v>
                </c:pt>
                <c:pt idx="13480">
                  <c:v>86.35414460261444</c:v>
                </c:pt>
                <c:pt idx="13481">
                  <c:v>86.355321462086323</c:v>
                </c:pt>
                <c:pt idx="13482">
                  <c:v>86.35649823465053</c:v>
                </c:pt>
                <c:pt idx="13483">
                  <c:v>86.357674920319994</c:v>
                </c:pt>
                <c:pt idx="13484">
                  <c:v>86.358851519107517</c:v>
                </c:pt>
                <c:pt idx="13485">
                  <c:v>86.360028031025905</c:v>
                </c:pt>
                <c:pt idx="13486">
                  <c:v>86.361204456087975</c:v>
                </c:pt>
                <c:pt idx="13487">
                  <c:v>86.362380794306603</c:v>
                </c:pt>
                <c:pt idx="13488">
                  <c:v>86.363557045694577</c:v>
                </c:pt>
                <c:pt idx="13489">
                  <c:v>86.364733210264731</c:v>
                </c:pt>
                <c:pt idx="13490">
                  <c:v>86.36590928802984</c:v>
                </c:pt>
                <c:pt idx="13491">
                  <c:v>86.367085279002765</c:v>
                </c:pt>
                <c:pt idx="13492">
                  <c:v>86.368261183196296</c:v>
                </c:pt>
                <c:pt idx="13493">
                  <c:v>86.369437000623222</c:v>
                </c:pt>
                <c:pt idx="13494">
                  <c:v>86.370612731296404</c:v>
                </c:pt>
                <c:pt idx="13495">
                  <c:v>86.371788375228562</c:v>
                </c:pt>
                <c:pt idx="13496">
                  <c:v>86.37296393243254</c:v>
                </c:pt>
                <c:pt idx="13497">
                  <c:v>86.374139402921116</c:v>
                </c:pt>
                <c:pt idx="13498">
                  <c:v>86.375314786707122</c:v>
                </c:pt>
                <c:pt idx="13499">
                  <c:v>86.37649008380329</c:v>
                </c:pt>
                <c:pt idx="13500">
                  <c:v>86.377665294222467</c:v>
                </c:pt>
                <c:pt idx="13501">
                  <c:v>86.378840417977372</c:v>
                </c:pt>
                <c:pt idx="13502">
                  <c:v>86.380015455080851</c:v>
                </c:pt>
                <c:pt idx="13503">
                  <c:v>86.38119040554561</c:v>
                </c:pt>
                <c:pt idx="13504">
                  <c:v>86.382365269384493</c:v>
                </c:pt>
                <c:pt idx="13505">
                  <c:v>86.383540046610236</c:v>
                </c:pt>
                <c:pt idx="13506">
                  <c:v>86.384714737235598</c:v>
                </c:pt>
                <c:pt idx="13507">
                  <c:v>86.385889341273398</c:v>
                </c:pt>
                <c:pt idx="13508">
                  <c:v>86.38706385873634</c:v>
                </c:pt>
                <c:pt idx="13509">
                  <c:v>86.388238289637201</c:v>
                </c:pt>
                <c:pt idx="13510">
                  <c:v>86.389412633988769</c:v>
                </c:pt>
                <c:pt idx="13511">
                  <c:v>86.390586891803792</c:v>
                </c:pt>
                <c:pt idx="13512">
                  <c:v>86.391761063094989</c:v>
                </c:pt>
                <c:pt idx="13513">
                  <c:v>86.392935147875136</c:v>
                </c:pt>
                <c:pt idx="13514">
                  <c:v>86.394109146156978</c:v>
                </c:pt>
                <c:pt idx="13515">
                  <c:v>86.39528305795325</c:v>
                </c:pt>
                <c:pt idx="13516">
                  <c:v>86.396456883276713</c:v>
                </c:pt>
                <c:pt idx="13517">
                  <c:v>86.397630622140085</c:v>
                </c:pt>
                <c:pt idx="13518">
                  <c:v>86.398804274556085</c:v>
                </c:pt>
                <c:pt idx="13519">
                  <c:v>86.399977840537503</c:v>
                </c:pt>
                <c:pt idx="13520">
                  <c:v>86.401151320097043</c:v>
                </c:pt>
                <c:pt idx="13521">
                  <c:v>86.402324713247395</c:v>
                </c:pt>
                <c:pt idx="13522">
                  <c:v>86.403498020001322</c:v>
                </c:pt>
                <c:pt idx="13523">
                  <c:v>86.404671240371556</c:v>
                </c:pt>
                <c:pt idx="13524">
                  <c:v>86.405844374370787</c:v>
                </c:pt>
                <c:pt idx="13525">
                  <c:v>86.407017422011734</c:v>
                </c:pt>
                <c:pt idx="13526">
                  <c:v>86.408190383307129</c:v>
                </c:pt>
                <c:pt idx="13527">
                  <c:v>86.409363258269664</c:v>
                </c:pt>
                <c:pt idx="13528">
                  <c:v>86.410536046912057</c:v>
                </c:pt>
                <c:pt idx="13529">
                  <c:v>86.411708749247012</c:v>
                </c:pt>
                <c:pt idx="13530">
                  <c:v>86.412881365287234</c:v>
                </c:pt>
                <c:pt idx="13531">
                  <c:v>86.414053895045413</c:v>
                </c:pt>
                <c:pt idx="13532">
                  <c:v>86.415226338534239</c:v>
                </c:pt>
                <c:pt idx="13533">
                  <c:v>86.416398695766432</c:v>
                </c:pt>
                <c:pt idx="13534">
                  <c:v>86.417570966754667</c:v>
                </c:pt>
                <c:pt idx="13535">
                  <c:v>86.418743151511634</c:v>
                </c:pt>
                <c:pt idx="13536">
                  <c:v>86.419915250050025</c:v>
                </c:pt>
                <c:pt idx="13537">
                  <c:v>86.421087262382486</c:v>
                </c:pt>
                <c:pt idx="13538">
                  <c:v>86.42225918852175</c:v>
                </c:pt>
                <c:pt idx="13539">
                  <c:v>86.423431028480451</c:v>
                </c:pt>
                <c:pt idx="13540">
                  <c:v>86.424602782271279</c:v>
                </c:pt>
                <c:pt idx="13541">
                  <c:v>86.425774449906939</c:v>
                </c:pt>
                <c:pt idx="13542">
                  <c:v>86.42694603140005</c:v>
                </c:pt>
                <c:pt idx="13543">
                  <c:v>86.428117526763288</c:v>
                </c:pt>
                <c:pt idx="13544">
                  <c:v>86.429288936009314</c:v>
                </c:pt>
                <c:pt idx="13545">
                  <c:v>86.430460259150834</c:v>
                </c:pt>
                <c:pt idx="13546">
                  <c:v>86.431631496200438</c:v>
                </c:pt>
                <c:pt idx="13547">
                  <c:v>86.432802647170831</c:v>
                </c:pt>
                <c:pt idx="13548">
                  <c:v>86.433973712074632</c:v>
                </c:pt>
                <c:pt idx="13549">
                  <c:v>86.435144690924503</c:v>
                </c:pt>
                <c:pt idx="13550">
                  <c:v>86.436315583733077</c:v>
                </c:pt>
                <c:pt idx="13551">
                  <c:v>86.437486390513044</c:v>
                </c:pt>
                <c:pt idx="13552">
                  <c:v>86.43865711127701</c:v>
                </c:pt>
                <c:pt idx="13553">
                  <c:v>86.439827746037579</c:v>
                </c:pt>
                <c:pt idx="13554">
                  <c:v>86.440998294807429</c:v>
                </c:pt>
                <c:pt idx="13555">
                  <c:v>86.442168757599219</c:v>
                </c:pt>
                <c:pt idx="13556">
                  <c:v>86.443339134425528</c:v>
                </c:pt>
                <c:pt idx="13557">
                  <c:v>86.444509425298989</c:v>
                </c:pt>
                <c:pt idx="13558">
                  <c:v>86.445679630232235</c:v>
                </c:pt>
                <c:pt idx="13559">
                  <c:v>86.446849749237884</c:v>
                </c:pt>
                <c:pt idx="13560">
                  <c:v>86.448019782328544</c:v>
                </c:pt>
                <c:pt idx="13561">
                  <c:v>86.44918972951686</c:v>
                </c:pt>
                <c:pt idx="13562">
                  <c:v>86.450359590815438</c:v>
                </c:pt>
                <c:pt idx="13563">
                  <c:v>86.451529366236883</c:v>
                </c:pt>
                <c:pt idx="13564">
                  <c:v>86.452699055793786</c:v>
                </c:pt>
                <c:pt idx="13565">
                  <c:v>86.453868659498767</c:v>
                </c:pt>
                <c:pt idx="13566">
                  <c:v>86.455038177364415</c:v>
                </c:pt>
                <c:pt idx="13567">
                  <c:v>86.45620760940335</c:v>
                </c:pt>
                <c:pt idx="13568">
                  <c:v>86.457376955628163</c:v>
                </c:pt>
                <c:pt idx="13569">
                  <c:v>86.458546216051417</c:v>
                </c:pt>
                <c:pt idx="13570">
                  <c:v>86.459715390685744</c:v>
                </c:pt>
                <c:pt idx="13571">
                  <c:v>86.460884479543708</c:v>
                </c:pt>
                <c:pt idx="13572">
                  <c:v>86.462053482637899</c:v>
                </c:pt>
                <c:pt idx="13573">
                  <c:v>86.463222399980907</c:v>
                </c:pt>
                <c:pt idx="13574">
                  <c:v>86.464391231585296</c:v>
                </c:pt>
                <c:pt idx="13575">
                  <c:v>86.465559977463641</c:v>
                </c:pt>
                <c:pt idx="13576">
                  <c:v>86.466728637628549</c:v>
                </c:pt>
                <c:pt idx="13577">
                  <c:v>86.467897212092566</c:v>
                </c:pt>
                <c:pt idx="13578">
                  <c:v>86.469065700868271</c:v>
                </c:pt>
                <c:pt idx="13579">
                  <c:v>86.470234103968195</c:v>
                </c:pt>
                <c:pt idx="13580">
                  <c:v>86.471402421404946</c:v>
                </c:pt>
                <c:pt idx="13581">
                  <c:v>86.472570653191056</c:v>
                </c:pt>
                <c:pt idx="13582">
                  <c:v>86.473738799339088</c:v>
                </c:pt>
                <c:pt idx="13583">
                  <c:v>86.474906859861605</c:v>
                </c:pt>
                <c:pt idx="13584">
                  <c:v>86.476074834771183</c:v>
                </c:pt>
                <c:pt idx="13585">
                  <c:v>86.477242724080298</c:v>
                </c:pt>
                <c:pt idx="13586">
                  <c:v>86.478410527801557</c:v>
                </c:pt>
                <c:pt idx="13587">
                  <c:v>86.479578245947479</c:v>
                </c:pt>
                <c:pt idx="13588">
                  <c:v>86.480745878530655</c:v>
                </c:pt>
                <c:pt idx="13589">
                  <c:v>86.481913425563548</c:v>
                </c:pt>
                <c:pt idx="13590">
                  <c:v>86.483080887058733</c:v>
                </c:pt>
                <c:pt idx="13591">
                  <c:v>86.484248263028718</c:v>
                </c:pt>
                <c:pt idx="13592">
                  <c:v>86.485415553486064</c:v>
                </c:pt>
                <c:pt idx="13593">
                  <c:v>86.486582758443291</c:v>
                </c:pt>
                <c:pt idx="13594">
                  <c:v>86.48774987791289</c:v>
                </c:pt>
                <c:pt idx="13595">
                  <c:v>86.488916911907438</c:v>
                </c:pt>
                <c:pt idx="13596">
                  <c:v>86.490083860439427</c:v>
                </c:pt>
                <c:pt idx="13597">
                  <c:v>86.491250723521375</c:v>
                </c:pt>
                <c:pt idx="13598">
                  <c:v>86.492417501165747</c:v>
                </c:pt>
                <c:pt idx="13599">
                  <c:v>86.493584193385161</c:v>
                </c:pt>
                <c:pt idx="13600">
                  <c:v>86.494750800192023</c:v>
                </c:pt>
                <c:pt idx="13601">
                  <c:v>86.495917321598895</c:v>
                </c:pt>
                <c:pt idx="13602">
                  <c:v>86.497083757618228</c:v>
                </c:pt>
                <c:pt idx="13603">
                  <c:v>86.498250108262596</c:v>
                </c:pt>
                <c:pt idx="13604">
                  <c:v>86.499416373544463</c:v>
                </c:pt>
                <c:pt idx="13605">
                  <c:v>86.500582553476264</c:v>
                </c:pt>
                <c:pt idx="13606">
                  <c:v>86.50174864807056</c:v>
                </c:pt>
                <c:pt idx="13607">
                  <c:v>86.502914657339829</c:v>
                </c:pt>
                <c:pt idx="13608">
                  <c:v>86.504080581296563</c:v>
                </c:pt>
                <c:pt idx="13609">
                  <c:v>86.50524641995321</c:v>
                </c:pt>
                <c:pt idx="13610">
                  <c:v>86.506412173322275</c:v>
                </c:pt>
                <c:pt idx="13611">
                  <c:v>86.507577841416222</c:v>
                </c:pt>
                <c:pt idx="13612">
                  <c:v>86.508743424247555</c:v>
                </c:pt>
                <c:pt idx="13613">
                  <c:v>86.509908921828711</c:v>
                </c:pt>
                <c:pt idx="13614">
                  <c:v>86.511074334172207</c:v>
                </c:pt>
                <c:pt idx="13615">
                  <c:v>86.512239661290451</c:v>
                </c:pt>
                <c:pt idx="13616">
                  <c:v>86.513404903195919</c:v>
                </c:pt>
                <c:pt idx="13617">
                  <c:v>86.514570059901104</c:v>
                </c:pt>
                <c:pt idx="13618">
                  <c:v>86.515735131418452</c:v>
                </c:pt>
                <c:pt idx="13619">
                  <c:v>86.5169001177604</c:v>
                </c:pt>
                <c:pt idx="13620">
                  <c:v>86.51806501893941</c:v>
                </c:pt>
                <c:pt idx="13621">
                  <c:v>86.519229834967973</c:v>
                </c:pt>
                <c:pt idx="13622">
                  <c:v>86.520394565858467</c:v>
                </c:pt>
                <c:pt idx="13623">
                  <c:v>86.521559211623384</c:v>
                </c:pt>
                <c:pt idx="13624">
                  <c:v>86.522723772275157</c:v>
                </c:pt>
                <c:pt idx="13625">
                  <c:v>86.523888247826193</c:v>
                </c:pt>
                <c:pt idx="13626">
                  <c:v>86.525052638288983</c:v>
                </c:pt>
                <c:pt idx="13627">
                  <c:v>86.526216943675934</c:v>
                </c:pt>
                <c:pt idx="13628">
                  <c:v>86.527381163999465</c:v>
                </c:pt>
                <c:pt idx="13629">
                  <c:v>86.528545299272025</c:v>
                </c:pt>
                <c:pt idx="13630">
                  <c:v>86.529709349506021</c:v>
                </c:pt>
                <c:pt idx="13631">
                  <c:v>86.530873314713915</c:v>
                </c:pt>
                <c:pt idx="13632">
                  <c:v>86.532037194908085</c:v>
                </c:pt>
                <c:pt idx="13633">
                  <c:v>86.533200990100951</c:v>
                </c:pt>
                <c:pt idx="13634">
                  <c:v>86.534364700304948</c:v>
                </c:pt>
                <c:pt idx="13635">
                  <c:v>86.535528325532482</c:v>
                </c:pt>
                <c:pt idx="13636">
                  <c:v>86.536691865795973</c:v>
                </c:pt>
                <c:pt idx="13637">
                  <c:v>86.537855321107784</c:v>
                </c:pt>
                <c:pt idx="13638">
                  <c:v>86.539018691480365</c:v>
                </c:pt>
                <c:pt idx="13639">
                  <c:v>86.540181976926092</c:v>
                </c:pt>
                <c:pt idx="13640">
                  <c:v>86.541345177457401</c:v>
                </c:pt>
                <c:pt idx="13641">
                  <c:v>86.542508293086627</c:v>
                </c:pt>
                <c:pt idx="13642">
                  <c:v>86.543671323826231</c:v>
                </c:pt>
                <c:pt idx="13643">
                  <c:v>86.544834269688536</c:v>
                </c:pt>
                <c:pt idx="13644">
                  <c:v>86.545997130685976</c:v>
                </c:pt>
                <c:pt idx="13645">
                  <c:v>86.547159906830913</c:v>
                </c:pt>
                <c:pt idx="13646">
                  <c:v>86.548322598135755</c:v>
                </c:pt>
                <c:pt idx="13647">
                  <c:v>86.54948520461285</c:v>
                </c:pt>
                <c:pt idx="13648">
                  <c:v>86.550647726274605</c:v>
                </c:pt>
                <c:pt idx="13649">
                  <c:v>86.551810163133396</c:v>
                </c:pt>
                <c:pt idx="13650">
                  <c:v>86.552972515201532</c:v>
                </c:pt>
                <c:pt idx="13651">
                  <c:v>86.55413478249146</c:v>
                </c:pt>
                <c:pt idx="13652">
                  <c:v>86.555296965015501</c:v>
                </c:pt>
                <c:pt idx="13653">
                  <c:v>86.556459062786033</c:v>
                </c:pt>
                <c:pt idx="13654">
                  <c:v>86.557621075815391</c:v>
                </c:pt>
                <c:pt idx="13655">
                  <c:v>86.558783004116009</c:v>
                </c:pt>
                <c:pt idx="13656">
                  <c:v>86.559944847700137</c:v>
                </c:pt>
                <c:pt idx="13657">
                  <c:v>86.561106606580196</c:v>
                </c:pt>
                <c:pt idx="13658">
                  <c:v>86.562268280768535</c:v>
                </c:pt>
                <c:pt idx="13659">
                  <c:v>86.563429870277488</c:v>
                </c:pt>
                <c:pt idx="13660">
                  <c:v>86.564591375119363</c:v>
                </c:pt>
                <c:pt idx="13661">
                  <c:v>86.565752795306565</c:v>
                </c:pt>
                <c:pt idx="13662">
                  <c:v>86.566914130851401</c:v>
                </c:pt>
                <c:pt idx="13663">
                  <c:v>86.568075381766192</c:v>
                </c:pt>
                <c:pt idx="13664">
                  <c:v>86.569236548063316</c:v>
                </c:pt>
                <c:pt idx="13665">
                  <c:v>86.57039762975505</c:v>
                </c:pt>
                <c:pt idx="13666">
                  <c:v>86.571558626853772</c:v>
                </c:pt>
                <c:pt idx="13667">
                  <c:v>86.572719539371761</c:v>
                </c:pt>
                <c:pt idx="13668">
                  <c:v>86.573880367321408</c:v>
                </c:pt>
                <c:pt idx="13669">
                  <c:v>86.575041110714935</c:v>
                </c:pt>
                <c:pt idx="13670">
                  <c:v>86.576201769564747</c:v>
                </c:pt>
                <c:pt idx="13671">
                  <c:v>86.577362343883124</c:v>
                </c:pt>
                <c:pt idx="13672">
                  <c:v>86.578522833682385</c:v>
                </c:pt>
                <c:pt idx="13673">
                  <c:v>86.579683238974809</c:v>
                </c:pt>
                <c:pt idx="13674">
                  <c:v>86.580843559772731</c:v>
                </c:pt>
                <c:pt idx="13675">
                  <c:v>86.582003796088472</c:v>
                </c:pt>
                <c:pt idx="13676">
                  <c:v>86.583163947934295</c:v>
                </c:pt>
                <c:pt idx="13677">
                  <c:v>86.584324015322522</c:v>
                </c:pt>
                <c:pt idx="13678">
                  <c:v>86.585483998265445</c:v>
                </c:pt>
                <c:pt idx="13679">
                  <c:v>86.586643896775342</c:v>
                </c:pt>
                <c:pt idx="13680">
                  <c:v>86.587803710864534</c:v>
                </c:pt>
                <c:pt idx="13681">
                  <c:v>86.588963440545285</c:v>
                </c:pt>
                <c:pt idx="13682">
                  <c:v>86.590123085829902</c:v>
                </c:pt>
                <c:pt idx="13683">
                  <c:v>86.591282646730647</c:v>
                </c:pt>
                <c:pt idx="13684">
                  <c:v>86.592442123259787</c:v>
                </c:pt>
                <c:pt idx="13685">
                  <c:v>86.59360151542964</c:v>
                </c:pt>
                <c:pt idx="13686">
                  <c:v>86.594760823252443</c:v>
                </c:pt>
                <c:pt idx="13687">
                  <c:v>86.595920046740488</c:v>
                </c:pt>
                <c:pt idx="13688">
                  <c:v>86.597079185906026</c:v>
                </c:pt>
                <c:pt idx="13689">
                  <c:v>86.598238240761333</c:v>
                </c:pt>
                <c:pt idx="13690">
                  <c:v>86.599397211318703</c:v>
                </c:pt>
                <c:pt idx="13691">
                  <c:v>86.600556097590342</c:v>
                </c:pt>
                <c:pt idx="13692">
                  <c:v>86.601714899588558</c:v>
                </c:pt>
                <c:pt idx="13693">
                  <c:v>86.602873617325571</c:v>
                </c:pt>
                <c:pt idx="13694">
                  <c:v>86.604032250813674</c:v>
                </c:pt>
                <c:pt idx="13695">
                  <c:v>86.60519080006506</c:v>
                </c:pt>
                <c:pt idx="13696">
                  <c:v>86.606349265092035</c:v>
                </c:pt>
                <c:pt idx="13697">
                  <c:v>86.607507645906807</c:v>
                </c:pt>
                <c:pt idx="13698">
                  <c:v>86.608665942521597</c:v>
                </c:pt>
                <c:pt idx="13699">
                  <c:v>86.609824154948711</c:v>
                </c:pt>
                <c:pt idx="13700">
                  <c:v>86.610982283200357</c:v>
                </c:pt>
                <c:pt idx="13701">
                  <c:v>86.612140327288742</c:v>
                </c:pt>
                <c:pt idx="13702">
                  <c:v>86.613298287226129</c:v>
                </c:pt>
                <c:pt idx="13703">
                  <c:v>86.614456163024727</c:v>
                </c:pt>
                <c:pt idx="13704">
                  <c:v>86.615613954696784</c:v>
                </c:pt>
                <c:pt idx="13705">
                  <c:v>86.616771662254521</c:v>
                </c:pt>
                <c:pt idx="13706">
                  <c:v>86.617929285710147</c:v>
                </c:pt>
                <c:pt idx="13707">
                  <c:v>86.619086825075868</c:v>
                </c:pt>
                <c:pt idx="13708">
                  <c:v>86.620244280363949</c:v>
                </c:pt>
                <c:pt idx="13709">
                  <c:v>86.621401651586524</c:v>
                </c:pt>
                <c:pt idx="13710">
                  <c:v>86.622558938755901</c:v>
                </c:pt>
                <c:pt idx="13711">
                  <c:v>86.623716141884188</c:v>
                </c:pt>
                <c:pt idx="13712">
                  <c:v>86.624873260983662</c:v>
                </c:pt>
                <c:pt idx="13713">
                  <c:v>86.626030296066475</c:v>
                </c:pt>
                <c:pt idx="13714">
                  <c:v>86.627187247144903</c:v>
                </c:pt>
                <c:pt idx="13715">
                  <c:v>86.628344114231055</c:v>
                </c:pt>
                <c:pt idx="13716">
                  <c:v>86.629500897337181</c:v>
                </c:pt>
                <c:pt idx="13717">
                  <c:v>86.630657596475444</c:v>
                </c:pt>
                <c:pt idx="13718">
                  <c:v>86.631814211658053</c:v>
                </c:pt>
                <c:pt idx="13719">
                  <c:v>86.632970742897157</c:v>
                </c:pt>
                <c:pt idx="13720">
                  <c:v>86.634127190205021</c:v>
                </c:pt>
                <c:pt idx="13721">
                  <c:v>86.635283553593737</c:v>
                </c:pt>
                <c:pt idx="13722">
                  <c:v>86.636439833075542</c:v>
                </c:pt>
                <c:pt idx="13723">
                  <c:v>86.637596028662571</c:v>
                </c:pt>
                <c:pt idx="13724">
                  <c:v>86.638752140367018</c:v>
                </c:pt>
                <c:pt idx="13725">
                  <c:v>86.639908168201075</c:v>
                </c:pt>
                <c:pt idx="13726">
                  <c:v>86.641064112176863</c:v>
                </c:pt>
                <c:pt idx="13727">
                  <c:v>86.642219972306592</c:v>
                </c:pt>
                <c:pt idx="13728">
                  <c:v>86.643375748602395</c:v>
                </c:pt>
                <c:pt idx="13729">
                  <c:v>86.644531441076424</c:v>
                </c:pt>
                <c:pt idx="13730">
                  <c:v>86.645687049740857</c:v>
                </c:pt>
                <c:pt idx="13731">
                  <c:v>86.646842574607859</c:v>
                </c:pt>
                <c:pt idx="13732">
                  <c:v>86.647998015689566</c:v>
                </c:pt>
                <c:pt idx="13733">
                  <c:v>86.649153372998128</c:v>
                </c:pt>
                <c:pt idx="13734">
                  <c:v>86.650308646545696</c:v>
                </c:pt>
                <c:pt idx="13735">
                  <c:v>86.651463836344391</c:v>
                </c:pt>
                <c:pt idx="13736">
                  <c:v>86.652618942406406</c:v>
                </c:pt>
                <c:pt idx="13737">
                  <c:v>86.65377396474382</c:v>
                </c:pt>
                <c:pt idx="13738">
                  <c:v>86.654928903368813</c:v>
                </c:pt>
                <c:pt idx="13739">
                  <c:v>86.656083758293505</c:v>
                </c:pt>
                <c:pt idx="13740">
                  <c:v>86.657238529530005</c:v>
                </c:pt>
                <c:pt idx="13741">
                  <c:v>86.658393217090506</c:v>
                </c:pt>
                <c:pt idx="13742">
                  <c:v>86.659547820987044</c:v>
                </c:pt>
                <c:pt idx="13743">
                  <c:v>86.660702341231826</c:v>
                </c:pt>
                <c:pt idx="13744">
                  <c:v>86.661856777836888</c:v>
                </c:pt>
                <c:pt idx="13745">
                  <c:v>86.663011130814425</c:v>
                </c:pt>
                <c:pt idx="13746">
                  <c:v>86.664165400176529</c:v>
                </c:pt>
                <c:pt idx="13747">
                  <c:v>86.665319585935279</c:v>
                </c:pt>
                <c:pt idx="13748">
                  <c:v>86.666473688102812</c:v>
                </c:pt>
                <c:pt idx="13749">
                  <c:v>86.667627706691249</c:v>
                </c:pt>
                <c:pt idx="13750">
                  <c:v>86.668781641712684</c:v>
                </c:pt>
                <c:pt idx="13751">
                  <c:v>86.669935493179182</c:v>
                </c:pt>
                <c:pt idx="13752">
                  <c:v>86.671089261102892</c:v>
                </c:pt>
                <c:pt idx="13753">
                  <c:v>86.67224294549591</c:v>
                </c:pt>
                <c:pt idx="13754">
                  <c:v>86.673396546370284</c:v>
                </c:pt>
                <c:pt idx="13755">
                  <c:v>86.674550063738138</c:v>
                </c:pt>
                <c:pt idx="13756">
                  <c:v>86.675703497611551</c:v>
                </c:pt>
                <c:pt idx="13757">
                  <c:v>86.676856848002643</c:v>
                </c:pt>
                <c:pt idx="13758">
                  <c:v>86.678010114923438</c:v>
                </c:pt>
                <c:pt idx="13759">
                  <c:v>86.679163298386072</c:v>
                </c:pt>
                <c:pt idx="13760">
                  <c:v>86.680316398402596</c:v>
                </c:pt>
                <c:pt idx="13761">
                  <c:v>86.681469414985074</c:v>
                </c:pt>
                <c:pt idx="13762">
                  <c:v>86.682622348145614</c:v>
                </c:pt>
                <c:pt idx="13763">
                  <c:v>86.683775197896253</c:v>
                </c:pt>
                <c:pt idx="13764">
                  <c:v>86.684927964249098</c:v>
                </c:pt>
                <c:pt idx="13765">
                  <c:v>86.686080647216173</c:v>
                </c:pt>
                <c:pt idx="13766">
                  <c:v>86.687233246809541</c:v>
                </c:pt>
                <c:pt idx="13767">
                  <c:v>86.688385763041282</c:v>
                </c:pt>
                <c:pt idx="13768">
                  <c:v>86.689538195923461</c:v>
                </c:pt>
                <c:pt idx="13769">
                  <c:v>86.690690545468101</c:v>
                </c:pt>
                <c:pt idx="13770">
                  <c:v>86.691842811687323</c:v>
                </c:pt>
                <c:pt idx="13771">
                  <c:v>86.692994994593079</c:v>
                </c:pt>
                <c:pt idx="13772">
                  <c:v>86.694147094197504</c:v>
                </c:pt>
                <c:pt idx="13773">
                  <c:v>86.695299110512551</c:v>
                </c:pt>
                <c:pt idx="13774">
                  <c:v>86.69645104355034</c:v>
                </c:pt>
                <c:pt idx="13775">
                  <c:v>86.697602893322895</c:v>
                </c:pt>
                <c:pt idx="13776">
                  <c:v>86.698754659842223</c:v>
                </c:pt>
                <c:pt idx="13777">
                  <c:v>86.699906343120389</c:v>
                </c:pt>
                <c:pt idx="13778">
                  <c:v>86.701057943169417</c:v>
                </c:pt>
                <c:pt idx="13779">
                  <c:v>86.702209460001328</c:v>
                </c:pt>
                <c:pt idx="13780">
                  <c:v>86.70336089362813</c:v>
                </c:pt>
                <c:pt idx="13781">
                  <c:v>86.704512244061888</c:v>
                </c:pt>
                <c:pt idx="13782">
                  <c:v>86.705663511314569</c:v>
                </c:pt>
                <c:pt idx="13783">
                  <c:v>86.706814695398265</c:v>
                </c:pt>
                <c:pt idx="13784">
                  <c:v>86.707965796324913</c:v>
                </c:pt>
                <c:pt idx="13785">
                  <c:v>86.709116814106594</c:v>
                </c:pt>
                <c:pt idx="13786">
                  <c:v>86.710267748755271</c:v>
                </c:pt>
                <c:pt idx="13787">
                  <c:v>86.711418600282954</c:v>
                </c:pt>
                <c:pt idx="13788">
                  <c:v>86.712569368701679</c:v>
                </c:pt>
                <c:pt idx="13789">
                  <c:v>86.71372005402344</c:v>
                </c:pt>
                <c:pt idx="13790">
                  <c:v>86.714870656260217</c:v>
                </c:pt>
                <c:pt idx="13791">
                  <c:v>86.716021175424004</c:v>
                </c:pt>
                <c:pt idx="13792">
                  <c:v>86.717171611526851</c:v>
                </c:pt>
                <c:pt idx="13793">
                  <c:v>86.718321964580696</c:v>
                </c:pt>
                <c:pt idx="13794">
                  <c:v>86.719472234597518</c:v>
                </c:pt>
                <c:pt idx="13795">
                  <c:v>86.72062242158934</c:v>
                </c:pt>
                <c:pt idx="13796">
                  <c:v>86.721772525568127</c:v>
                </c:pt>
                <c:pt idx="13797">
                  <c:v>86.722922546545902</c:v>
                </c:pt>
                <c:pt idx="13798">
                  <c:v>86.724072484534574</c:v>
                </c:pt>
                <c:pt idx="13799">
                  <c:v>86.725222339546178</c:v>
                </c:pt>
                <c:pt idx="13800">
                  <c:v>86.726372111592667</c:v>
                </c:pt>
                <c:pt idx="13801">
                  <c:v>86.72752180068602</c:v>
                </c:pt>
                <c:pt idx="13802">
                  <c:v>86.728671406838174</c:v>
                </c:pt>
                <c:pt idx="13803">
                  <c:v>86.729820930061138</c:v>
                </c:pt>
                <c:pt idx="13804">
                  <c:v>86.730970370366833</c:v>
                </c:pt>
                <c:pt idx="13805">
                  <c:v>86.732119727767284</c:v>
                </c:pt>
                <c:pt idx="13806">
                  <c:v>86.733269002274398</c:v>
                </c:pt>
                <c:pt idx="13807">
                  <c:v>86.734418193900112</c:v>
                </c:pt>
                <c:pt idx="13808">
                  <c:v>86.735567302656435</c:v>
                </c:pt>
                <c:pt idx="13809">
                  <c:v>86.736716328555303</c:v>
                </c:pt>
                <c:pt idx="13810">
                  <c:v>86.737865271608626</c:v>
                </c:pt>
                <c:pt idx="13811">
                  <c:v>86.739014131828398</c:v>
                </c:pt>
                <c:pt idx="13812">
                  <c:v>86.740162909226513</c:v>
                </c:pt>
                <c:pt idx="13813">
                  <c:v>86.741311603814964</c:v>
                </c:pt>
                <c:pt idx="13814">
                  <c:v>86.742460215605661</c:v>
                </c:pt>
                <c:pt idx="13815">
                  <c:v>86.74360874461054</c:v>
                </c:pt>
                <c:pt idx="13816">
                  <c:v>86.744757190841568</c:v>
                </c:pt>
                <c:pt idx="13817">
                  <c:v>86.745905554310596</c:v>
                </c:pt>
                <c:pt idx="13818">
                  <c:v>86.747053835029632</c:v>
                </c:pt>
                <c:pt idx="13819">
                  <c:v>86.748202033010529</c:v>
                </c:pt>
                <c:pt idx="13820">
                  <c:v>86.749350148265293</c:v>
                </c:pt>
                <c:pt idx="13821">
                  <c:v>86.750498180805764</c:v>
                </c:pt>
                <c:pt idx="13822">
                  <c:v>86.75164613064392</c:v>
                </c:pt>
                <c:pt idx="13823">
                  <c:v>86.752793997791642</c:v>
                </c:pt>
                <c:pt idx="13824">
                  <c:v>86.753941782260853</c:v>
                </c:pt>
                <c:pt idx="13825">
                  <c:v>86.755089484063461</c:v>
                </c:pt>
                <c:pt idx="13826">
                  <c:v>86.756237103211348</c:v>
                </c:pt>
                <c:pt idx="13827">
                  <c:v>86.757384639716477</c:v>
                </c:pt>
                <c:pt idx="13828">
                  <c:v>86.758532093590702</c:v>
                </c:pt>
                <c:pt idx="13829">
                  <c:v>86.759679464845917</c:v>
                </c:pt>
                <c:pt idx="13830">
                  <c:v>86.760826753494044</c:v>
                </c:pt>
                <c:pt idx="13831">
                  <c:v>86.761973959546978</c:v>
                </c:pt>
                <c:pt idx="13832">
                  <c:v>86.7631210830166</c:v>
                </c:pt>
                <c:pt idx="13833">
                  <c:v>86.764268123914803</c:v>
                </c:pt>
                <c:pt idx="13834">
                  <c:v>86.765415082253455</c:v>
                </c:pt>
                <c:pt idx="13835">
                  <c:v>86.766561958044491</c:v>
                </c:pt>
                <c:pt idx="13836">
                  <c:v>86.767708751299722</c:v>
                </c:pt>
                <c:pt idx="13837">
                  <c:v>86.768855462031084</c:v>
                </c:pt>
                <c:pt idx="13838">
                  <c:v>86.770002090250415</c:v>
                </c:pt>
                <c:pt idx="13839">
                  <c:v>86.771148635969595</c:v>
                </c:pt>
                <c:pt idx="13840">
                  <c:v>86.77229509920052</c:v>
                </c:pt>
                <c:pt idx="13841">
                  <c:v>86.773441479955054</c:v>
                </c:pt>
                <c:pt idx="13842">
                  <c:v>86.774587778245035</c:v>
                </c:pt>
                <c:pt idx="13843">
                  <c:v>86.775733994082344</c:v>
                </c:pt>
                <c:pt idx="13844">
                  <c:v>86.776880127478847</c:v>
                </c:pt>
                <c:pt idx="13845">
                  <c:v>86.778026178446382</c:v>
                </c:pt>
                <c:pt idx="13846">
                  <c:v>86.779172146996814</c:v>
                </c:pt>
                <c:pt idx="13847">
                  <c:v>86.780318033142009</c:v>
                </c:pt>
                <c:pt idx="13848">
                  <c:v>86.78146383689382</c:v>
                </c:pt>
                <c:pt idx="13849">
                  <c:v>86.782609558264085</c:v>
                </c:pt>
                <c:pt idx="13850">
                  <c:v>86.783755197264639</c:v>
                </c:pt>
                <c:pt idx="13851">
                  <c:v>86.784900753907323</c:v>
                </c:pt>
                <c:pt idx="13852">
                  <c:v>86.786046228204</c:v>
                </c:pt>
                <c:pt idx="13853">
                  <c:v>86.787191620166496</c:v>
                </c:pt>
                <c:pt idx="13854">
                  <c:v>86.788336929806647</c:v>
                </c:pt>
                <c:pt idx="13855">
                  <c:v>86.789482157136305</c:v>
                </c:pt>
                <c:pt idx="13856">
                  <c:v>86.790627302167252</c:v>
                </c:pt>
                <c:pt idx="13857">
                  <c:v>86.791772364911338</c:v>
                </c:pt>
                <c:pt idx="13858">
                  <c:v>86.792917345380388</c:v>
                </c:pt>
                <c:pt idx="13859">
                  <c:v>86.794062243586239</c:v>
                </c:pt>
                <c:pt idx="13860">
                  <c:v>86.795207059540729</c:v>
                </c:pt>
                <c:pt idx="13861">
                  <c:v>86.796351793255624</c:v>
                </c:pt>
                <c:pt idx="13862">
                  <c:v>86.797496444742748</c:v>
                </c:pt>
                <c:pt idx="13863">
                  <c:v>86.798641014013953</c:v>
                </c:pt>
                <c:pt idx="13864">
                  <c:v>86.799785501081004</c:v>
                </c:pt>
                <c:pt idx="13865">
                  <c:v>86.800929905955741</c:v>
                </c:pt>
                <c:pt idx="13866">
                  <c:v>86.802074228649943</c:v>
                </c:pt>
                <c:pt idx="13867">
                  <c:v>86.803218469175448</c:v>
                </c:pt>
                <c:pt idx="13868">
                  <c:v>86.804362627544009</c:v>
                </c:pt>
                <c:pt idx="13869">
                  <c:v>86.805506703767435</c:v>
                </c:pt>
                <c:pt idx="13870">
                  <c:v>86.806650697857563</c:v>
                </c:pt>
                <c:pt idx="13871">
                  <c:v>86.807794609826132</c:v>
                </c:pt>
                <c:pt idx="13872">
                  <c:v>86.808938439684951</c:v>
                </c:pt>
                <c:pt idx="13873">
                  <c:v>86.810082187445786</c:v>
                </c:pt>
                <c:pt idx="13874">
                  <c:v>86.811225853120504</c:v>
                </c:pt>
                <c:pt idx="13875">
                  <c:v>86.812369436720772</c:v>
                </c:pt>
                <c:pt idx="13876">
                  <c:v>86.813512938258427</c:v>
                </c:pt>
                <c:pt idx="13877">
                  <c:v>86.814656357745278</c:v>
                </c:pt>
                <c:pt idx="13878">
                  <c:v>86.815799695193036</c:v>
                </c:pt>
                <c:pt idx="13879">
                  <c:v>86.816942950613509</c:v>
                </c:pt>
                <c:pt idx="13880">
                  <c:v>86.81808612401845</c:v>
                </c:pt>
                <c:pt idx="13881">
                  <c:v>86.819229215419611</c:v>
                </c:pt>
                <c:pt idx="13882">
                  <c:v>86.820372224828816</c:v>
                </c:pt>
                <c:pt idx="13883">
                  <c:v>86.821515152257774</c:v>
                </c:pt>
                <c:pt idx="13884">
                  <c:v>86.822657997718224</c:v>
                </c:pt>
                <c:pt idx="13885">
                  <c:v>86.823800761221989</c:v>
                </c:pt>
                <c:pt idx="13886">
                  <c:v>86.824943442780807</c:v>
                </c:pt>
                <c:pt idx="13887">
                  <c:v>86.826086042406388</c:v>
                </c:pt>
                <c:pt idx="13888">
                  <c:v>86.827228560110484</c:v>
                </c:pt>
                <c:pt idx="13889">
                  <c:v>86.828370995904905</c:v>
                </c:pt>
                <c:pt idx="13890">
                  <c:v>86.829513349801303</c:v>
                </c:pt>
                <c:pt idx="13891">
                  <c:v>86.830655621811488</c:v>
                </c:pt>
                <c:pt idx="13892">
                  <c:v>86.831797811947197</c:v>
                </c:pt>
                <c:pt idx="13893">
                  <c:v>86.832939920220142</c:v>
                </c:pt>
                <c:pt idx="13894">
                  <c:v>86.834081946642044</c:v>
                </c:pt>
                <c:pt idx="13895">
                  <c:v>86.835223891224672</c:v>
                </c:pt>
                <c:pt idx="13896">
                  <c:v>86.83636575397972</c:v>
                </c:pt>
                <c:pt idx="13897">
                  <c:v>86.837507534918927</c:v>
                </c:pt>
                <c:pt idx="13898">
                  <c:v>86.838649234054031</c:v>
                </c:pt>
                <c:pt idx="13899">
                  <c:v>86.839790851396742</c:v>
                </c:pt>
                <c:pt idx="13900">
                  <c:v>86.840932386958784</c:v>
                </c:pt>
                <c:pt idx="13901">
                  <c:v>86.842073840751851</c:v>
                </c:pt>
                <c:pt idx="13902">
                  <c:v>86.843215212787669</c:v>
                </c:pt>
                <c:pt idx="13903">
                  <c:v>86.844356503077975</c:v>
                </c:pt>
                <c:pt idx="13904">
                  <c:v>86.845497711634422</c:v>
                </c:pt>
                <c:pt idx="13905">
                  <c:v>86.846638838468763</c:v>
                </c:pt>
                <c:pt idx="13906">
                  <c:v>86.847779883592708</c:v>
                </c:pt>
                <c:pt idx="13907">
                  <c:v>86.848920847017894</c:v>
                </c:pt>
                <c:pt idx="13908">
                  <c:v>86.850061728756074</c:v>
                </c:pt>
                <c:pt idx="13909">
                  <c:v>86.851202528818945</c:v>
                </c:pt>
                <c:pt idx="13910">
                  <c:v>86.852343247218187</c:v>
                </c:pt>
                <c:pt idx="13911">
                  <c:v>86.853483883965495</c:v>
                </c:pt>
                <c:pt idx="13912">
                  <c:v>86.854624439072552</c:v>
                </c:pt>
                <c:pt idx="13913">
                  <c:v>86.855764912551024</c:v>
                </c:pt>
                <c:pt idx="13914">
                  <c:v>86.856905304412635</c:v>
                </c:pt>
                <c:pt idx="13915">
                  <c:v>86.858045614669038</c:v>
                </c:pt>
                <c:pt idx="13916">
                  <c:v>86.859185843331915</c:v>
                </c:pt>
                <c:pt idx="13917">
                  <c:v>86.860325990412974</c:v>
                </c:pt>
                <c:pt idx="13918">
                  <c:v>86.861466055923813</c:v>
                </c:pt>
                <c:pt idx="13919">
                  <c:v>86.862606039876184</c:v>
                </c:pt>
                <c:pt idx="13920">
                  <c:v>86.863745942281724</c:v>
                </c:pt>
                <c:pt idx="13921">
                  <c:v>86.864885763152074</c:v>
                </c:pt>
                <c:pt idx="13922">
                  <c:v>86.866025502498943</c:v>
                </c:pt>
                <c:pt idx="13923">
                  <c:v>86.867165160333968</c:v>
                </c:pt>
                <c:pt idx="13924">
                  <c:v>86.86830473666879</c:v>
                </c:pt>
                <c:pt idx="13925">
                  <c:v>86.869444231515104</c:v>
                </c:pt>
                <c:pt idx="13926">
                  <c:v>86.870583644884533</c:v>
                </c:pt>
                <c:pt idx="13927">
                  <c:v>86.871722976788718</c:v>
                </c:pt>
                <c:pt idx="13928">
                  <c:v>86.872862227239352</c:v>
                </c:pt>
                <c:pt idx="13929">
                  <c:v>86.874001396248048</c:v>
                </c:pt>
                <c:pt idx="13930">
                  <c:v>86.87514048382647</c:v>
                </c:pt>
                <c:pt idx="13931">
                  <c:v>86.876279489986217</c:v>
                </c:pt>
                <c:pt idx="13932">
                  <c:v>86.877418414738955</c:v>
                </c:pt>
                <c:pt idx="13933">
                  <c:v>86.878557258096365</c:v>
                </c:pt>
                <c:pt idx="13934">
                  <c:v>86.87969602007</c:v>
                </c:pt>
                <c:pt idx="13935">
                  <c:v>86.880834700671514</c:v>
                </c:pt>
                <c:pt idx="13936">
                  <c:v>86.881973299912573</c:v>
                </c:pt>
                <c:pt idx="13937">
                  <c:v>86.88311181780476</c:v>
                </c:pt>
                <c:pt idx="13938">
                  <c:v>86.884250254359742</c:v>
                </c:pt>
                <c:pt idx="13939">
                  <c:v>86.8853886095891</c:v>
                </c:pt>
                <c:pt idx="13940">
                  <c:v>86.88652688350443</c:v>
                </c:pt>
                <c:pt idx="13941">
                  <c:v>86.887665076117443</c:v>
                </c:pt>
                <c:pt idx="13942">
                  <c:v>86.888803187439677</c:v>
                </c:pt>
                <c:pt idx="13943">
                  <c:v>86.889941217482729</c:v>
                </c:pt>
                <c:pt idx="13944">
                  <c:v>86.891079166258265</c:v>
                </c:pt>
                <c:pt idx="13945">
                  <c:v>86.892217033777854</c:v>
                </c:pt>
                <c:pt idx="13946">
                  <c:v>86.893354820053091</c:v>
                </c:pt>
                <c:pt idx="13947">
                  <c:v>86.894492525095629</c:v>
                </c:pt>
                <c:pt idx="13948">
                  <c:v>86.895630148917036</c:v>
                </c:pt>
                <c:pt idx="13949">
                  <c:v>86.896767691528879</c:v>
                </c:pt>
                <c:pt idx="13950">
                  <c:v>86.897905152942784</c:v>
                </c:pt>
                <c:pt idx="13951">
                  <c:v>86.899042533170316</c:v>
                </c:pt>
                <c:pt idx="13952">
                  <c:v>86.900179832223117</c:v>
                </c:pt>
                <c:pt idx="13953">
                  <c:v>86.901317050112723</c:v>
                </c:pt>
                <c:pt idx="13954">
                  <c:v>86.902454186850719</c:v>
                </c:pt>
                <c:pt idx="13955">
                  <c:v>86.903591242448726</c:v>
                </c:pt>
                <c:pt idx="13956">
                  <c:v>86.904728216918301</c:v>
                </c:pt>
                <c:pt idx="13957">
                  <c:v>86.90586511027098</c:v>
                </c:pt>
                <c:pt idx="13958">
                  <c:v>86.90700192251839</c:v>
                </c:pt>
                <c:pt idx="13959">
                  <c:v>86.908138653672111</c:v>
                </c:pt>
                <c:pt idx="13960">
                  <c:v>86.909275303743655</c:v>
                </c:pt>
                <c:pt idx="13961">
                  <c:v>86.910411872744618</c:v>
                </c:pt>
                <c:pt idx="13962">
                  <c:v>86.911548360686581</c:v>
                </c:pt>
                <c:pt idx="13963">
                  <c:v>86.912684767581055</c:v>
                </c:pt>
                <c:pt idx="13964">
                  <c:v>86.913821093439651</c:v>
                </c:pt>
                <c:pt idx="13965">
                  <c:v>86.914957338273922</c:v>
                </c:pt>
                <c:pt idx="13966">
                  <c:v>86.916093502095393</c:v>
                </c:pt>
                <c:pt idx="13967">
                  <c:v>86.91722958491566</c:v>
                </c:pt>
                <c:pt idx="13968">
                  <c:v>86.918365586746205</c:v>
                </c:pt>
                <c:pt idx="13969">
                  <c:v>86.919501507598625</c:v>
                </c:pt>
                <c:pt idx="13970">
                  <c:v>86.920637347484416</c:v>
                </c:pt>
                <c:pt idx="13971">
                  <c:v>86.921773106415188</c:v>
                </c:pt>
                <c:pt idx="13972">
                  <c:v>86.922908784402452</c:v>
                </c:pt>
                <c:pt idx="13973">
                  <c:v>86.924044381457705</c:v>
                </c:pt>
                <c:pt idx="13974">
                  <c:v>86.925179897592542</c:v>
                </c:pt>
                <c:pt idx="13975">
                  <c:v>86.926315332818461</c:v>
                </c:pt>
                <c:pt idx="13976">
                  <c:v>86.927450687146987</c:v>
                </c:pt>
                <c:pt idx="13977">
                  <c:v>86.928585960589672</c:v>
                </c:pt>
                <c:pt idx="13978">
                  <c:v>86.929721153157999</c:v>
                </c:pt>
                <c:pt idx="13979">
                  <c:v>86.930856264863536</c:v>
                </c:pt>
                <c:pt idx="13980">
                  <c:v>86.931991295717765</c:v>
                </c:pt>
                <c:pt idx="13981">
                  <c:v>86.93312624573224</c:v>
                </c:pt>
                <c:pt idx="13982">
                  <c:v>86.934261114918428</c:v>
                </c:pt>
                <c:pt idx="13983">
                  <c:v>86.935395903287898</c:v>
                </c:pt>
                <c:pt idx="13984">
                  <c:v>86.936530610852103</c:v>
                </c:pt>
                <c:pt idx="13985">
                  <c:v>86.937665237622582</c:v>
                </c:pt>
                <c:pt idx="13986">
                  <c:v>86.938799783610847</c:v>
                </c:pt>
                <c:pt idx="13987">
                  <c:v>86.939934248828393</c:v>
                </c:pt>
                <c:pt idx="13988">
                  <c:v>86.94106863328669</c:v>
                </c:pt>
                <c:pt idx="13989">
                  <c:v>86.942202936997276</c:v>
                </c:pt>
                <c:pt idx="13990">
                  <c:v>86.943337159971605</c:v>
                </c:pt>
                <c:pt idx="13991">
                  <c:v>86.944471302221231</c:v>
                </c:pt>
                <c:pt idx="13992">
                  <c:v>86.945605363757565</c:v>
                </c:pt>
                <c:pt idx="13993">
                  <c:v>86.946739344592146</c:v>
                </c:pt>
                <c:pt idx="13994">
                  <c:v>86.947873244736456</c:v>
                </c:pt>
                <c:pt idx="13995">
                  <c:v>86.949007064201979</c:v>
                </c:pt>
                <c:pt idx="13996">
                  <c:v>86.950140803000181</c:v>
                </c:pt>
                <c:pt idx="13997">
                  <c:v>86.951274461142532</c:v>
                </c:pt>
                <c:pt idx="13998">
                  <c:v>86.952408038640527</c:v>
                </c:pt>
                <c:pt idx="13999">
                  <c:v>86.953541535505636</c:v>
                </c:pt>
                <c:pt idx="14000">
                  <c:v>86.954674951749325</c:v>
                </c:pt>
                <c:pt idx="14001">
                  <c:v>86.95580828738305</c:v>
                </c:pt>
                <c:pt idx="14002">
                  <c:v>86.956941542418292</c:v>
                </c:pt>
                <c:pt idx="14003">
                  <c:v>86.958074716866534</c:v>
                </c:pt>
                <c:pt idx="14004">
                  <c:v>86.959207810739173</c:v>
                </c:pt>
                <c:pt idx="14005">
                  <c:v>86.960340824047734</c:v>
                </c:pt>
                <c:pt idx="14006">
                  <c:v>86.961473756803599</c:v>
                </c:pt>
                <c:pt idx="14007">
                  <c:v>86.962606609018309</c:v>
                </c:pt>
                <c:pt idx="14008">
                  <c:v>86.963739380703259</c:v>
                </c:pt>
                <c:pt idx="14009">
                  <c:v>86.964872071869905</c:v>
                </c:pt>
                <c:pt idx="14010">
                  <c:v>86.966004682529714</c:v>
                </c:pt>
                <c:pt idx="14011">
                  <c:v>86.967137212694112</c:v>
                </c:pt>
                <c:pt idx="14012">
                  <c:v>86.968269662374524</c:v>
                </c:pt>
                <c:pt idx="14013">
                  <c:v>86.969402031582419</c:v>
                </c:pt>
                <c:pt idx="14014">
                  <c:v>86.970534320329207</c:v>
                </c:pt>
                <c:pt idx="14015">
                  <c:v>86.971666528626344</c:v>
                </c:pt>
                <c:pt idx="14016">
                  <c:v>86.972798656485239</c:v>
                </c:pt>
                <c:pt idx="14017">
                  <c:v>86.973930703917375</c:v>
                </c:pt>
                <c:pt idx="14018">
                  <c:v>86.975062670934093</c:v>
                </c:pt>
                <c:pt idx="14019">
                  <c:v>86.976194557546876</c:v>
                </c:pt>
                <c:pt idx="14020">
                  <c:v>86.977326363767119</c:v>
                </c:pt>
                <c:pt idx="14021">
                  <c:v>86.978458089606278</c:v>
                </c:pt>
                <c:pt idx="14022">
                  <c:v>86.979589735075734</c:v>
                </c:pt>
                <c:pt idx="14023">
                  <c:v>86.980721300186886</c:v>
                </c:pt>
                <c:pt idx="14024">
                  <c:v>86.981852784951201</c:v>
                </c:pt>
                <c:pt idx="14025">
                  <c:v>86.982984189380034</c:v>
                </c:pt>
                <c:pt idx="14026">
                  <c:v>86.984115513484838</c:v>
                </c:pt>
                <c:pt idx="14027">
                  <c:v>86.985246757276983</c:v>
                </c:pt>
                <c:pt idx="14028">
                  <c:v>86.98637792076785</c:v>
                </c:pt>
                <c:pt idx="14029">
                  <c:v>86.98750900396891</c:v>
                </c:pt>
                <c:pt idx="14030">
                  <c:v>86.988640006891544</c:v>
                </c:pt>
                <c:pt idx="14031">
                  <c:v>86.989770929547078</c:v>
                </c:pt>
                <c:pt idx="14032">
                  <c:v>86.99090177194698</c:v>
                </c:pt>
                <c:pt idx="14033">
                  <c:v>86.992032534102577</c:v>
                </c:pt>
                <c:pt idx="14034">
                  <c:v>86.993163216025323</c:v>
                </c:pt>
                <c:pt idx="14035">
                  <c:v>86.994293817726557</c:v>
                </c:pt>
                <c:pt idx="14036">
                  <c:v>86.995424339217664</c:v>
                </c:pt>
                <c:pt idx="14037">
                  <c:v>86.996554780510039</c:v>
                </c:pt>
                <c:pt idx="14038">
                  <c:v>86.997685141615051</c:v>
                </c:pt>
                <c:pt idx="14039">
                  <c:v>86.998815422544112</c:v>
                </c:pt>
                <c:pt idx="14040">
                  <c:v>86.999945623308534</c:v>
                </c:pt>
                <c:pt idx="14041">
                  <c:v>87.001075743919714</c:v>
                </c:pt>
                <c:pt idx="14042">
                  <c:v>87.002205784389034</c:v>
                </c:pt>
                <c:pt idx="14043">
                  <c:v>87.003335744727835</c:v>
                </c:pt>
                <c:pt idx="14044">
                  <c:v>87.004465624947485</c:v>
                </c:pt>
                <c:pt idx="14045">
                  <c:v>87.005595425059397</c:v>
                </c:pt>
                <c:pt idx="14046">
                  <c:v>87.00672514507481</c:v>
                </c:pt>
                <c:pt idx="14047">
                  <c:v>87.007854785005222</c:v>
                </c:pt>
                <c:pt idx="14048">
                  <c:v>87.008984344861901</c:v>
                </c:pt>
                <c:pt idx="14049">
                  <c:v>87.010113824656216</c:v>
                </c:pt>
                <c:pt idx="14050">
                  <c:v>87.011243224399493</c:v>
                </c:pt>
                <c:pt idx="14051">
                  <c:v>87.01237254410313</c:v>
                </c:pt>
                <c:pt idx="14052">
                  <c:v>87.013501783778437</c:v>
                </c:pt>
                <c:pt idx="14053">
                  <c:v>87.014630943436728</c:v>
                </c:pt>
                <c:pt idx="14054">
                  <c:v>87.015760023089399</c:v>
                </c:pt>
                <c:pt idx="14055">
                  <c:v>87.016889022747762</c:v>
                </c:pt>
                <c:pt idx="14056">
                  <c:v>87.018017942423185</c:v>
                </c:pt>
                <c:pt idx="14057">
                  <c:v>87.019146782126938</c:v>
                </c:pt>
                <c:pt idx="14058">
                  <c:v>87.020275541870362</c:v>
                </c:pt>
                <c:pt idx="14059">
                  <c:v>87.021404221664824</c:v>
                </c:pt>
                <c:pt idx="14060">
                  <c:v>87.022532821521608</c:v>
                </c:pt>
                <c:pt idx="14061">
                  <c:v>87.023661341452069</c:v>
                </c:pt>
                <c:pt idx="14062">
                  <c:v>87.024789781467518</c:v>
                </c:pt>
                <c:pt idx="14063">
                  <c:v>87.02591814157924</c:v>
                </c:pt>
                <c:pt idx="14064">
                  <c:v>87.027046421798588</c:v>
                </c:pt>
                <c:pt idx="14065">
                  <c:v>87.028174622136888</c:v>
                </c:pt>
                <c:pt idx="14066">
                  <c:v>87.029302742605395</c:v>
                </c:pt>
                <c:pt idx="14067">
                  <c:v>87.030430783215451</c:v>
                </c:pt>
                <c:pt idx="14068">
                  <c:v>87.031558743978337</c:v>
                </c:pt>
                <c:pt idx="14069">
                  <c:v>87.032686624905423</c:v>
                </c:pt>
                <c:pt idx="14070">
                  <c:v>87.033814426007936</c:v>
                </c:pt>
                <c:pt idx="14071">
                  <c:v>87.034942147297215</c:v>
                </c:pt>
                <c:pt idx="14072">
                  <c:v>87.036069788784516</c:v>
                </c:pt>
                <c:pt idx="14073">
                  <c:v>87.037197350481165</c:v>
                </c:pt>
                <c:pt idx="14074">
                  <c:v>87.038324832398473</c:v>
                </c:pt>
                <c:pt idx="14075">
                  <c:v>87.039452234547667</c:v>
                </c:pt>
                <c:pt idx="14076">
                  <c:v>87.040579556940074</c:v>
                </c:pt>
                <c:pt idx="14077">
                  <c:v>87.041706799587004</c:v>
                </c:pt>
                <c:pt idx="14078">
                  <c:v>87.042833962499671</c:v>
                </c:pt>
                <c:pt idx="14079">
                  <c:v>87.0439610456894</c:v>
                </c:pt>
                <c:pt idx="14080">
                  <c:v>87.045088049167447</c:v>
                </c:pt>
                <c:pt idx="14081">
                  <c:v>87.046214972945108</c:v>
                </c:pt>
                <c:pt idx="14082">
                  <c:v>87.04734181703364</c:v>
                </c:pt>
                <c:pt idx="14083">
                  <c:v>87.048468581444311</c:v>
                </c:pt>
                <c:pt idx="14084">
                  <c:v>87.049595266188419</c:v>
                </c:pt>
                <c:pt idx="14085">
                  <c:v>87.050721871277176</c:v>
                </c:pt>
                <c:pt idx="14086">
                  <c:v>87.051848396721851</c:v>
                </c:pt>
                <c:pt idx="14087">
                  <c:v>87.052974842533757</c:v>
                </c:pt>
                <c:pt idx="14088">
                  <c:v>87.05410120872412</c:v>
                </c:pt>
                <c:pt idx="14089">
                  <c:v>87.05522749530418</c:v>
                </c:pt>
                <c:pt idx="14090">
                  <c:v>87.056353702285193</c:v>
                </c:pt>
                <c:pt idx="14091">
                  <c:v>87.057479829678442</c:v>
                </c:pt>
                <c:pt idx="14092">
                  <c:v>87.058605877495111</c:v>
                </c:pt>
                <c:pt idx="14093">
                  <c:v>87.059731845746526</c:v>
                </c:pt>
                <c:pt idx="14094">
                  <c:v>87.060857734443886</c:v>
                </c:pt>
                <c:pt idx="14095">
                  <c:v>87.061983543598416</c:v>
                </c:pt>
                <c:pt idx="14096">
                  <c:v>87.063109273221386</c:v>
                </c:pt>
                <c:pt idx="14097">
                  <c:v>87.064234923324022</c:v>
                </c:pt>
                <c:pt idx="14098">
                  <c:v>87.065360493917566</c:v>
                </c:pt>
                <c:pt idx="14099">
                  <c:v>87.066485985013216</c:v>
                </c:pt>
                <c:pt idx="14100">
                  <c:v>87.06761139662224</c:v>
                </c:pt>
                <c:pt idx="14101">
                  <c:v>87.068736728755852</c:v>
                </c:pt>
                <c:pt idx="14102">
                  <c:v>87.069861981425262</c:v>
                </c:pt>
                <c:pt idx="14103">
                  <c:v>87.070987154641742</c:v>
                </c:pt>
                <c:pt idx="14104">
                  <c:v>87.072112248416417</c:v>
                </c:pt>
                <c:pt idx="14105">
                  <c:v>87.0732372627606</c:v>
                </c:pt>
                <c:pt idx="14106">
                  <c:v>87.074362197685446</c:v>
                </c:pt>
                <c:pt idx="14107">
                  <c:v>87.07548705320221</c:v>
                </c:pt>
                <c:pt idx="14108">
                  <c:v>87.076611829322033</c:v>
                </c:pt>
                <c:pt idx="14109">
                  <c:v>87.077736526056199</c:v>
                </c:pt>
                <c:pt idx="14110">
                  <c:v>87.078861143415878</c:v>
                </c:pt>
                <c:pt idx="14111">
                  <c:v>87.079985681412268</c:v>
                </c:pt>
                <c:pt idx="14112">
                  <c:v>87.081110140056609</c:v>
                </c:pt>
                <c:pt idx="14113">
                  <c:v>87.082234519360043</c:v>
                </c:pt>
                <c:pt idx="14114">
                  <c:v>87.083358819333796</c:v>
                </c:pt>
                <c:pt idx="14115">
                  <c:v>87.084483039989024</c:v>
                </c:pt>
                <c:pt idx="14116">
                  <c:v>87.085607181336982</c:v>
                </c:pt>
                <c:pt idx="14117">
                  <c:v>87.08673124338884</c:v>
                </c:pt>
                <c:pt idx="14118">
                  <c:v>87.087855226155753</c:v>
                </c:pt>
                <c:pt idx="14119">
                  <c:v>87.088979129648919</c:v>
                </c:pt>
                <c:pt idx="14120">
                  <c:v>87.090102953879537</c:v>
                </c:pt>
                <c:pt idx="14121">
                  <c:v>87.091226698858776</c:v>
                </c:pt>
                <c:pt idx="14122">
                  <c:v>87.092350364597792</c:v>
                </c:pt>
                <c:pt idx="14123">
                  <c:v>87.093473951107796</c:v>
                </c:pt>
                <c:pt idx="14124">
                  <c:v>87.094597458399903</c:v>
                </c:pt>
                <c:pt idx="14125">
                  <c:v>87.095720886485338</c:v>
                </c:pt>
                <c:pt idx="14126">
                  <c:v>87.096844235375272</c:v>
                </c:pt>
                <c:pt idx="14127">
                  <c:v>87.097967505080831</c:v>
                </c:pt>
                <c:pt idx="14128">
                  <c:v>87.099090695613214</c:v>
                </c:pt>
                <c:pt idx="14129">
                  <c:v>87.100213806983533</c:v>
                </c:pt>
                <c:pt idx="14130">
                  <c:v>87.101336839202986</c:v>
                </c:pt>
                <c:pt idx="14131">
                  <c:v>87.10245979228273</c:v>
                </c:pt>
                <c:pt idx="14132">
                  <c:v>87.103582666233876</c:v>
                </c:pt>
                <c:pt idx="14133">
                  <c:v>87.104705461067624</c:v>
                </c:pt>
                <c:pt idx="14134">
                  <c:v>87.105828176795086</c:v>
                </c:pt>
                <c:pt idx="14135">
                  <c:v>87.10695081342746</c:v>
                </c:pt>
                <c:pt idx="14136">
                  <c:v>87.108073370975831</c:v>
                </c:pt>
                <c:pt idx="14137">
                  <c:v>87.109195849451353</c:v>
                </c:pt>
                <c:pt idx="14138">
                  <c:v>87.110318248865198</c:v>
                </c:pt>
                <c:pt idx="14139">
                  <c:v>87.111440569228478</c:v>
                </c:pt>
                <c:pt idx="14140">
                  <c:v>87.112562810552333</c:v>
                </c:pt>
                <c:pt idx="14141">
                  <c:v>87.113684972847878</c:v>
                </c:pt>
                <c:pt idx="14142">
                  <c:v>87.114807056126253</c:v>
                </c:pt>
                <c:pt idx="14143">
                  <c:v>87.115929060398571</c:v>
                </c:pt>
                <c:pt idx="14144">
                  <c:v>87.11705098567603</c:v>
                </c:pt>
                <c:pt idx="14145">
                  <c:v>87.118172831969659</c:v>
                </c:pt>
                <c:pt idx="14146">
                  <c:v>87.119294599290612</c:v>
                </c:pt>
                <c:pt idx="14147">
                  <c:v>87.120416287650016</c:v>
                </c:pt>
                <c:pt idx="14148">
                  <c:v>87.121537897059</c:v>
                </c:pt>
                <c:pt idx="14149">
                  <c:v>87.122659427528632</c:v>
                </c:pt>
                <c:pt idx="14150">
                  <c:v>87.12378087907004</c:v>
                </c:pt>
                <c:pt idx="14151">
                  <c:v>87.12490225169438</c:v>
                </c:pt>
                <c:pt idx="14152">
                  <c:v>87.126023545412707</c:v>
                </c:pt>
                <c:pt idx="14153">
                  <c:v>87.127144760236135</c:v>
                </c:pt>
                <c:pt idx="14154">
                  <c:v>87.128265896175762</c:v>
                </c:pt>
                <c:pt idx="14155">
                  <c:v>87.129386953242687</c:v>
                </c:pt>
                <c:pt idx="14156">
                  <c:v>87.130507931448022</c:v>
                </c:pt>
                <c:pt idx="14157">
                  <c:v>87.131628830802839</c:v>
                </c:pt>
                <c:pt idx="14158">
                  <c:v>87.132749651318278</c:v>
                </c:pt>
                <c:pt idx="14159">
                  <c:v>87.133870393005353</c:v>
                </c:pt>
                <c:pt idx="14160">
                  <c:v>87.134991055875204</c:v>
                </c:pt>
                <c:pt idx="14161">
                  <c:v>87.136111639938903</c:v>
                </c:pt>
                <c:pt idx="14162">
                  <c:v>87.137232145207548</c:v>
                </c:pt>
                <c:pt idx="14163">
                  <c:v>87.138352571692195</c:v>
                </c:pt>
                <c:pt idx="14164">
                  <c:v>87.139472919403943</c:v>
                </c:pt>
                <c:pt idx="14165">
                  <c:v>87.140593188353847</c:v>
                </c:pt>
                <c:pt idx="14166">
                  <c:v>87.141713378552964</c:v>
                </c:pt>
                <c:pt idx="14167">
                  <c:v>87.142833490012421</c:v>
                </c:pt>
                <c:pt idx="14168">
                  <c:v>87.14395352274326</c:v>
                </c:pt>
                <c:pt idx="14169">
                  <c:v>87.145073476756536</c:v>
                </c:pt>
                <c:pt idx="14170">
                  <c:v>87.146193352063321</c:v>
                </c:pt>
                <c:pt idx="14171">
                  <c:v>87.147313148674669</c:v>
                </c:pt>
                <c:pt idx="14172">
                  <c:v>87.148432866601652</c:v>
                </c:pt>
                <c:pt idx="14173">
                  <c:v>87.149552505855354</c:v>
                </c:pt>
                <c:pt idx="14174">
                  <c:v>87.150672066446759</c:v>
                </c:pt>
                <c:pt idx="14175">
                  <c:v>87.151791548386981</c:v>
                </c:pt>
                <c:pt idx="14176">
                  <c:v>87.152910951687019</c:v>
                </c:pt>
                <c:pt idx="14177">
                  <c:v>87.154030276357958</c:v>
                </c:pt>
                <c:pt idx="14178">
                  <c:v>87.155149522410852</c:v>
                </c:pt>
                <c:pt idx="14179">
                  <c:v>87.156268689856716</c:v>
                </c:pt>
                <c:pt idx="14180">
                  <c:v>87.157387778706592</c:v>
                </c:pt>
                <c:pt idx="14181">
                  <c:v>87.158506788971536</c:v>
                </c:pt>
                <c:pt idx="14182">
                  <c:v>87.159625720662575</c:v>
                </c:pt>
                <c:pt idx="14183">
                  <c:v>87.160744573790723</c:v>
                </c:pt>
                <c:pt idx="14184">
                  <c:v>87.161863348367049</c:v>
                </c:pt>
                <c:pt idx="14185">
                  <c:v>87.162982044402568</c:v>
                </c:pt>
                <c:pt idx="14186">
                  <c:v>87.164100661908321</c:v>
                </c:pt>
                <c:pt idx="14187">
                  <c:v>87.165219200895265</c:v>
                </c:pt>
                <c:pt idx="14188">
                  <c:v>87.166337661374499</c:v>
                </c:pt>
                <c:pt idx="14189">
                  <c:v>87.167456043357035</c:v>
                </c:pt>
                <c:pt idx="14190">
                  <c:v>87.168574346853831</c:v>
                </c:pt>
                <c:pt idx="14191">
                  <c:v>87.169692571875984</c:v>
                </c:pt>
                <c:pt idx="14192">
                  <c:v>87.170810718434424</c:v>
                </c:pt>
                <c:pt idx="14193">
                  <c:v>87.171928786540221</c:v>
                </c:pt>
                <c:pt idx="14194">
                  <c:v>87.173046776204373</c:v>
                </c:pt>
                <c:pt idx="14195">
                  <c:v>87.174164687437866</c:v>
                </c:pt>
                <c:pt idx="14196">
                  <c:v>87.175282520251713</c:v>
                </c:pt>
                <c:pt idx="14197">
                  <c:v>87.176400274656942</c:v>
                </c:pt>
                <c:pt idx="14198">
                  <c:v>87.177517950664509</c:v>
                </c:pt>
                <c:pt idx="14199">
                  <c:v>87.178635548285428</c:v>
                </c:pt>
                <c:pt idx="14200">
                  <c:v>87.179753067530669</c:v>
                </c:pt>
                <c:pt idx="14201">
                  <c:v>87.180870508411289</c:v>
                </c:pt>
                <c:pt idx="14202">
                  <c:v>87.181987870938244</c:v>
                </c:pt>
                <c:pt idx="14203">
                  <c:v>87.18310515512249</c:v>
                </c:pt>
                <c:pt idx="14204">
                  <c:v>87.184222360975028</c:v>
                </c:pt>
                <c:pt idx="14205">
                  <c:v>87.18533948850687</c:v>
                </c:pt>
                <c:pt idx="14206">
                  <c:v>87.186456537728972</c:v>
                </c:pt>
                <c:pt idx="14207">
                  <c:v>87.187573508652306</c:v>
                </c:pt>
                <c:pt idx="14208">
                  <c:v>87.188690401287872</c:v>
                </c:pt>
                <c:pt idx="14209">
                  <c:v>87.18980721564661</c:v>
                </c:pt>
                <c:pt idx="14210">
                  <c:v>87.190923951739535</c:v>
                </c:pt>
                <c:pt idx="14211">
                  <c:v>87.192040609577575</c:v>
                </c:pt>
                <c:pt idx="14212">
                  <c:v>87.193157189171728</c:v>
                </c:pt>
                <c:pt idx="14213">
                  <c:v>87.194273690532953</c:v>
                </c:pt>
                <c:pt idx="14214">
                  <c:v>87.195390113672175</c:v>
                </c:pt>
                <c:pt idx="14215">
                  <c:v>87.196506458600396</c:v>
                </c:pt>
                <c:pt idx="14216">
                  <c:v>87.197622725328543</c:v>
                </c:pt>
                <c:pt idx="14217">
                  <c:v>87.198738913867615</c:v>
                </c:pt>
                <c:pt idx="14218">
                  <c:v>87.19985502422854</c:v>
                </c:pt>
                <c:pt idx="14219">
                  <c:v>87.200971056422233</c:v>
                </c:pt>
                <c:pt idx="14220">
                  <c:v>87.202087010459678</c:v>
                </c:pt>
                <c:pt idx="14221">
                  <c:v>87.203202886351832</c:v>
                </c:pt>
                <c:pt idx="14222">
                  <c:v>87.204318684109623</c:v>
                </c:pt>
                <c:pt idx="14223">
                  <c:v>87.205434403743979</c:v>
                </c:pt>
                <c:pt idx="14224">
                  <c:v>87.206550045265871</c:v>
                </c:pt>
                <c:pt idx="14225">
                  <c:v>87.207665608686199</c:v>
                </c:pt>
                <c:pt idx="14226">
                  <c:v>87.208781094015933</c:v>
                </c:pt>
                <c:pt idx="14227">
                  <c:v>87.209896501266002</c:v>
                </c:pt>
                <c:pt idx="14228">
                  <c:v>87.211011830447291</c:v>
                </c:pt>
                <c:pt idx="14229">
                  <c:v>87.212127081570785</c:v>
                </c:pt>
                <c:pt idx="14230">
                  <c:v>87.213242254647355</c:v>
                </c:pt>
                <c:pt idx="14231">
                  <c:v>87.214357349687958</c:v>
                </c:pt>
                <c:pt idx="14232">
                  <c:v>87.215472366703537</c:v>
                </c:pt>
                <c:pt idx="14233">
                  <c:v>87.216587305704934</c:v>
                </c:pt>
                <c:pt idx="14234">
                  <c:v>87.217702166703148</c:v>
                </c:pt>
                <c:pt idx="14235">
                  <c:v>87.218816949709066</c:v>
                </c:pt>
                <c:pt idx="14236">
                  <c:v>87.219931654733557</c:v>
                </c:pt>
                <c:pt idx="14237">
                  <c:v>87.221046281787579</c:v>
                </c:pt>
                <c:pt idx="14238">
                  <c:v>87.222160830882032</c:v>
                </c:pt>
                <c:pt idx="14239">
                  <c:v>87.223275302027801</c:v>
                </c:pt>
                <c:pt idx="14240">
                  <c:v>87.2243896952358</c:v>
                </c:pt>
                <c:pt idx="14241">
                  <c:v>87.225504010516929</c:v>
                </c:pt>
                <c:pt idx="14242">
                  <c:v>87.226618247882087</c:v>
                </c:pt>
                <c:pt idx="14243">
                  <c:v>87.227732407342202</c:v>
                </c:pt>
                <c:pt idx="14244">
                  <c:v>87.22884648890809</c:v>
                </c:pt>
                <c:pt idx="14245">
                  <c:v>87.229960492590678</c:v>
                </c:pt>
                <c:pt idx="14246">
                  <c:v>87.231074418400894</c:v>
                </c:pt>
                <c:pt idx="14247">
                  <c:v>87.232188266349581</c:v>
                </c:pt>
                <c:pt idx="14248">
                  <c:v>87.233302036447611</c:v>
                </c:pt>
                <c:pt idx="14249">
                  <c:v>87.234415728705912</c:v>
                </c:pt>
                <c:pt idx="14250">
                  <c:v>87.235529343135326</c:v>
                </c:pt>
                <c:pt idx="14251">
                  <c:v>87.236642879746768</c:v>
                </c:pt>
                <c:pt idx="14252">
                  <c:v>87.23775633855108</c:v>
                </c:pt>
                <c:pt idx="14253">
                  <c:v>87.238869719559133</c:v>
                </c:pt>
                <c:pt idx="14254">
                  <c:v>87.239983022781814</c:v>
                </c:pt>
                <c:pt idx="14255">
                  <c:v>87.241096248229979</c:v>
                </c:pt>
                <c:pt idx="14256">
                  <c:v>87.2422093959145</c:v>
                </c:pt>
                <c:pt idx="14257">
                  <c:v>87.243322465846262</c:v>
                </c:pt>
                <c:pt idx="14258">
                  <c:v>87.244435458036065</c:v>
                </c:pt>
                <c:pt idx="14259">
                  <c:v>87.245548372494852</c:v>
                </c:pt>
                <c:pt idx="14260">
                  <c:v>87.246661209233409</c:v>
                </c:pt>
                <c:pt idx="14261">
                  <c:v>87.247773968262607</c:v>
                </c:pt>
                <c:pt idx="14262">
                  <c:v>87.248886649593331</c:v>
                </c:pt>
                <c:pt idx="14263">
                  <c:v>87.249999253236396</c:v>
                </c:pt>
                <c:pt idx="14264">
                  <c:v>87.25111177920266</c:v>
                </c:pt>
                <c:pt idx="14265">
                  <c:v>87.252224227502978</c:v>
                </c:pt>
                <c:pt idx="14266">
                  <c:v>87.253336598148152</c:v>
                </c:pt>
                <c:pt idx="14267">
                  <c:v>87.25444889114911</c:v>
                </c:pt>
                <c:pt idx="14268">
                  <c:v>87.255561106516595</c:v>
                </c:pt>
                <c:pt idx="14269">
                  <c:v>87.256673244261478</c:v>
                </c:pt>
                <c:pt idx="14270">
                  <c:v>87.257785304394659</c:v>
                </c:pt>
                <c:pt idx="14271">
                  <c:v>87.258897286926839</c:v>
                </c:pt>
                <c:pt idx="14272">
                  <c:v>87.260009191868946</c:v>
                </c:pt>
                <c:pt idx="14273">
                  <c:v>87.26112101923178</c:v>
                </c:pt>
                <c:pt idx="14274">
                  <c:v>87.262232769026156</c:v>
                </c:pt>
                <c:pt idx="14275">
                  <c:v>87.26334444126293</c:v>
                </c:pt>
                <c:pt idx="14276">
                  <c:v>87.26445603595289</c:v>
                </c:pt>
                <c:pt idx="14277">
                  <c:v>87.265567553106834</c:v>
                </c:pt>
                <c:pt idx="14278">
                  <c:v>87.266678992735649</c:v>
                </c:pt>
                <c:pt idx="14279">
                  <c:v>87.267790354850078</c:v>
                </c:pt>
                <c:pt idx="14280">
                  <c:v>87.268901639460964</c:v>
                </c:pt>
                <c:pt idx="14281">
                  <c:v>87.270012846579093</c:v>
                </c:pt>
                <c:pt idx="14282">
                  <c:v>87.271123976215321</c:v>
                </c:pt>
                <c:pt idx="14283">
                  <c:v>87.272235028380408</c:v>
                </c:pt>
                <c:pt idx="14284">
                  <c:v>87.27334600308518</c:v>
                </c:pt>
                <c:pt idx="14285">
                  <c:v>87.274456900340397</c:v>
                </c:pt>
                <c:pt idx="14286">
                  <c:v>87.275567720156928</c:v>
                </c:pt>
                <c:pt idx="14287">
                  <c:v>87.276678462545505</c:v>
                </c:pt>
                <c:pt idx="14288">
                  <c:v>87.277789127516954</c:v>
                </c:pt>
                <c:pt idx="14289">
                  <c:v>87.278899715082076</c:v>
                </c:pt>
                <c:pt idx="14290">
                  <c:v>87.280010225251601</c:v>
                </c:pt>
                <c:pt idx="14291">
                  <c:v>87.281120658036343</c:v>
                </c:pt>
                <c:pt idx="14292">
                  <c:v>87.282231013447145</c:v>
                </c:pt>
                <c:pt idx="14293">
                  <c:v>87.283341291494708</c:v>
                </c:pt>
                <c:pt idx="14294">
                  <c:v>87.284451492189845</c:v>
                </c:pt>
                <c:pt idx="14295">
                  <c:v>87.285561615543344</c:v>
                </c:pt>
                <c:pt idx="14296">
                  <c:v>87.28667166156599</c:v>
                </c:pt>
                <c:pt idx="14297">
                  <c:v>87.287781630268512</c:v>
                </c:pt>
                <c:pt idx="14298">
                  <c:v>87.288891521661697</c:v>
                </c:pt>
                <c:pt idx="14299">
                  <c:v>87.290001335756358</c:v>
                </c:pt>
                <c:pt idx="14300">
                  <c:v>87.291111072563154</c:v>
                </c:pt>
                <c:pt idx="14301">
                  <c:v>87.292220732092972</c:v>
                </c:pt>
                <c:pt idx="14302">
                  <c:v>87.29333031435651</c:v>
                </c:pt>
                <c:pt idx="14303">
                  <c:v>87.294439819364527</c:v>
                </c:pt>
                <c:pt idx="14304">
                  <c:v>87.295549247127795</c:v>
                </c:pt>
                <c:pt idx="14305">
                  <c:v>87.2966585976571</c:v>
                </c:pt>
                <c:pt idx="14306">
                  <c:v>87.297767870963099</c:v>
                </c:pt>
                <c:pt idx="14307">
                  <c:v>87.298877067056665</c:v>
                </c:pt>
                <c:pt idx="14308">
                  <c:v>87.299986185948455</c:v>
                </c:pt>
                <c:pt idx="14309">
                  <c:v>87.301095227649242</c:v>
                </c:pt>
                <c:pt idx="14310">
                  <c:v>87.302204192169754</c:v>
                </c:pt>
                <c:pt idx="14311">
                  <c:v>87.303313079520777</c:v>
                </c:pt>
                <c:pt idx="14312">
                  <c:v>87.304421889713026</c:v>
                </c:pt>
                <c:pt idx="14313">
                  <c:v>87.305530622757217</c:v>
                </c:pt>
                <c:pt idx="14314">
                  <c:v>87.306639278664093</c:v>
                </c:pt>
                <c:pt idx="14315">
                  <c:v>87.30774785744444</c:v>
                </c:pt>
                <c:pt idx="14316">
                  <c:v>87.308856359108916</c:v>
                </c:pt>
                <c:pt idx="14317">
                  <c:v>87.309964783668278</c:v>
                </c:pt>
                <c:pt idx="14318">
                  <c:v>87.31107313113327</c:v>
                </c:pt>
                <c:pt idx="14319">
                  <c:v>87.312181401514593</c:v>
                </c:pt>
                <c:pt idx="14320">
                  <c:v>87.313289594822962</c:v>
                </c:pt>
                <c:pt idx="14321">
                  <c:v>87.31439771106912</c:v>
                </c:pt>
                <c:pt idx="14322">
                  <c:v>87.315505750263753</c:v>
                </c:pt>
                <c:pt idx="14323">
                  <c:v>87.316613712417606</c:v>
                </c:pt>
                <c:pt idx="14324">
                  <c:v>87.317721597541365</c:v>
                </c:pt>
                <c:pt idx="14325">
                  <c:v>87.318829405645786</c:v>
                </c:pt>
                <c:pt idx="14326">
                  <c:v>87.319937136741515</c:v>
                </c:pt>
                <c:pt idx="14327">
                  <c:v>87.321044790839309</c:v>
                </c:pt>
                <c:pt idx="14328">
                  <c:v>87.32215236794984</c:v>
                </c:pt>
                <c:pt idx="14329">
                  <c:v>87.323259868083824</c:v>
                </c:pt>
                <c:pt idx="14330">
                  <c:v>87.324367291251932</c:v>
                </c:pt>
                <c:pt idx="14331">
                  <c:v>87.325474637464907</c:v>
                </c:pt>
                <c:pt idx="14332">
                  <c:v>87.326581906733438</c:v>
                </c:pt>
                <c:pt idx="14333">
                  <c:v>87.327689099068152</c:v>
                </c:pt>
                <c:pt idx="14334">
                  <c:v>87.328796214479837</c:v>
                </c:pt>
                <c:pt idx="14335">
                  <c:v>87.329903252979094</c:v>
                </c:pt>
                <c:pt idx="14336">
                  <c:v>87.331010214576651</c:v>
                </c:pt>
                <c:pt idx="14337">
                  <c:v>87.332117099283209</c:v>
                </c:pt>
                <c:pt idx="14338">
                  <c:v>87.333223907109399</c:v>
                </c:pt>
                <c:pt idx="14339">
                  <c:v>87.334330638065964</c:v>
                </c:pt>
                <c:pt idx="14340">
                  <c:v>87.335437292163505</c:v>
                </c:pt>
                <c:pt idx="14341">
                  <c:v>87.336543869412736</c:v>
                </c:pt>
                <c:pt idx="14342">
                  <c:v>87.337650369824345</c:v>
                </c:pt>
                <c:pt idx="14343">
                  <c:v>87.338756793408976</c:v>
                </c:pt>
                <c:pt idx="14344">
                  <c:v>87.339863140177314</c:v>
                </c:pt>
                <c:pt idx="14345">
                  <c:v>87.340969410140033</c:v>
                </c:pt>
                <c:pt idx="14346">
                  <c:v>87.342075603307748</c:v>
                </c:pt>
                <c:pt idx="14347">
                  <c:v>87.34318171969116</c:v>
                </c:pt>
                <c:pt idx="14348">
                  <c:v>87.34428775930094</c:v>
                </c:pt>
                <c:pt idx="14349">
                  <c:v>87.345393722147733</c:v>
                </c:pt>
                <c:pt idx="14350">
                  <c:v>87.346499608242155</c:v>
                </c:pt>
                <c:pt idx="14351">
                  <c:v>87.347605417594892</c:v>
                </c:pt>
                <c:pt idx="14352">
                  <c:v>87.348711150216602</c:v>
                </c:pt>
                <c:pt idx="14353">
                  <c:v>87.349816806117943</c:v>
                </c:pt>
                <c:pt idx="14354">
                  <c:v>87.350922385309516</c:v>
                </c:pt>
                <c:pt idx="14355">
                  <c:v>87.352027887801967</c:v>
                </c:pt>
                <c:pt idx="14356">
                  <c:v>87.353133313605966</c:v>
                </c:pt>
                <c:pt idx="14357">
                  <c:v>87.354238662732172</c:v>
                </c:pt>
                <c:pt idx="14358">
                  <c:v>87.355343935191186</c:v>
                </c:pt>
                <c:pt idx="14359">
                  <c:v>87.356449130993624</c:v>
                </c:pt>
                <c:pt idx="14360">
                  <c:v>87.357554250150187</c:v>
                </c:pt>
                <c:pt idx="14361">
                  <c:v>87.358659292671433</c:v>
                </c:pt>
                <c:pt idx="14362">
                  <c:v>87.359764258568021</c:v>
                </c:pt>
                <c:pt idx="14363">
                  <c:v>87.360869147850579</c:v>
                </c:pt>
                <c:pt idx="14364">
                  <c:v>87.361973960529753</c:v>
                </c:pt>
                <c:pt idx="14365">
                  <c:v>87.3630786966161</c:v>
                </c:pt>
                <c:pt idx="14366">
                  <c:v>87.364183356120279</c:v>
                </c:pt>
                <c:pt idx="14367">
                  <c:v>87.365287939052919</c:v>
                </c:pt>
                <c:pt idx="14368">
                  <c:v>87.366392445424637</c:v>
                </c:pt>
                <c:pt idx="14369">
                  <c:v>87.367496875246005</c:v>
                </c:pt>
                <c:pt idx="14370">
                  <c:v>87.36860122852768</c:v>
                </c:pt>
                <c:pt idx="14371">
                  <c:v>87.369705505280209</c:v>
                </c:pt>
                <c:pt idx="14372">
                  <c:v>87.37080970551429</c:v>
                </c:pt>
                <c:pt idx="14373">
                  <c:v>87.371913829240427</c:v>
                </c:pt>
                <c:pt idx="14374">
                  <c:v>87.373017876469291</c:v>
                </c:pt>
                <c:pt idx="14375">
                  <c:v>87.374121847211441</c:v>
                </c:pt>
                <c:pt idx="14376">
                  <c:v>87.375225741477507</c:v>
                </c:pt>
                <c:pt idx="14377">
                  <c:v>87.376329559278048</c:v>
                </c:pt>
                <c:pt idx="14378">
                  <c:v>87.377433300623707</c:v>
                </c:pt>
                <c:pt idx="14379">
                  <c:v>87.378536965525029</c:v>
                </c:pt>
                <c:pt idx="14380">
                  <c:v>87.379640553992616</c:v>
                </c:pt>
                <c:pt idx="14381">
                  <c:v>87.380744066037039</c:v>
                </c:pt>
                <c:pt idx="14382">
                  <c:v>87.381847501668915</c:v>
                </c:pt>
                <c:pt idx="14383">
                  <c:v>87.382950860898816</c:v>
                </c:pt>
                <c:pt idx="14384">
                  <c:v>87.384054143737316</c:v>
                </c:pt>
                <c:pt idx="14385">
                  <c:v>87.385157350194973</c:v>
                </c:pt>
                <c:pt idx="14386">
                  <c:v>87.386260480282388</c:v>
                </c:pt>
                <c:pt idx="14387">
                  <c:v>87.387363534010106</c:v>
                </c:pt>
                <c:pt idx="14388">
                  <c:v>87.388466511388742</c:v>
                </c:pt>
                <c:pt idx="14389">
                  <c:v>87.389569412428841</c:v>
                </c:pt>
                <c:pt idx="14390">
                  <c:v>87.390672237140947</c:v>
                </c:pt>
                <c:pt idx="14391">
                  <c:v>87.391774985535633</c:v>
                </c:pt>
                <c:pt idx="14392">
                  <c:v>87.392877657623515</c:v>
                </c:pt>
                <c:pt idx="14393">
                  <c:v>87.39398025341508</c:v>
                </c:pt>
                <c:pt idx="14394">
                  <c:v>87.395082772920915</c:v>
                </c:pt>
                <c:pt idx="14395">
                  <c:v>87.396185216151594</c:v>
                </c:pt>
                <c:pt idx="14396">
                  <c:v>87.397287583117645</c:v>
                </c:pt>
                <c:pt idx="14397">
                  <c:v>87.398389873829629</c:v>
                </c:pt>
                <c:pt idx="14398">
                  <c:v>87.399492088298075</c:v>
                </c:pt>
                <c:pt idx="14399">
                  <c:v>87.400594226533542</c:v>
                </c:pt>
                <c:pt idx="14400">
                  <c:v>87.401696288546589</c:v>
                </c:pt>
                <c:pt idx="14401">
                  <c:v>87.402798274347788</c:v>
                </c:pt>
                <c:pt idx="14402">
                  <c:v>87.403900183947584</c:v>
                </c:pt>
                <c:pt idx="14403">
                  <c:v>87.405002017356566</c:v>
                </c:pt>
                <c:pt idx="14404">
                  <c:v>87.406103774585304</c:v>
                </c:pt>
                <c:pt idx="14405">
                  <c:v>87.407205455644288</c:v>
                </c:pt>
                <c:pt idx="14406">
                  <c:v>87.408307060544061</c:v>
                </c:pt>
                <c:pt idx="14407">
                  <c:v>87.409408589295154</c:v>
                </c:pt>
                <c:pt idx="14408">
                  <c:v>87.410510041908111</c:v>
                </c:pt>
                <c:pt idx="14409">
                  <c:v>87.41161141839342</c:v>
                </c:pt>
                <c:pt idx="14410">
                  <c:v>87.412712718761597</c:v>
                </c:pt>
                <c:pt idx="14411">
                  <c:v>87.413813943023229</c:v>
                </c:pt>
                <c:pt idx="14412">
                  <c:v>87.414915091188774</c:v>
                </c:pt>
                <c:pt idx="14413">
                  <c:v>87.416016163268765</c:v>
                </c:pt>
                <c:pt idx="14414">
                  <c:v>87.417117159273701</c:v>
                </c:pt>
                <c:pt idx="14415">
                  <c:v>87.418218079214142</c:v>
                </c:pt>
                <c:pt idx="14416">
                  <c:v>87.419318923100548</c:v>
                </c:pt>
                <c:pt idx="14417">
                  <c:v>87.420419690943447</c:v>
                </c:pt>
                <c:pt idx="14418">
                  <c:v>87.421520382753343</c:v>
                </c:pt>
                <c:pt idx="14419">
                  <c:v>87.422620998540708</c:v>
                </c:pt>
                <c:pt idx="14420">
                  <c:v>87.423721538316101</c:v>
                </c:pt>
                <c:pt idx="14421">
                  <c:v>87.424822002089982</c:v>
                </c:pt>
                <c:pt idx="14422">
                  <c:v>87.425922389872838</c:v>
                </c:pt>
                <c:pt idx="14423">
                  <c:v>87.427022701675227</c:v>
                </c:pt>
                <c:pt idx="14424">
                  <c:v>87.428122937507553</c:v>
                </c:pt>
                <c:pt idx="14425">
                  <c:v>87.429223097380344</c:v>
                </c:pt>
                <c:pt idx="14426">
                  <c:v>87.430323181304118</c:v>
                </c:pt>
                <c:pt idx="14427">
                  <c:v>87.431423189289333</c:v>
                </c:pt>
                <c:pt idx="14428">
                  <c:v>87.432523121346463</c:v>
                </c:pt>
                <c:pt idx="14429">
                  <c:v>87.433622977485982</c:v>
                </c:pt>
                <c:pt idx="14430">
                  <c:v>87.43472275771839</c:v>
                </c:pt>
                <c:pt idx="14431">
                  <c:v>87.435822462054205</c:v>
                </c:pt>
                <c:pt idx="14432">
                  <c:v>87.436922090503828</c:v>
                </c:pt>
                <c:pt idx="14433">
                  <c:v>87.438021643077747</c:v>
                </c:pt>
                <c:pt idx="14434">
                  <c:v>87.439121119786449</c:v>
                </c:pt>
                <c:pt idx="14435">
                  <c:v>87.440220520640409</c:v>
                </c:pt>
                <c:pt idx="14436">
                  <c:v>87.441319845650085</c:v>
                </c:pt>
                <c:pt idx="14437">
                  <c:v>87.442419094825937</c:v>
                </c:pt>
                <c:pt idx="14438">
                  <c:v>87.443518268178394</c:v>
                </c:pt>
                <c:pt idx="14439">
                  <c:v>87.444617365718003</c:v>
                </c:pt>
                <c:pt idx="14440">
                  <c:v>87.445716387455136</c:v>
                </c:pt>
                <c:pt idx="14441">
                  <c:v>87.446815333400281</c:v>
                </c:pt>
                <c:pt idx="14442">
                  <c:v>87.447914203563897</c:v>
                </c:pt>
                <c:pt idx="14443">
                  <c:v>87.449012997956444</c:v>
                </c:pt>
                <c:pt idx="14444">
                  <c:v>87.45011171658831</c:v>
                </c:pt>
                <c:pt idx="14445">
                  <c:v>87.451210359470025</c:v>
                </c:pt>
                <c:pt idx="14446">
                  <c:v>87.452308926611977</c:v>
                </c:pt>
                <c:pt idx="14447">
                  <c:v>87.453407418024625</c:v>
                </c:pt>
                <c:pt idx="14448">
                  <c:v>87.454505833718429</c:v>
                </c:pt>
                <c:pt idx="14449">
                  <c:v>87.45560417370379</c:v>
                </c:pt>
                <c:pt idx="14450">
                  <c:v>87.456702437991154</c:v>
                </c:pt>
                <c:pt idx="14451">
                  <c:v>87.457800626590966</c:v>
                </c:pt>
                <c:pt idx="14452">
                  <c:v>87.458898739513685</c:v>
                </c:pt>
                <c:pt idx="14453">
                  <c:v>87.459996776769671</c:v>
                </c:pt>
                <c:pt idx="14454">
                  <c:v>87.461094738369383</c:v>
                </c:pt>
                <c:pt idx="14455">
                  <c:v>87.462192624323279</c:v>
                </c:pt>
                <c:pt idx="14456">
                  <c:v>87.463290434641721</c:v>
                </c:pt>
                <c:pt idx="14457">
                  <c:v>87.464388169335194</c:v>
                </c:pt>
                <c:pt idx="14458">
                  <c:v>87.465485828414074</c:v>
                </c:pt>
                <c:pt idx="14459">
                  <c:v>87.466583411888806</c:v>
                </c:pt>
                <c:pt idx="14460">
                  <c:v>87.467680919769762</c:v>
                </c:pt>
                <c:pt idx="14461">
                  <c:v>87.468778352067403</c:v>
                </c:pt>
                <c:pt idx="14462">
                  <c:v>87.46987570879206</c:v>
                </c:pt>
                <c:pt idx="14463">
                  <c:v>87.470972989954248</c:v>
                </c:pt>
                <c:pt idx="14464">
                  <c:v>87.472070195564328</c:v>
                </c:pt>
                <c:pt idx="14465">
                  <c:v>87.473167325632645</c:v>
                </c:pt>
                <c:pt idx="14466">
                  <c:v>87.474264380169686</c:v>
                </c:pt>
                <c:pt idx="14467">
                  <c:v>87.475361359185811</c:v>
                </c:pt>
                <c:pt idx="14468">
                  <c:v>87.476458262691395</c:v>
                </c:pt>
                <c:pt idx="14469">
                  <c:v>87.477555090696896</c:v>
                </c:pt>
                <c:pt idx="14470">
                  <c:v>87.478651843212646</c:v>
                </c:pt>
                <c:pt idx="14471">
                  <c:v>87.479748520249061</c:v>
                </c:pt>
                <c:pt idx="14472">
                  <c:v>87.480845121816515</c:v>
                </c:pt>
                <c:pt idx="14473">
                  <c:v>87.48194164792541</c:v>
                </c:pt>
                <c:pt idx="14474">
                  <c:v>87.483038098586135</c:v>
                </c:pt>
                <c:pt idx="14475">
                  <c:v>87.484134473809078</c:v>
                </c:pt>
                <c:pt idx="14476">
                  <c:v>87.485230773604584</c:v>
                </c:pt>
                <c:pt idx="14477">
                  <c:v>87.486326997983056</c:v>
                </c:pt>
                <c:pt idx="14478">
                  <c:v>87.487423146954853</c:v>
                </c:pt>
                <c:pt idx="14479">
                  <c:v>87.488519220530392</c:v>
                </c:pt>
                <c:pt idx="14480">
                  <c:v>87.489615218719976</c:v>
                </c:pt>
                <c:pt idx="14481">
                  <c:v>87.490711141534007</c:v>
                </c:pt>
                <c:pt idx="14482">
                  <c:v>87.491806988982873</c:v>
                </c:pt>
                <c:pt idx="14483">
                  <c:v>87.492902761076905</c:v>
                </c:pt>
                <c:pt idx="14484">
                  <c:v>87.493998457826493</c:v>
                </c:pt>
                <c:pt idx="14485">
                  <c:v>87.495094079242008</c:v>
                </c:pt>
                <c:pt idx="14486">
                  <c:v>87.496189625333756</c:v>
                </c:pt>
                <c:pt idx="14487">
                  <c:v>87.497285096112122</c:v>
                </c:pt>
                <c:pt idx="14488">
                  <c:v>87.498380491587483</c:v>
                </c:pt>
                <c:pt idx="14489">
                  <c:v>87.499475811770139</c:v>
                </c:pt>
                <c:pt idx="14490">
                  <c:v>87.500571056670509</c:v>
                </c:pt>
                <c:pt idx="14491">
                  <c:v>87.50166622629888</c:v>
                </c:pt>
                <c:pt idx="14492">
                  <c:v>87.502761320665584</c:v>
                </c:pt>
                <c:pt idx="14493">
                  <c:v>87.503856339781052</c:v>
                </c:pt>
                <c:pt idx="14494">
                  <c:v>87.504951283655558</c:v>
                </c:pt>
                <c:pt idx="14495">
                  <c:v>87.506046152299461</c:v>
                </c:pt>
                <c:pt idx="14496">
                  <c:v>87.50714094572308</c:v>
                </c:pt>
                <c:pt idx="14497">
                  <c:v>87.508235663936773</c:v>
                </c:pt>
                <c:pt idx="14498">
                  <c:v>87.509330306950858</c:v>
                </c:pt>
                <c:pt idx="14499">
                  <c:v>87.51042487477568</c:v>
                </c:pt>
                <c:pt idx="14500">
                  <c:v>87.51151936742157</c:v>
                </c:pt>
                <c:pt idx="14501">
                  <c:v>87.512613784898832</c:v>
                </c:pt>
                <c:pt idx="14502">
                  <c:v>87.513708127217782</c:v>
                </c:pt>
                <c:pt idx="14503">
                  <c:v>87.514802394388795</c:v>
                </c:pt>
                <c:pt idx="14504">
                  <c:v>87.515896586422116</c:v>
                </c:pt>
                <c:pt idx="14505">
                  <c:v>87.516990703328133</c:v>
                </c:pt>
                <c:pt idx="14506">
                  <c:v>87.518084745117136</c:v>
                </c:pt>
                <c:pt idx="14507">
                  <c:v>87.519178711799412</c:v>
                </c:pt>
                <c:pt idx="14508">
                  <c:v>87.520272603385322</c:v>
                </c:pt>
                <c:pt idx="14509">
                  <c:v>87.52136641988514</c:v>
                </c:pt>
                <c:pt idx="14510">
                  <c:v>87.522460161309183</c:v>
                </c:pt>
                <c:pt idx="14511">
                  <c:v>87.523553827667754</c:v>
                </c:pt>
                <c:pt idx="14512">
                  <c:v>87.524647418971156</c:v>
                </c:pt>
                <c:pt idx="14513">
                  <c:v>87.525740935229706</c:v>
                </c:pt>
                <c:pt idx="14514">
                  <c:v>87.526834376453678</c:v>
                </c:pt>
                <c:pt idx="14515">
                  <c:v>87.527927742653389</c:v>
                </c:pt>
                <c:pt idx="14516">
                  <c:v>87.529021033839101</c:v>
                </c:pt>
                <c:pt idx="14517">
                  <c:v>87.530114250021157</c:v>
                </c:pt>
                <c:pt idx="14518">
                  <c:v>87.531207391209804</c:v>
                </c:pt>
                <c:pt idx="14519">
                  <c:v>87.532300457415374</c:v>
                </c:pt>
                <c:pt idx="14520">
                  <c:v>87.533393448648098</c:v>
                </c:pt>
                <c:pt idx="14521">
                  <c:v>87.534486364918294</c:v>
                </c:pt>
                <c:pt idx="14522">
                  <c:v>87.53557920623625</c:v>
                </c:pt>
                <c:pt idx="14523">
                  <c:v>87.536671972612211</c:v>
                </c:pt>
                <c:pt idx="14524">
                  <c:v>87.537764664056468</c:v>
                </c:pt>
                <c:pt idx="14525">
                  <c:v>87.538857280579336</c:v>
                </c:pt>
                <c:pt idx="14526">
                  <c:v>87.539949822191033</c:v>
                </c:pt>
                <c:pt idx="14527">
                  <c:v>87.541042288901892</c:v>
                </c:pt>
                <c:pt idx="14528">
                  <c:v>87.542134680722114</c:v>
                </c:pt>
                <c:pt idx="14529">
                  <c:v>87.543226997662003</c:v>
                </c:pt>
                <c:pt idx="14530">
                  <c:v>87.544319239731834</c:v>
                </c:pt>
                <c:pt idx="14531">
                  <c:v>87.54541140694181</c:v>
                </c:pt>
                <c:pt idx="14532">
                  <c:v>87.546503499302261</c:v>
                </c:pt>
                <c:pt idx="14533">
                  <c:v>87.547595516823435</c:v>
                </c:pt>
                <c:pt idx="14534">
                  <c:v>87.548687459515563</c:v>
                </c:pt>
                <c:pt idx="14535">
                  <c:v>87.549779327388904</c:v>
                </c:pt>
                <c:pt idx="14536">
                  <c:v>87.550871120453735</c:v>
                </c:pt>
                <c:pt idx="14537">
                  <c:v>87.551962838720272</c:v>
                </c:pt>
                <c:pt idx="14538">
                  <c:v>87.553054482198789</c:v>
                </c:pt>
                <c:pt idx="14539">
                  <c:v>87.554146050899504</c:v>
                </c:pt>
                <c:pt idx="14540">
                  <c:v>87.555237544832693</c:v>
                </c:pt>
                <c:pt idx="14541">
                  <c:v>87.556328964008571</c:v>
                </c:pt>
                <c:pt idx="14542">
                  <c:v>87.557420308437429</c:v>
                </c:pt>
                <c:pt idx="14543">
                  <c:v>87.558511578129441</c:v>
                </c:pt>
                <c:pt idx="14544">
                  <c:v>87.559602773094852</c:v>
                </c:pt>
                <c:pt idx="14545">
                  <c:v>87.560693893343938</c:v>
                </c:pt>
                <c:pt idx="14546">
                  <c:v>87.561784938886873</c:v>
                </c:pt>
                <c:pt idx="14547">
                  <c:v>87.562875909733933</c:v>
                </c:pt>
                <c:pt idx="14548">
                  <c:v>87.563966805895333</c:v>
                </c:pt>
                <c:pt idx="14549">
                  <c:v>87.565057627381293</c:v>
                </c:pt>
                <c:pt idx="14550">
                  <c:v>87.566148374202015</c:v>
                </c:pt>
                <c:pt idx="14551">
                  <c:v>87.567239046367774</c:v>
                </c:pt>
                <c:pt idx="14552">
                  <c:v>87.568329643888731</c:v>
                </c:pt>
                <c:pt idx="14553">
                  <c:v>87.569420166775132</c:v>
                </c:pt>
                <c:pt idx="14554">
                  <c:v>87.570510615037179</c:v>
                </c:pt>
                <c:pt idx="14555">
                  <c:v>87.57160098868512</c:v>
                </c:pt>
                <c:pt idx="14556">
                  <c:v>87.572691287729114</c:v>
                </c:pt>
                <c:pt idx="14557">
                  <c:v>87.573781512179409</c:v>
                </c:pt>
                <c:pt idx="14558">
                  <c:v>87.574871662046178</c:v>
                </c:pt>
                <c:pt idx="14559">
                  <c:v>87.575961737339654</c:v>
                </c:pt>
                <c:pt idx="14560">
                  <c:v>87.577051738069983</c:v>
                </c:pt>
                <c:pt idx="14561">
                  <c:v>87.57814166424744</c:v>
                </c:pt>
                <c:pt idx="14562">
                  <c:v>87.579231515882199</c:v>
                </c:pt>
                <c:pt idx="14563">
                  <c:v>87.580321292984451</c:v>
                </c:pt>
                <c:pt idx="14564">
                  <c:v>87.581410995564383</c:v>
                </c:pt>
                <c:pt idx="14565">
                  <c:v>87.5825006236322</c:v>
                </c:pt>
                <c:pt idx="14566">
                  <c:v>87.583590177198062</c:v>
                </c:pt>
                <c:pt idx="14567">
                  <c:v>87.584679656272144</c:v>
                </c:pt>
                <c:pt idx="14568">
                  <c:v>87.585769060864706</c:v>
                </c:pt>
                <c:pt idx="14569">
                  <c:v>87.586858390985881</c:v>
                </c:pt>
                <c:pt idx="14570">
                  <c:v>87.587947646645858</c:v>
                </c:pt>
                <c:pt idx="14571">
                  <c:v>87.589036827854812</c:v>
                </c:pt>
                <c:pt idx="14572">
                  <c:v>87.590125934622904</c:v>
                </c:pt>
                <c:pt idx="14573">
                  <c:v>87.591214966960351</c:v>
                </c:pt>
                <c:pt idx="14574">
                  <c:v>87.592303924877285</c:v>
                </c:pt>
                <c:pt idx="14575">
                  <c:v>87.593392808383925</c:v>
                </c:pt>
                <c:pt idx="14576">
                  <c:v>87.594481617490359</c:v>
                </c:pt>
                <c:pt idx="14577">
                  <c:v>87.595570352206835</c:v>
                </c:pt>
                <c:pt idx="14578">
                  <c:v>87.596659012543483</c:v>
                </c:pt>
                <c:pt idx="14579">
                  <c:v>87.597747598510438</c:v>
                </c:pt>
                <c:pt idx="14580">
                  <c:v>87.598836110117901</c:v>
                </c:pt>
                <c:pt idx="14581">
                  <c:v>87.599924547376034</c:v>
                </c:pt>
                <c:pt idx="14582">
                  <c:v>87.601012910294969</c:v>
                </c:pt>
                <c:pt idx="14583">
                  <c:v>87.602101198884853</c:v>
                </c:pt>
                <c:pt idx="14584">
                  <c:v>87.603189413155874</c:v>
                </c:pt>
                <c:pt idx="14585">
                  <c:v>87.604277553118152</c:v>
                </c:pt>
                <c:pt idx="14586">
                  <c:v>87.605365618781832</c:v>
                </c:pt>
                <c:pt idx="14587">
                  <c:v>87.606453610157075</c:v>
                </c:pt>
                <c:pt idx="14588">
                  <c:v>87.607541527254</c:v>
                </c:pt>
                <c:pt idx="14589">
                  <c:v>87.608629370082809</c:v>
                </c:pt>
                <c:pt idx="14590">
                  <c:v>87.609717138653593</c:v>
                </c:pt>
                <c:pt idx="14591">
                  <c:v>87.610804832976484</c:v>
                </c:pt>
                <c:pt idx="14592">
                  <c:v>87.611892453061614</c:v>
                </c:pt>
                <c:pt idx="14593">
                  <c:v>87.612979998919172</c:v>
                </c:pt>
                <c:pt idx="14594">
                  <c:v>87.61406747055922</c:v>
                </c:pt>
                <c:pt idx="14595">
                  <c:v>87.615154867991919</c:v>
                </c:pt>
                <c:pt idx="14596">
                  <c:v>87.616242191227371</c:v>
                </c:pt>
                <c:pt idx="14597">
                  <c:v>87.617329440275768</c:v>
                </c:pt>
                <c:pt idx="14598">
                  <c:v>87.618416615147183</c:v>
                </c:pt>
                <c:pt idx="14599">
                  <c:v>87.619503715851721</c:v>
                </c:pt>
                <c:pt idx="14600">
                  <c:v>87.620590742399514</c:v>
                </c:pt>
                <c:pt idx="14601">
                  <c:v>87.621677694800695</c:v>
                </c:pt>
                <c:pt idx="14602">
                  <c:v>87.622764573065353</c:v>
                </c:pt>
                <c:pt idx="14603">
                  <c:v>87.62385137720365</c:v>
                </c:pt>
                <c:pt idx="14604">
                  <c:v>87.624938107225631</c:v>
                </c:pt>
                <c:pt idx="14605">
                  <c:v>87.626024763141444</c:v>
                </c:pt>
                <c:pt idx="14606">
                  <c:v>87.627111344961207</c:v>
                </c:pt>
                <c:pt idx="14607">
                  <c:v>87.628197852694996</c:v>
                </c:pt>
                <c:pt idx="14608">
                  <c:v>87.629284286352899</c:v>
                </c:pt>
                <c:pt idx="14609">
                  <c:v>87.630370645945064</c:v>
                </c:pt>
                <c:pt idx="14610">
                  <c:v>87.631456931481551</c:v>
                </c:pt>
                <c:pt idx="14611">
                  <c:v>87.632543142972466</c:v>
                </c:pt>
                <c:pt idx="14612">
                  <c:v>87.633629280427897</c:v>
                </c:pt>
                <c:pt idx="14613">
                  <c:v>87.634715343857977</c:v>
                </c:pt>
                <c:pt idx="14614">
                  <c:v>87.635801333272738</c:v>
                </c:pt>
                <c:pt idx="14615">
                  <c:v>87.636887248682285</c:v>
                </c:pt>
                <c:pt idx="14616">
                  <c:v>87.637973090096708</c:v>
                </c:pt>
                <c:pt idx="14617">
                  <c:v>87.639058857526095</c:v>
                </c:pt>
                <c:pt idx="14618">
                  <c:v>87.640144550980551</c:v>
                </c:pt>
                <c:pt idx="14619">
                  <c:v>87.641230170470124</c:v>
                </c:pt>
                <c:pt idx="14620">
                  <c:v>87.642315716004873</c:v>
                </c:pt>
                <c:pt idx="14621">
                  <c:v>87.643401187594918</c:v>
                </c:pt>
                <c:pt idx="14622">
                  <c:v>87.644486585250277</c:v>
                </c:pt>
                <c:pt idx="14623">
                  <c:v>87.645571908981097</c:v>
                </c:pt>
                <c:pt idx="14624">
                  <c:v>87.646657158797368</c:v>
                </c:pt>
                <c:pt idx="14625">
                  <c:v>87.647742334709221</c:v>
                </c:pt>
                <c:pt idx="14626">
                  <c:v>87.648827436726691</c:v>
                </c:pt>
                <c:pt idx="14627">
                  <c:v>87.649912464859852</c:v>
                </c:pt>
                <c:pt idx="14628">
                  <c:v>87.650997419118752</c:v>
                </c:pt>
                <c:pt idx="14629">
                  <c:v>87.652082299513438</c:v>
                </c:pt>
                <c:pt idx="14630">
                  <c:v>87.653167106053985</c:v>
                </c:pt>
                <c:pt idx="14631">
                  <c:v>87.654251838750469</c:v>
                </c:pt>
                <c:pt idx="14632">
                  <c:v>87.655336497612907</c:v>
                </c:pt>
                <c:pt idx="14633">
                  <c:v>87.656421082651335</c:v>
                </c:pt>
                <c:pt idx="14634">
                  <c:v>87.657505593875868</c:v>
                </c:pt>
                <c:pt idx="14635">
                  <c:v>87.658590031296512</c:v>
                </c:pt>
                <c:pt idx="14636">
                  <c:v>87.6596743949233</c:v>
                </c:pt>
                <c:pt idx="14637">
                  <c:v>87.660758684766293</c:v>
                </c:pt>
                <c:pt idx="14638">
                  <c:v>87.661842900835524</c:v>
                </c:pt>
                <c:pt idx="14639">
                  <c:v>87.662927043140996</c:v>
                </c:pt>
                <c:pt idx="14640">
                  <c:v>87.66401111169283</c:v>
                </c:pt>
                <c:pt idx="14641">
                  <c:v>87.665095106501013</c:v>
                </c:pt>
                <c:pt idx="14642">
                  <c:v>87.666179027575566</c:v>
                </c:pt>
                <c:pt idx="14643">
                  <c:v>87.667262874926521</c:v>
                </c:pt>
                <c:pt idx="14644">
                  <c:v>87.668346648563926</c:v>
                </c:pt>
                <c:pt idx="14645">
                  <c:v>87.669430348497784</c:v>
                </c:pt>
                <c:pt idx="14646">
                  <c:v>87.670513974738114</c:v>
                </c:pt>
                <c:pt idx="14647">
                  <c:v>87.671597527294992</c:v>
                </c:pt>
                <c:pt idx="14648">
                  <c:v>87.672681006178379</c:v>
                </c:pt>
                <c:pt idx="14649">
                  <c:v>87.673764411398324</c:v>
                </c:pt>
                <c:pt idx="14650">
                  <c:v>87.674847742964829</c:v>
                </c:pt>
                <c:pt idx="14651">
                  <c:v>87.675931000887914</c:v>
                </c:pt>
                <c:pt idx="14652">
                  <c:v>87.677014185177569</c:v>
                </c:pt>
                <c:pt idx="14653">
                  <c:v>87.678097295843841</c:v>
                </c:pt>
                <c:pt idx="14654">
                  <c:v>87.679180332896735</c:v>
                </c:pt>
                <c:pt idx="14655">
                  <c:v>87.680263296346212</c:v>
                </c:pt>
                <c:pt idx="14656">
                  <c:v>87.681346186202319</c:v>
                </c:pt>
                <c:pt idx="14657">
                  <c:v>87.682429002475033</c:v>
                </c:pt>
                <c:pt idx="14658">
                  <c:v>87.683511745174386</c:v>
                </c:pt>
                <c:pt idx="14659">
                  <c:v>87.684594414310297</c:v>
                </c:pt>
                <c:pt idx="14660">
                  <c:v>87.685677009892885</c:v>
                </c:pt>
                <c:pt idx="14661">
                  <c:v>87.68675953193204</c:v>
                </c:pt>
                <c:pt idx="14662">
                  <c:v>87.687841980437781</c:v>
                </c:pt>
                <c:pt idx="14663">
                  <c:v>87.688924355420113</c:v>
                </c:pt>
                <c:pt idx="14664">
                  <c:v>87.690006656889025</c:v>
                </c:pt>
                <c:pt idx="14665">
                  <c:v>87.691088884854508</c:v>
                </c:pt>
                <c:pt idx="14666">
                  <c:v>87.69217103932651</c:v>
                </c:pt>
                <c:pt idx="14667">
                  <c:v>87.693253120315006</c:v>
                </c:pt>
                <c:pt idx="14668">
                  <c:v>87.694335127830058</c:v>
                </c:pt>
                <c:pt idx="14669">
                  <c:v>87.695417061881557</c:v>
                </c:pt>
                <c:pt idx="14670">
                  <c:v>87.696498922479492</c:v>
                </c:pt>
                <c:pt idx="14671">
                  <c:v>87.697580709633868</c:v>
                </c:pt>
                <c:pt idx="14672">
                  <c:v>87.698662423354619</c:v>
                </c:pt>
                <c:pt idx="14673">
                  <c:v>87.699744063651764</c:v>
                </c:pt>
                <c:pt idx="14674">
                  <c:v>87.700825630535206</c:v>
                </c:pt>
                <c:pt idx="14675">
                  <c:v>87.70190712401498</c:v>
                </c:pt>
                <c:pt idx="14676">
                  <c:v>87.70298854410099</c:v>
                </c:pt>
                <c:pt idx="14677">
                  <c:v>87.704069890803211</c:v>
                </c:pt>
                <c:pt idx="14678">
                  <c:v>87.705151164131621</c:v>
                </c:pt>
                <c:pt idx="14679">
                  <c:v>87.706232364096167</c:v>
                </c:pt>
                <c:pt idx="14680">
                  <c:v>87.707313490706795</c:v>
                </c:pt>
                <c:pt idx="14681">
                  <c:v>87.708394543973483</c:v>
                </c:pt>
                <c:pt idx="14682">
                  <c:v>87.70947552390615</c:v>
                </c:pt>
                <c:pt idx="14683">
                  <c:v>87.710556430514757</c:v>
                </c:pt>
                <c:pt idx="14684">
                  <c:v>87.711637263809266</c:v>
                </c:pt>
                <c:pt idx="14685">
                  <c:v>87.712718023799596</c:v>
                </c:pt>
                <c:pt idx="14686">
                  <c:v>87.713798710495723</c:v>
                </c:pt>
                <c:pt idx="14687">
                  <c:v>87.714879323907525</c:v>
                </c:pt>
                <c:pt idx="14688">
                  <c:v>87.715959864045018</c:v>
                </c:pt>
                <c:pt idx="14689">
                  <c:v>87.717040330918067</c:v>
                </c:pt>
                <c:pt idx="14690">
                  <c:v>87.718120724536661</c:v>
                </c:pt>
                <c:pt idx="14691">
                  <c:v>87.719201044910704</c:v>
                </c:pt>
                <c:pt idx="14692">
                  <c:v>87.720281292050174</c:v>
                </c:pt>
                <c:pt idx="14693">
                  <c:v>87.721361465964904</c:v>
                </c:pt>
                <c:pt idx="14694">
                  <c:v>87.722441566664926</c:v>
                </c:pt>
                <c:pt idx="14695">
                  <c:v>87.723521594160076</c:v>
                </c:pt>
                <c:pt idx="14696">
                  <c:v>87.724601548460328</c:v>
                </c:pt>
                <c:pt idx="14697">
                  <c:v>87.725681429575616</c:v>
                </c:pt>
                <c:pt idx="14698">
                  <c:v>87.726761237515802</c:v>
                </c:pt>
                <c:pt idx="14699">
                  <c:v>87.727840972290835</c:v>
                </c:pt>
                <c:pt idx="14700">
                  <c:v>87.728920633910661</c:v>
                </c:pt>
                <c:pt idx="14701">
                  <c:v>87.730000222385101</c:v>
                </c:pt>
                <c:pt idx="14702">
                  <c:v>87.731079737724187</c:v>
                </c:pt>
                <c:pt idx="14703">
                  <c:v>87.73215917993771</c:v>
                </c:pt>
                <c:pt idx="14704">
                  <c:v>87.733238549035647</c:v>
                </c:pt>
                <c:pt idx="14705">
                  <c:v>87.734317845027903</c:v>
                </c:pt>
                <c:pt idx="14706">
                  <c:v>87.735397067924325</c:v>
                </c:pt>
                <c:pt idx="14707">
                  <c:v>87.736476217734889</c:v>
                </c:pt>
                <c:pt idx="14708">
                  <c:v>87.737555294469445</c:v>
                </c:pt>
                <c:pt idx="14709">
                  <c:v>87.738634298137868</c:v>
                </c:pt>
                <c:pt idx="14710">
                  <c:v>87.739713228750119</c:v>
                </c:pt>
                <c:pt idx="14711">
                  <c:v>87.740792086316034</c:v>
                </c:pt>
                <c:pt idx="14712">
                  <c:v>87.741870870845531</c:v>
                </c:pt>
                <c:pt idx="14713">
                  <c:v>87.742949582348473</c:v>
                </c:pt>
                <c:pt idx="14714">
                  <c:v>87.744028220834778</c:v>
                </c:pt>
                <c:pt idx="14715">
                  <c:v>87.745106786314324</c:v>
                </c:pt>
                <c:pt idx="14716">
                  <c:v>87.746185278796986</c:v>
                </c:pt>
                <c:pt idx="14717">
                  <c:v>87.747263698292642</c:v>
                </c:pt>
                <c:pt idx="14718">
                  <c:v>87.748342044811139</c:v>
                </c:pt>
                <c:pt idx="14719">
                  <c:v>87.749420318362425</c:v>
                </c:pt>
                <c:pt idx="14720">
                  <c:v>87.750498518956306</c:v>
                </c:pt>
                <c:pt idx="14721">
                  <c:v>87.751576646602715</c:v>
                </c:pt>
                <c:pt idx="14722">
                  <c:v>87.752654701311442</c:v>
                </c:pt>
                <c:pt idx="14723">
                  <c:v>87.753732683092451</c:v>
                </c:pt>
                <c:pt idx="14724">
                  <c:v>87.754810591955518</c:v>
                </c:pt>
                <c:pt idx="14725">
                  <c:v>87.755888427910577</c:v>
                </c:pt>
                <c:pt idx="14726">
                  <c:v>87.756966190967432</c:v>
                </c:pt>
                <c:pt idx="14727">
                  <c:v>87.75804388113599</c:v>
                </c:pt>
                <c:pt idx="14728">
                  <c:v>87.759121498426111</c:v>
                </c:pt>
                <c:pt idx="14729">
                  <c:v>87.760199042847617</c:v>
                </c:pt>
                <c:pt idx="14730">
                  <c:v>87.761276514410355</c:v>
                </c:pt>
                <c:pt idx="14731">
                  <c:v>87.76235391312423</c:v>
                </c:pt>
                <c:pt idx="14732">
                  <c:v>87.763431238999061</c:v>
                </c:pt>
                <c:pt idx="14733">
                  <c:v>87.764508492044683</c:v>
                </c:pt>
                <c:pt idx="14734">
                  <c:v>87.765585672270959</c:v>
                </c:pt>
                <c:pt idx="14735">
                  <c:v>87.766662779687721</c:v>
                </c:pt>
                <c:pt idx="14736">
                  <c:v>87.767739814304846</c:v>
                </c:pt>
                <c:pt idx="14737">
                  <c:v>87.768816776132113</c:v>
                </c:pt>
                <c:pt idx="14738">
                  <c:v>87.769893665179424</c:v>
                </c:pt>
                <c:pt idx="14739">
                  <c:v>87.770970481456558</c:v>
                </c:pt>
                <c:pt idx="14740">
                  <c:v>87.772047224973392</c:v>
                </c:pt>
                <c:pt idx="14741">
                  <c:v>87.773123895739758</c:v>
                </c:pt>
                <c:pt idx="14742">
                  <c:v>87.774200493765463</c:v>
                </c:pt>
                <c:pt idx="14743">
                  <c:v>87.775277019060312</c:v>
                </c:pt>
                <c:pt idx="14744">
                  <c:v>87.776353471634224</c:v>
                </c:pt>
                <c:pt idx="14745">
                  <c:v>87.777429851496919</c:v>
                </c:pt>
                <c:pt idx="14746">
                  <c:v>87.778506158658274</c:v>
                </c:pt>
                <c:pt idx="14747">
                  <c:v>87.779582393128095</c:v>
                </c:pt>
                <c:pt idx="14748">
                  <c:v>87.780658554916187</c:v>
                </c:pt>
                <c:pt idx="14749">
                  <c:v>87.781734644032412</c:v>
                </c:pt>
                <c:pt idx="14750">
                  <c:v>87.782810660486547</c:v>
                </c:pt>
                <c:pt idx="14751">
                  <c:v>87.783886604288398</c:v>
                </c:pt>
                <c:pt idx="14752">
                  <c:v>87.784962475447784</c:v>
                </c:pt>
                <c:pt idx="14753">
                  <c:v>87.786038273974526</c:v>
                </c:pt>
                <c:pt idx="14754">
                  <c:v>87.787113999878429</c:v>
                </c:pt>
                <c:pt idx="14755">
                  <c:v>87.788189653169297</c:v>
                </c:pt>
                <c:pt idx="14756">
                  <c:v>87.789265233856895</c:v>
                </c:pt>
                <c:pt idx="14757">
                  <c:v>87.790340741951084</c:v>
                </c:pt>
                <c:pt idx="14758">
                  <c:v>87.791416177461628</c:v>
                </c:pt>
                <c:pt idx="14759">
                  <c:v>87.792491540398316</c:v>
                </c:pt>
                <c:pt idx="14760">
                  <c:v>87.793566830770942</c:v>
                </c:pt>
                <c:pt idx="14761">
                  <c:v>87.794642048589353</c:v>
                </c:pt>
                <c:pt idx="14762">
                  <c:v>87.795717193863254</c:v>
                </c:pt>
                <c:pt idx="14763">
                  <c:v>87.79679226660248</c:v>
                </c:pt>
                <c:pt idx="14764">
                  <c:v>87.797867266816851</c:v>
                </c:pt>
                <c:pt idx="14765">
                  <c:v>87.798942194516087</c:v>
                </c:pt>
                <c:pt idx="14766">
                  <c:v>87.800017049710007</c:v>
                </c:pt>
                <c:pt idx="14767">
                  <c:v>87.80109183240836</c:v>
                </c:pt>
                <c:pt idx="14768">
                  <c:v>87.802166542620967</c:v>
                </c:pt>
                <c:pt idx="14769">
                  <c:v>87.803241180357588</c:v>
                </c:pt>
                <c:pt idx="14770">
                  <c:v>87.804315745627989</c:v>
                </c:pt>
                <c:pt idx="14771">
                  <c:v>87.805390238441944</c:v>
                </c:pt>
                <c:pt idx="14772">
                  <c:v>87.806464658809233</c:v>
                </c:pt>
                <c:pt idx="14773">
                  <c:v>87.807539006739603</c:v>
                </c:pt>
                <c:pt idx="14774">
                  <c:v>87.80861328224286</c:v>
                </c:pt>
                <c:pt idx="14775">
                  <c:v>87.809687485328709</c:v>
                </c:pt>
                <c:pt idx="14776">
                  <c:v>87.810761616006985</c:v>
                </c:pt>
                <c:pt idx="14777">
                  <c:v>87.811835674287423</c:v>
                </c:pt>
                <c:pt idx="14778">
                  <c:v>87.812909660179741</c:v>
                </c:pt>
                <c:pt idx="14779">
                  <c:v>87.813983573693719</c:v>
                </c:pt>
                <c:pt idx="14780">
                  <c:v>87.815057414839131</c:v>
                </c:pt>
                <c:pt idx="14781">
                  <c:v>87.816131183625743</c:v>
                </c:pt>
                <c:pt idx="14782">
                  <c:v>87.817204880063244</c:v>
                </c:pt>
                <c:pt idx="14783">
                  <c:v>87.818278504161412</c:v>
                </c:pt>
                <c:pt idx="14784">
                  <c:v>87.81935205593004</c:v>
                </c:pt>
                <c:pt idx="14785">
                  <c:v>87.820425535378831</c:v>
                </c:pt>
                <c:pt idx="14786">
                  <c:v>87.821498942517508</c:v>
                </c:pt>
                <c:pt idx="14787">
                  <c:v>87.822572277355846</c:v>
                </c:pt>
                <c:pt idx="14788">
                  <c:v>87.82364553990358</c:v>
                </c:pt>
                <c:pt idx="14789">
                  <c:v>87.824718730170417</c:v>
                </c:pt>
                <c:pt idx="14790">
                  <c:v>87.825791848166133</c:v>
                </c:pt>
                <c:pt idx="14791">
                  <c:v>87.826864893900463</c:v>
                </c:pt>
                <c:pt idx="14792">
                  <c:v>87.827937867383071</c:v>
                </c:pt>
                <c:pt idx="14793">
                  <c:v>87.829010768623775</c:v>
                </c:pt>
                <c:pt idx="14794">
                  <c:v>87.830083597632239</c:v>
                </c:pt>
                <c:pt idx="14795">
                  <c:v>87.831156354418226</c:v>
                </c:pt>
                <c:pt idx="14796">
                  <c:v>87.832229038991443</c:v>
                </c:pt>
                <c:pt idx="14797">
                  <c:v>87.833301651361595</c:v>
                </c:pt>
                <c:pt idx="14798">
                  <c:v>87.834374191538444</c:v>
                </c:pt>
                <c:pt idx="14799">
                  <c:v>87.835446659531655</c:v>
                </c:pt>
                <c:pt idx="14800">
                  <c:v>87.836519055351019</c:v>
                </c:pt>
                <c:pt idx="14801">
                  <c:v>87.837591379006142</c:v>
                </c:pt>
                <c:pt idx="14802">
                  <c:v>87.838663630506829</c:v>
                </c:pt>
                <c:pt idx="14803">
                  <c:v>87.839735809862745</c:v>
                </c:pt>
                <c:pt idx="14804">
                  <c:v>87.840807917083623</c:v>
                </c:pt>
                <c:pt idx="14805">
                  <c:v>87.841879952179141</c:v>
                </c:pt>
                <c:pt idx="14806">
                  <c:v>87.84295191515902</c:v>
                </c:pt>
                <c:pt idx="14807">
                  <c:v>87.844023806032936</c:v>
                </c:pt>
                <c:pt idx="14808">
                  <c:v>87.845095624810625</c:v>
                </c:pt>
                <c:pt idx="14809">
                  <c:v>87.846167371501792</c:v>
                </c:pt>
                <c:pt idx="14810">
                  <c:v>87.847239046116101</c:v>
                </c:pt>
                <c:pt idx="14811">
                  <c:v>87.848310648663258</c:v>
                </c:pt>
                <c:pt idx="14812">
                  <c:v>87.84938217915294</c:v>
                </c:pt>
                <c:pt idx="14813">
                  <c:v>87.850453637594825</c:v>
                </c:pt>
                <c:pt idx="14814">
                  <c:v>87.851525023998676</c:v>
                </c:pt>
                <c:pt idx="14815">
                  <c:v>87.852596338374099</c:v>
                </c:pt>
                <c:pt idx="14816">
                  <c:v>87.853667580730828</c:v>
                </c:pt>
                <c:pt idx="14817">
                  <c:v>87.8547387510785</c:v>
                </c:pt>
                <c:pt idx="14818">
                  <c:v>87.855809849426834</c:v>
                </c:pt>
                <c:pt idx="14819">
                  <c:v>87.856880875785507</c:v>
                </c:pt>
                <c:pt idx="14820">
                  <c:v>87.857951830164154</c:v>
                </c:pt>
                <c:pt idx="14821">
                  <c:v>87.859022712572511</c:v>
                </c:pt>
                <c:pt idx="14822">
                  <c:v>87.860093523020183</c:v>
                </c:pt>
                <c:pt idx="14823">
                  <c:v>87.861164261516905</c:v>
                </c:pt>
                <c:pt idx="14824">
                  <c:v>87.862234928072297</c:v>
                </c:pt>
                <c:pt idx="14825">
                  <c:v>87.863305522696052</c:v>
                </c:pt>
                <c:pt idx="14826">
                  <c:v>87.864376045397847</c:v>
                </c:pt>
                <c:pt idx="14827">
                  <c:v>87.865446496187332</c:v>
                </c:pt>
                <c:pt idx="14828">
                  <c:v>87.866516875074112</c:v>
                </c:pt>
                <c:pt idx="14829">
                  <c:v>87.867587182067922</c:v>
                </c:pt>
                <c:pt idx="14830">
                  <c:v>87.868657417178412</c:v>
                </c:pt>
                <c:pt idx="14831">
                  <c:v>87.869727580415187</c:v>
                </c:pt>
                <c:pt idx="14832">
                  <c:v>87.870797671787926</c:v>
                </c:pt>
                <c:pt idx="14833">
                  <c:v>87.871867691306292</c:v>
                </c:pt>
                <c:pt idx="14834">
                  <c:v>87.872937638979948</c:v>
                </c:pt>
                <c:pt idx="14835">
                  <c:v>87.874007514818516</c:v>
                </c:pt>
                <c:pt idx="14836">
                  <c:v>87.8750773188316</c:v>
                </c:pt>
                <c:pt idx="14837">
                  <c:v>87.876147051028923</c:v>
                </c:pt>
                <c:pt idx="14838">
                  <c:v>87.87721671142009</c:v>
                </c:pt>
                <c:pt idx="14839">
                  <c:v>87.878286300014736</c:v>
                </c:pt>
                <c:pt idx="14840">
                  <c:v>87.87935581682251</c:v>
                </c:pt>
                <c:pt idx="14841">
                  <c:v>87.880425261853034</c:v>
                </c:pt>
                <c:pt idx="14842">
                  <c:v>87.881494635115942</c:v>
                </c:pt>
                <c:pt idx="14843">
                  <c:v>87.882563936620869</c:v>
                </c:pt>
                <c:pt idx="14844">
                  <c:v>87.883633166377479</c:v>
                </c:pt>
                <c:pt idx="14845">
                  <c:v>87.884702324395349</c:v>
                </c:pt>
                <c:pt idx="14846">
                  <c:v>87.8857714106841</c:v>
                </c:pt>
                <c:pt idx="14847">
                  <c:v>87.886840425253425</c:v>
                </c:pt>
                <c:pt idx="14848">
                  <c:v>87.887909368112858</c:v>
                </c:pt>
                <c:pt idx="14849">
                  <c:v>87.888978239272078</c:v>
                </c:pt>
                <c:pt idx="14850">
                  <c:v>87.890047038740718</c:v>
                </c:pt>
                <c:pt idx="14851">
                  <c:v>87.891115766528316</c:v>
                </c:pt>
                <c:pt idx="14852">
                  <c:v>87.892184422644576</c:v>
                </c:pt>
                <c:pt idx="14853">
                  <c:v>87.893253007099034</c:v>
                </c:pt>
                <c:pt idx="14854">
                  <c:v>87.894321519901354</c:v>
                </c:pt>
                <c:pt idx="14855">
                  <c:v>87.895389961061113</c:v>
                </c:pt>
                <c:pt idx="14856">
                  <c:v>87.896458330587919</c:v>
                </c:pt>
                <c:pt idx="14857">
                  <c:v>87.89752662849142</c:v>
                </c:pt>
                <c:pt idx="14858">
                  <c:v>87.898594854781166</c:v>
                </c:pt>
                <c:pt idx="14859">
                  <c:v>87.899663009466792</c:v>
                </c:pt>
                <c:pt idx="14860">
                  <c:v>87.900731092557862</c:v>
                </c:pt>
                <c:pt idx="14861">
                  <c:v>87.901799104063997</c:v>
                </c:pt>
                <c:pt idx="14862">
                  <c:v>87.902867043994775</c:v>
                </c:pt>
                <c:pt idx="14863">
                  <c:v>87.903934912359844</c:v>
                </c:pt>
                <c:pt idx="14864">
                  <c:v>87.905002709168713</c:v>
                </c:pt>
                <c:pt idx="14865">
                  <c:v>87.90607043443103</c:v>
                </c:pt>
                <c:pt idx="14866">
                  <c:v>87.907138088156344</c:v>
                </c:pt>
                <c:pt idx="14867">
                  <c:v>87.908205670354263</c:v>
                </c:pt>
                <c:pt idx="14868">
                  <c:v>87.909273181034365</c:v>
                </c:pt>
                <c:pt idx="14869">
                  <c:v>87.910340620206256</c:v>
                </c:pt>
                <c:pt idx="14870">
                  <c:v>87.911407987879457</c:v>
                </c:pt>
                <c:pt idx="14871">
                  <c:v>87.912475284063603</c:v>
                </c:pt>
                <c:pt idx="14872">
                  <c:v>87.913542508768231</c:v>
                </c:pt>
                <c:pt idx="14873">
                  <c:v>87.914609662002945</c:v>
                </c:pt>
                <c:pt idx="14874">
                  <c:v>87.915676743777297</c:v>
                </c:pt>
                <c:pt idx="14875">
                  <c:v>87.91674375410085</c:v>
                </c:pt>
                <c:pt idx="14876">
                  <c:v>87.917810692983196</c:v>
                </c:pt>
                <c:pt idx="14877">
                  <c:v>87.918877560433913</c:v>
                </c:pt>
                <c:pt idx="14878">
                  <c:v>87.919944356462508</c:v>
                </c:pt>
                <c:pt idx="14879">
                  <c:v>87.921011081078589</c:v>
                </c:pt>
                <c:pt idx="14880">
                  <c:v>87.92207773429169</c:v>
                </c:pt>
                <c:pt idx="14881">
                  <c:v>87.923144316111404</c:v>
                </c:pt>
                <c:pt idx="14882">
                  <c:v>87.924210826547267</c:v>
                </c:pt>
                <c:pt idx="14883">
                  <c:v>87.925277265608827</c:v>
                </c:pt>
                <c:pt idx="14884">
                  <c:v>87.926343633305621</c:v>
                </c:pt>
                <c:pt idx="14885">
                  <c:v>87.92740992964724</c:v>
                </c:pt>
                <c:pt idx="14886">
                  <c:v>87.928476154643221</c:v>
                </c:pt>
                <c:pt idx="14887">
                  <c:v>87.929542308303084</c:v>
                </c:pt>
                <c:pt idx="14888">
                  <c:v>87.930608390636408</c:v>
                </c:pt>
                <c:pt idx="14889">
                  <c:v>87.931674401652728</c:v>
                </c:pt>
                <c:pt idx="14890">
                  <c:v>87.932740341361537</c:v>
                </c:pt>
                <c:pt idx="14891">
                  <c:v>87.93380620977247</c:v>
                </c:pt>
                <c:pt idx="14892">
                  <c:v>87.934872006894992</c:v>
                </c:pt>
                <c:pt idx="14893">
                  <c:v>87.935937732738651</c:v>
                </c:pt>
                <c:pt idx="14894">
                  <c:v>87.937003387312984</c:v>
                </c:pt>
                <c:pt idx="14895">
                  <c:v>87.938068970627498</c:v>
                </c:pt>
                <c:pt idx="14896">
                  <c:v>87.93913448269177</c:v>
                </c:pt>
                <c:pt idx="14897">
                  <c:v>87.940199923515323</c:v>
                </c:pt>
                <c:pt idx="14898">
                  <c:v>87.941265293107662</c:v>
                </c:pt>
                <c:pt idx="14899">
                  <c:v>87.942330591478296</c:v>
                </c:pt>
                <c:pt idx="14900">
                  <c:v>87.943395818636773</c:v>
                </c:pt>
                <c:pt idx="14901">
                  <c:v>87.944460974592602</c:v>
                </c:pt>
                <c:pt idx="14902">
                  <c:v>87.945526059355331</c:v>
                </c:pt>
                <c:pt idx="14903">
                  <c:v>87.946591072934424</c:v>
                </c:pt>
                <c:pt idx="14904">
                  <c:v>87.947656015339433</c:v>
                </c:pt>
                <c:pt idx="14905">
                  <c:v>87.948720886579835</c:v>
                </c:pt>
                <c:pt idx="14906">
                  <c:v>87.94978568666518</c:v>
                </c:pt>
                <c:pt idx="14907">
                  <c:v>87.950850415604961</c:v>
                </c:pt>
                <c:pt idx="14908">
                  <c:v>87.951915073408699</c:v>
                </c:pt>
                <c:pt idx="14909">
                  <c:v>87.952979660085873</c:v>
                </c:pt>
                <c:pt idx="14910">
                  <c:v>87.954044175646018</c:v>
                </c:pt>
                <c:pt idx="14911">
                  <c:v>87.955108620098571</c:v>
                </c:pt>
                <c:pt idx="14912">
                  <c:v>87.956172993453094</c:v>
                </c:pt>
                <c:pt idx="14913">
                  <c:v>87.957237295719068</c:v>
                </c:pt>
                <c:pt idx="14914">
                  <c:v>87.958301526905984</c:v>
                </c:pt>
                <c:pt idx="14915">
                  <c:v>87.959365687023336</c:v>
                </c:pt>
                <c:pt idx="14916">
                  <c:v>87.960429776080616</c:v>
                </c:pt>
                <c:pt idx="14917">
                  <c:v>87.961493794087318</c:v>
                </c:pt>
                <c:pt idx="14918">
                  <c:v>87.962557741052905</c:v>
                </c:pt>
                <c:pt idx="14919">
                  <c:v>87.963621616986885</c:v>
                </c:pt>
                <c:pt idx="14920">
                  <c:v>87.96468542189875</c:v>
                </c:pt>
                <c:pt idx="14921">
                  <c:v>87.96574915579798</c:v>
                </c:pt>
                <c:pt idx="14922">
                  <c:v>87.966812818694038</c:v>
                </c:pt>
                <c:pt idx="14923">
                  <c:v>87.967876410596404</c:v>
                </c:pt>
                <c:pt idx="14924">
                  <c:v>87.968939931514583</c:v>
                </c:pt>
                <c:pt idx="14925">
                  <c:v>87.970003381457985</c:v>
                </c:pt>
                <c:pt idx="14926">
                  <c:v>87.971066760436173</c:v>
                </c:pt>
                <c:pt idx="14927">
                  <c:v>87.972130068458526</c:v>
                </c:pt>
                <c:pt idx="14928">
                  <c:v>87.973193305534579</c:v>
                </c:pt>
                <c:pt idx="14929">
                  <c:v>87.974256471673755</c:v>
                </c:pt>
                <c:pt idx="14930">
                  <c:v>87.97531956688556</c:v>
                </c:pt>
                <c:pt idx="14931">
                  <c:v>87.97638259117943</c:v>
                </c:pt>
                <c:pt idx="14932">
                  <c:v>87.97744554456483</c:v>
                </c:pt>
                <c:pt idx="14933">
                  <c:v>87.978508427051239</c:v>
                </c:pt>
                <c:pt idx="14934">
                  <c:v>87.979571238648063</c:v>
                </c:pt>
                <c:pt idx="14935">
                  <c:v>87.980633979364811</c:v>
                </c:pt>
                <c:pt idx="14936">
                  <c:v>87.981696649210932</c:v>
                </c:pt>
                <c:pt idx="14937">
                  <c:v>87.982759248195848</c:v>
                </c:pt>
                <c:pt idx="14938">
                  <c:v>87.983821776328995</c:v>
                </c:pt>
                <c:pt idx="14939">
                  <c:v>87.98488423361988</c:v>
                </c:pt>
                <c:pt idx="14940">
                  <c:v>87.985946620077897</c:v>
                </c:pt>
                <c:pt idx="14941">
                  <c:v>87.987008935712552</c:v>
                </c:pt>
                <c:pt idx="14942">
                  <c:v>87.988071180533211</c:v>
                </c:pt>
                <c:pt idx="14943">
                  <c:v>87.989133354549338</c:v>
                </c:pt>
                <c:pt idx="14944">
                  <c:v>87.99019545777044</c:v>
                </c:pt>
                <c:pt idx="14945">
                  <c:v>87.99125749020584</c:v>
                </c:pt>
                <c:pt idx="14946">
                  <c:v>87.992319451865058</c:v>
                </c:pt>
                <c:pt idx="14947">
                  <c:v>87.993381342757488</c:v>
                </c:pt>
                <c:pt idx="14948">
                  <c:v>87.994443162892566</c:v>
                </c:pt>
                <c:pt idx="14949">
                  <c:v>87.995504912279728</c:v>
                </c:pt>
                <c:pt idx="14950">
                  <c:v>87.996566590928381</c:v>
                </c:pt>
                <c:pt idx="14951">
                  <c:v>87.997628198848005</c:v>
                </c:pt>
                <c:pt idx="14952">
                  <c:v>87.99868973604795</c:v>
                </c:pt>
                <c:pt idx="14953">
                  <c:v>87.999751202537695</c:v>
                </c:pt>
                <c:pt idx="14954">
                  <c:v>88.000812598326647</c:v>
                </c:pt>
                <c:pt idx="14955">
                  <c:v>88.001873923424185</c:v>
                </c:pt>
                <c:pt idx="14956">
                  <c:v>88.002935177839774</c:v>
                </c:pt>
                <c:pt idx="14957">
                  <c:v>88.003996361582821</c:v>
                </c:pt>
                <c:pt idx="14958">
                  <c:v>88.005057474662706</c:v>
                </c:pt>
                <c:pt idx="14959">
                  <c:v>88.006118517088851</c:v>
                </c:pt>
                <c:pt idx="14960">
                  <c:v>88.007179488870676</c:v>
                </c:pt>
                <c:pt idx="14961">
                  <c:v>88.008240390017605</c:v>
                </c:pt>
                <c:pt idx="14962">
                  <c:v>88.009301220539001</c:v>
                </c:pt>
                <c:pt idx="14963">
                  <c:v>88.010361980444316</c:v>
                </c:pt>
                <c:pt idx="14964">
                  <c:v>88.011422669742885</c:v>
                </c:pt>
                <c:pt idx="14965">
                  <c:v>88.012483288444145</c:v>
                </c:pt>
                <c:pt idx="14966">
                  <c:v>88.013543836557517</c:v>
                </c:pt>
                <c:pt idx="14967">
                  <c:v>88.014604314092367</c:v>
                </c:pt>
                <c:pt idx="14968">
                  <c:v>88.015664721058045</c:v>
                </c:pt>
                <c:pt idx="14969">
                  <c:v>88.016725057464015</c:v>
                </c:pt>
                <c:pt idx="14970">
                  <c:v>88.017785323319671</c:v>
                </c:pt>
                <c:pt idx="14971">
                  <c:v>88.018845518634322</c:v>
                </c:pt>
                <c:pt idx="14972">
                  <c:v>88.019905643417445</c:v>
                </c:pt>
                <c:pt idx="14973">
                  <c:v>88.020965697678363</c:v>
                </c:pt>
                <c:pt idx="14974">
                  <c:v>88.022025681426484</c:v>
                </c:pt>
                <c:pt idx="14975">
                  <c:v>88.023085594671144</c:v>
                </c:pt>
                <c:pt idx="14976">
                  <c:v>88.024145437421808</c:v>
                </c:pt>
                <c:pt idx="14977">
                  <c:v>88.025205209687769</c:v>
                </c:pt>
                <c:pt idx="14978">
                  <c:v>88.026264911478421</c:v>
                </c:pt>
                <c:pt idx="14979">
                  <c:v>88.027324542803171</c:v>
                </c:pt>
                <c:pt idx="14980">
                  <c:v>88.028384103671371</c:v>
                </c:pt>
                <c:pt idx="14981">
                  <c:v>88.029443594092385</c:v>
                </c:pt>
                <c:pt idx="14982">
                  <c:v>88.030503014075578</c:v>
                </c:pt>
                <c:pt idx="14983">
                  <c:v>88.031562363630314</c:v>
                </c:pt>
                <c:pt idx="14984">
                  <c:v>88.032621642765989</c:v>
                </c:pt>
                <c:pt idx="14985">
                  <c:v>88.033680851491908</c:v>
                </c:pt>
                <c:pt idx="14986">
                  <c:v>88.034739989817453</c:v>
                </c:pt>
                <c:pt idx="14987">
                  <c:v>88.035799057752001</c:v>
                </c:pt>
                <c:pt idx="14988">
                  <c:v>88.036858055304918</c:v>
                </c:pt>
                <c:pt idx="14989">
                  <c:v>88.037916982485498</c:v>
                </c:pt>
                <c:pt idx="14990">
                  <c:v>88.038975839303149</c:v>
                </c:pt>
                <c:pt idx="14991">
                  <c:v>88.04003462576722</c:v>
                </c:pt>
                <c:pt idx="14992">
                  <c:v>88.041093341886992</c:v>
                </c:pt>
                <c:pt idx="14993">
                  <c:v>88.042151987671915</c:v>
                </c:pt>
                <c:pt idx="14994">
                  <c:v>88.043210563131254</c:v>
                </c:pt>
                <c:pt idx="14995">
                  <c:v>88.044269068274389</c:v>
                </c:pt>
                <c:pt idx="14996">
                  <c:v>88.045327503110613</c:v>
                </c:pt>
                <c:pt idx="14997">
                  <c:v>88.046385867649363</c:v>
                </c:pt>
                <c:pt idx="14998">
                  <c:v>88.047444161899875</c:v>
                </c:pt>
                <c:pt idx="14999">
                  <c:v>88.048502385871529</c:v>
                </c:pt>
                <c:pt idx="15000">
                  <c:v>88.049560539573648</c:v>
                </c:pt>
                <c:pt idx="15001">
                  <c:v>88.050618623015581</c:v>
                </c:pt>
                <c:pt idx="15002">
                  <c:v>88.051676636206651</c:v>
                </c:pt>
                <c:pt idx="15003">
                  <c:v>88.052734579156166</c:v>
                </c:pt>
                <c:pt idx="15004">
                  <c:v>88.053792451873491</c:v>
                </c:pt>
                <c:pt idx="15005">
                  <c:v>88.054850254367906</c:v>
                </c:pt>
                <c:pt idx="15006">
                  <c:v>88.055907986648734</c:v>
                </c:pt>
                <c:pt idx="15007">
                  <c:v>88.056965648725352</c:v>
                </c:pt>
                <c:pt idx="15008">
                  <c:v>88.058023240607056</c:v>
                </c:pt>
                <c:pt idx="15009">
                  <c:v>88.059080762303083</c:v>
                </c:pt>
                <c:pt idx="15010">
                  <c:v>88.060138213822867</c:v>
                </c:pt>
                <c:pt idx="15011">
                  <c:v>88.061195595175676</c:v>
                </c:pt>
                <c:pt idx="15012">
                  <c:v>88.062252906370787</c:v>
                </c:pt>
                <c:pt idx="15013">
                  <c:v>88.063310147417525</c:v>
                </c:pt>
                <c:pt idx="15014">
                  <c:v>88.064367318325225</c:v>
                </c:pt>
                <c:pt idx="15015">
                  <c:v>88.065424419103195</c:v>
                </c:pt>
                <c:pt idx="15016">
                  <c:v>88.066481449760687</c:v>
                </c:pt>
                <c:pt idx="15017">
                  <c:v>88.067538410307051</c:v>
                </c:pt>
                <c:pt idx="15018">
                  <c:v>88.068595300751554</c:v>
                </c:pt>
                <c:pt idx="15019">
                  <c:v>88.06965212110353</c:v>
                </c:pt>
                <c:pt idx="15020">
                  <c:v>88.070708871372261</c:v>
                </c:pt>
                <c:pt idx="15021">
                  <c:v>88.071765551567012</c:v>
                </c:pt>
                <c:pt idx="15022">
                  <c:v>88.072822161697133</c:v>
                </c:pt>
                <c:pt idx="15023">
                  <c:v>88.073878701771875</c:v>
                </c:pt>
                <c:pt idx="15024">
                  <c:v>88.074935171800519</c:v>
                </c:pt>
                <c:pt idx="15025">
                  <c:v>88.075991571792358</c:v>
                </c:pt>
                <c:pt idx="15026">
                  <c:v>88.077047901756714</c:v>
                </c:pt>
                <c:pt idx="15027">
                  <c:v>88.078104161702839</c:v>
                </c:pt>
                <c:pt idx="15028">
                  <c:v>88.079160351640027</c:v>
                </c:pt>
                <c:pt idx="15029">
                  <c:v>88.080216471577529</c:v>
                </c:pt>
                <c:pt idx="15030">
                  <c:v>88.081272521524667</c:v>
                </c:pt>
                <c:pt idx="15031">
                  <c:v>88.082328501490665</c:v>
                </c:pt>
                <c:pt idx="15032">
                  <c:v>88.083384411484857</c:v>
                </c:pt>
                <c:pt idx="15033">
                  <c:v>88.084440251516469</c:v>
                </c:pt>
                <c:pt idx="15034">
                  <c:v>88.085496021594807</c:v>
                </c:pt>
                <c:pt idx="15035">
                  <c:v>88.086551721729094</c:v>
                </c:pt>
                <c:pt idx="15036">
                  <c:v>88.087607351928625</c:v>
                </c:pt>
                <c:pt idx="15037">
                  <c:v>88.088662912202693</c:v>
                </c:pt>
                <c:pt idx="15038">
                  <c:v>88.089718402560507</c:v>
                </c:pt>
                <c:pt idx="15039">
                  <c:v>88.090773823011347</c:v>
                </c:pt>
                <c:pt idx="15040">
                  <c:v>88.091829173564506</c:v>
                </c:pt>
                <c:pt idx="15041">
                  <c:v>88.092884454229193</c:v>
                </c:pt>
                <c:pt idx="15042">
                  <c:v>88.093939665014688</c:v>
                </c:pt>
                <c:pt idx="15043">
                  <c:v>88.094994805930241</c:v>
                </c:pt>
                <c:pt idx="15044">
                  <c:v>88.096049876985091</c:v>
                </c:pt>
                <c:pt idx="15045">
                  <c:v>88.097104878188532</c:v>
                </c:pt>
                <c:pt idx="15046">
                  <c:v>88.098159809549756</c:v>
                </c:pt>
                <c:pt idx="15047">
                  <c:v>88.099214671078059</c:v>
                </c:pt>
                <c:pt idx="15048">
                  <c:v>88.100269462782649</c:v>
                </c:pt>
                <c:pt idx="15049">
                  <c:v>88.101324184672805</c:v>
                </c:pt>
                <c:pt idx="15050">
                  <c:v>88.102378836757708</c:v>
                </c:pt>
                <c:pt idx="15051">
                  <c:v>88.103433419046667</c:v>
                </c:pt>
                <c:pt idx="15052">
                  <c:v>88.104487931548874</c:v>
                </c:pt>
                <c:pt idx="15053">
                  <c:v>88.105542374273597</c:v>
                </c:pt>
                <c:pt idx="15054">
                  <c:v>88.106596747230029</c:v>
                </c:pt>
                <c:pt idx="15055">
                  <c:v>88.107651050427421</c:v>
                </c:pt>
                <c:pt idx="15056">
                  <c:v>88.108705283875011</c:v>
                </c:pt>
                <c:pt idx="15057">
                  <c:v>88.10975944758205</c:v>
                </c:pt>
                <c:pt idx="15058">
                  <c:v>88.110813541557718</c:v>
                </c:pt>
                <c:pt idx="15059">
                  <c:v>88.111867565811252</c:v>
                </c:pt>
                <c:pt idx="15060">
                  <c:v>88.112921520351904</c:v>
                </c:pt>
                <c:pt idx="15061">
                  <c:v>88.113975405188853</c:v>
                </c:pt>
                <c:pt idx="15062">
                  <c:v>88.115029220331337</c:v>
                </c:pt>
                <c:pt idx="15063">
                  <c:v>88.116082965788578</c:v>
                </c:pt>
                <c:pt idx="15064">
                  <c:v>88.1171366415698</c:v>
                </c:pt>
                <c:pt idx="15065">
                  <c:v>88.118190247684197</c:v>
                </c:pt>
                <c:pt idx="15066">
                  <c:v>88.119243784140949</c:v>
                </c:pt>
                <c:pt idx="15067">
                  <c:v>88.120297250949363</c:v>
                </c:pt>
                <c:pt idx="15068">
                  <c:v>88.12135064811855</c:v>
                </c:pt>
                <c:pt idx="15069">
                  <c:v>88.122403975657789</c:v>
                </c:pt>
                <c:pt idx="15070">
                  <c:v>88.123457233576232</c:v>
                </c:pt>
                <c:pt idx="15071">
                  <c:v>88.124510421883116</c:v>
                </c:pt>
                <c:pt idx="15072">
                  <c:v>88.125563540587621</c:v>
                </c:pt>
                <c:pt idx="15073">
                  <c:v>88.126616589698941</c:v>
                </c:pt>
                <c:pt idx="15074">
                  <c:v>88.127669569226285</c:v>
                </c:pt>
                <c:pt idx="15075">
                  <c:v>88.128722479178847</c:v>
                </c:pt>
                <c:pt idx="15076">
                  <c:v>88.129775319565823</c:v>
                </c:pt>
                <c:pt idx="15077">
                  <c:v>88.130828090396406</c:v>
                </c:pt>
                <c:pt idx="15078">
                  <c:v>88.131880791679791</c:v>
                </c:pt>
                <c:pt idx="15079">
                  <c:v>88.132933423425158</c:v>
                </c:pt>
                <c:pt idx="15080">
                  <c:v>88.133985985641687</c:v>
                </c:pt>
                <c:pt idx="15081">
                  <c:v>88.135038478338572</c:v>
                </c:pt>
                <c:pt idx="15082">
                  <c:v>88.136090901524994</c:v>
                </c:pt>
                <c:pt idx="15083">
                  <c:v>88.137143255210106</c:v>
                </c:pt>
                <c:pt idx="15084">
                  <c:v>88.138195539403142</c:v>
                </c:pt>
                <c:pt idx="15085">
                  <c:v>88.139247754113256</c:v>
                </c:pt>
                <c:pt idx="15086">
                  <c:v>88.1402998993496</c:v>
                </c:pt>
                <c:pt idx="15087">
                  <c:v>88.141351975121367</c:v>
                </c:pt>
                <c:pt idx="15088">
                  <c:v>88.142403981437738</c:v>
                </c:pt>
                <c:pt idx="15089">
                  <c:v>88.143455918307879</c:v>
                </c:pt>
                <c:pt idx="15090">
                  <c:v>88.144507785740927</c:v>
                </c:pt>
                <c:pt idx="15091">
                  <c:v>88.145559583746092</c:v>
                </c:pt>
                <c:pt idx="15092">
                  <c:v>88.146611312332496</c:v>
                </c:pt>
                <c:pt idx="15093">
                  <c:v>88.147662971509348</c:v>
                </c:pt>
                <c:pt idx="15094">
                  <c:v>88.148714561285772</c:v>
                </c:pt>
                <c:pt idx="15095">
                  <c:v>88.149766081670947</c:v>
                </c:pt>
                <c:pt idx="15096">
                  <c:v>88.150817532674026</c:v>
                </c:pt>
                <c:pt idx="15097">
                  <c:v>88.151868914304146</c:v>
                </c:pt>
                <c:pt idx="15098">
                  <c:v>88.152920226570501</c:v>
                </c:pt>
                <c:pt idx="15099">
                  <c:v>88.153971469482215</c:v>
                </c:pt>
                <c:pt idx="15100">
                  <c:v>88.155022643048426</c:v>
                </c:pt>
                <c:pt idx="15101">
                  <c:v>88.156073747278313</c:v>
                </c:pt>
                <c:pt idx="15102">
                  <c:v>88.157124782181</c:v>
                </c:pt>
                <c:pt idx="15103">
                  <c:v>88.158175747765625</c:v>
                </c:pt>
                <c:pt idx="15104">
                  <c:v>88.159226644041382</c:v>
                </c:pt>
                <c:pt idx="15105">
                  <c:v>88.160277471017352</c:v>
                </c:pt>
                <c:pt idx="15106">
                  <c:v>88.1613282287027</c:v>
                </c:pt>
                <c:pt idx="15107">
                  <c:v>88.162378917106537</c:v>
                </c:pt>
                <c:pt idx="15108">
                  <c:v>88.163429536238056</c:v>
                </c:pt>
                <c:pt idx="15109">
                  <c:v>88.164480086106352</c:v>
                </c:pt>
                <c:pt idx="15110">
                  <c:v>88.165530566720562</c:v>
                </c:pt>
                <c:pt idx="15111">
                  <c:v>88.166580978089797</c:v>
                </c:pt>
                <c:pt idx="15112">
                  <c:v>88.167631320223208</c:v>
                </c:pt>
                <c:pt idx="15113">
                  <c:v>88.168681593129904</c:v>
                </c:pt>
                <c:pt idx="15114">
                  <c:v>88.169731796819079</c:v>
                </c:pt>
                <c:pt idx="15115">
                  <c:v>88.170781931299743</c:v>
                </c:pt>
                <c:pt idx="15116">
                  <c:v>88.171831996581091</c:v>
                </c:pt>
                <c:pt idx="15117">
                  <c:v>88.172881992672231</c:v>
                </c:pt>
                <c:pt idx="15118">
                  <c:v>88.173931919582259</c:v>
                </c:pt>
                <c:pt idx="15119">
                  <c:v>88.174981777320326</c:v>
                </c:pt>
                <c:pt idx="15120">
                  <c:v>88.176031565895514</c:v>
                </c:pt>
                <c:pt idx="15121">
                  <c:v>88.177081285316959</c:v>
                </c:pt>
                <c:pt idx="15122">
                  <c:v>88.178130935593728</c:v>
                </c:pt>
                <c:pt idx="15123">
                  <c:v>88.179180516734988</c:v>
                </c:pt>
                <c:pt idx="15124">
                  <c:v>88.180230028749833</c:v>
                </c:pt>
                <c:pt idx="15125">
                  <c:v>88.181279471647315</c:v>
                </c:pt>
                <c:pt idx="15126">
                  <c:v>88.182328845436601</c:v>
                </c:pt>
                <c:pt idx="15127">
                  <c:v>88.183378150126742</c:v>
                </c:pt>
                <c:pt idx="15128">
                  <c:v>88.184427385726906</c:v>
                </c:pt>
                <c:pt idx="15129">
                  <c:v>88.185476552246115</c:v>
                </c:pt>
                <c:pt idx="15130">
                  <c:v>88.186525649693493</c:v>
                </c:pt>
                <c:pt idx="15131">
                  <c:v>88.18757467807815</c:v>
                </c:pt>
                <c:pt idx="15132">
                  <c:v>88.188623637409165</c:v>
                </c:pt>
                <c:pt idx="15133">
                  <c:v>88.189672527695635</c:v>
                </c:pt>
                <c:pt idx="15134">
                  <c:v>88.190721348946639</c:v>
                </c:pt>
                <c:pt idx="15135">
                  <c:v>88.191770101171258</c:v>
                </c:pt>
                <c:pt idx="15136">
                  <c:v>88.192818784378588</c:v>
                </c:pt>
                <c:pt idx="15137">
                  <c:v>88.193867398577737</c:v>
                </c:pt>
                <c:pt idx="15138">
                  <c:v>88.194915943777744</c:v>
                </c:pt>
                <c:pt idx="15139">
                  <c:v>88.195964419987689</c:v>
                </c:pt>
                <c:pt idx="15140">
                  <c:v>88.197012827216682</c:v>
                </c:pt>
                <c:pt idx="15141">
                  <c:v>88.198061165473788</c:v>
                </c:pt>
                <c:pt idx="15142">
                  <c:v>88.199109434768076</c:v>
                </c:pt>
                <c:pt idx="15143">
                  <c:v>88.20015763510861</c:v>
                </c:pt>
                <c:pt idx="15144">
                  <c:v>88.201205766504486</c:v>
                </c:pt>
                <c:pt idx="15145">
                  <c:v>88.202253828964757</c:v>
                </c:pt>
                <c:pt idx="15146">
                  <c:v>88.203301822498474</c:v>
                </c:pt>
                <c:pt idx="15147">
                  <c:v>88.204349747114719</c:v>
                </c:pt>
                <c:pt idx="15148">
                  <c:v>88.205397602822572</c:v>
                </c:pt>
                <c:pt idx="15149">
                  <c:v>88.206445389631071</c:v>
                </c:pt>
                <c:pt idx="15150">
                  <c:v>88.207493107549297</c:v>
                </c:pt>
                <c:pt idx="15151">
                  <c:v>88.208540756586274</c:v>
                </c:pt>
                <c:pt idx="15152">
                  <c:v>88.209588336751096</c:v>
                </c:pt>
                <c:pt idx="15153">
                  <c:v>88.210635848052789</c:v>
                </c:pt>
                <c:pt idx="15154">
                  <c:v>88.211683290500432</c:v>
                </c:pt>
                <c:pt idx="15155">
                  <c:v>88.212730664103049</c:v>
                </c:pt>
                <c:pt idx="15156">
                  <c:v>88.213777968869721</c:v>
                </c:pt>
                <c:pt idx="15157">
                  <c:v>88.214825204809458</c:v>
                </c:pt>
                <c:pt idx="15158">
                  <c:v>88.215872371931312</c:v>
                </c:pt>
                <c:pt idx="15159">
                  <c:v>88.216919470244363</c:v>
                </c:pt>
                <c:pt idx="15160">
                  <c:v>88.217966499757637</c:v>
                </c:pt>
                <c:pt idx="15161">
                  <c:v>88.219013460480156</c:v>
                </c:pt>
                <c:pt idx="15162">
                  <c:v>88.220060352420944</c:v>
                </c:pt>
                <c:pt idx="15163">
                  <c:v>88.221107175589097</c:v>
                </c:pt>
                <c:pt idx="15164">
                  <c:v>88.222153929993624</c:v>
                </c:pt>
                <c:pt idx="15165">
                  <c:v>88.22320061564352</c:v>
                </c:pt>
                <c:pt idx="15166">
                  <c:v>88.224247232547853</c:v>
                </c:pt>
                <c:pt idx="15167">
                  <c:v>88.225293780715674</c:v>
                </c:pt>
                <c:pt idx="15168">
                  <c:v>88.226340260155951</c:v>
                </c:pt>
                <c:pt idx="15169">
                  <c:v>88.227386670877777</c:v>
                </c:pt>
                <c:pt idx="15170">
                  <c:v>88.228433012890122</c:v>
                </c:pt>
                <c:pt idx="15171">
                  <c:v>88.22947928620205</c:v>
                </c:pt>
                <c:pt idx="15172">
                  <c:v>88.230525490822515</c:v>
                </c:pt>
                <c:pt idx="15173">
                  <c:v>88.23157162676064</c:v>
                </c:pt>
                <c:pt idx="15174">
                  <c:v>88.232617694025336</c:v>
                </c:pt>
                <c:pt idx="15175">
                  <c:v>88.233663692625683</c:v>
                </c:pt>
                <c:pt idx="15176">
                  <c:v>88.234709622570705</c:v>
                </c:pt>
                <c:pt idx="15177">
                  <c:v>88.235755483869355</c:v>
                </c:pt>
                <c:pt idx="15178">
                  <c:v>88.236801276530684</c:v>
                </c:pt>
                <c:pt idx="15179">
                  <c:v>88.237847000563704</c:v>
                </c:pt>
                <c:pt idx="15180">
                  <c:v>88.238892655977409</c:v>
                </c:pt>
                <c:pt idx="15181">
                  <c:v>88.239938242780795</c:v>
                </c:pt>
                <c:pt idx="15182">
                  <c:v>88.240983760982871</c:v>
                </c:pt>
                <c:pt idx="15183">
                  <c:v>88.242029210592662</c:v>
                </c:pt>
                <c:pt idx="15184">
                  <c:v>88.243074591619148</c:v>
                </c:pt>
                <c:pt idx="15185">
                  <c:v>88.244119904071312</c:v>
                </c:pt>
                <c:pt idx="15186">
                  <c:v>88.245165147958161</c:v>
                </c:pt>
                <c:pt idx="15187">
                  <c:v>88.246210323288693</c:v>
                </c:pt>
                <c:pt idx="15188">
                  <c:v>88.247255430071917</c:v>
                </c:pt>
                <c:pt idx="15189">
                  <c:v>88.248300468316771</c:v>
                </c:pt>
                <c:pt idx="15190">
                  <c:v>88.249345438032321</c:v>
                </c:pt>
                <c:pt idx="15191">
                  <c:v>88.250390339227494</c:v>
                </c:pt>
                <c:pt idx="15192">
                  <c:v>88.251435171911325</c:v>
                </c:pt>
                <c:pt idx="15193">
                  <c:v>88.252479936092726</c:v>
                </c:pt>
                <c:pt idx="15194">
                  <c:v>88.253524631780721</c:v>
                </c:pt>
                <c:pt idx="15195">
                  <c:v>88.254569258984318</c:v>
                </c:pt>
                <c:pt idx="15196">
                  <c:v>88.255613817712444</c:v>
                </c:pt>
                <c:pt idx="15197">
                  <c:v>88.256658307974121</c:v>
                </c:pt>
                <c:pt idx="15198">
                  <c:v>88.257702729778259</c:v>
                </c:pt>
                <c:pt idx="15199">
                  <c:v>88.258747083133926</c:v>
                </c:pt>
                <c:pt idx="15200">
                  <c:v>88.259791368050017</c:v>
                </c:pt>
                <c:pt idx="15201">
                  <c:v>88.260835584535499</c:v>
                </c:pt>
                <c:pt idx="15202">
                  <c:v>88.261879732599382</c:v>
                </c:pt>
                <c:pt idx="15203">
                  <c:v>88.262923812250619</c:v>
                </c:pt>
                <c:pt idx="15204">
                  <c:v>88.263967823498206</c:v>
                </c:pt>
                <c:pt idx="15205">
                  <c:v>88.265011766351037</c:v>
                </c:pt>
                <c:pt idx="15206">
                  <c:v>88.266055640818081</c:v>
                </c:pt>
                <c:pt idx="15207">
                  <c:v>88.267099446908361</c:v>
                </c:pt>
                <c:pt idx="15208">
                  <c:v>88.268143184630787</c:v>
                </c:pt>
                <c:pt idx="15209">
                  <c:v>88.269186853994299</c:v>
                </c:pt>
                <c:pt idx="15210">
                  <c:v>88.270230455007891</c:v>
                </c:pt>
                <c:pt idx="15211">
                  <c:v>88.271273987680487</c:v>
                </c:pt>
                <c:pt idx="15212">
                  <c:v>88.27231745202107</c:v>
                </c:pt>
                <c:pt idx="15213">
                  <c:v>88.27336084803855</c:v>
                </c:pt>
                <c:pt idx="15214">
                  <c:v>88.274404175741893</c:v>
                </c:pt>
                <c:pt idx="15215">
                  <c:v>88.275447435140052</c:v>
                </c:pt>
                <c:pt idx="15216">
                  <c:v>88.276490626241937</c:v>
                </c:pt>
                <c:pt idx="15217">
                  <c:v>88.277533749056531</c:v>
                </c:pt>
                <c:pt idx="15218">
                  <c:v>88.278576803592742</c:v>
                </c:pt>
                <c:pt idx="15219">
                  <c:v>88.279619789859538</c:v>
                </c:pt>
                <c:pt idx="15220">
                  <c:v>88.280662707865829</c:v>
                </c:pt>
                <c:pt idx="15221">
                  <c:v>88.281705557620555</c:v>
                </c:pt>
                <c:pt idx="15222">
                  <c:v>88.282748339132624</c:v>
                </c:pt>
                <c:pt idx="15223">
                  <c:v>88.283791052411033</c:v>
                </c:pt>
                <c:pt idx="15224">
                  <c:v>88.284833697464663</c:v>
                </c:pt>
                <c:pt idx="15225">
                  <c:v>88.285876274302439</c:v>
                </c:pt>
                <c:pt idx="15226">
                  <c:v>88.286918782933284</c:v>
                </c:pt>
                <c:pt idx="15227">
                  <c:v>88.287961223366153</c:v>
                </c:pt>
                <c:pt idx="15228">
                  <c:v>88.289003595609955</c:v>
                </c:pt>
                <c:pt idx="15229">
                  <c:v>88.290045899673601</c:v>
                </c:pt>
                <c:pt idx="15230">
                  <c:v>88.291088135566014</c:v>
                </c:pt>
                <c:pt idx="15231">
                  <c:v>88.292130303296119</c:v>
                </c:pt>
                <c:pt idx="15232">
                  <c:v>88.293172402872798</c:v>
                </c:pt>
                <c:pt idx="15233">
                  <c:v>88.29421443430499</c:v>
                </c:pt>
                <c:pt idx="15234">
                  <c:v>88.295256397601634</c:v>
                </c:pt>
                <c:pt idx="15235">
                  <c:v>88.296298292771596</c:v>
                </c:pt>
                <c:pt idx="15236">
                  <c:v>88.297340119823815</c:v>
                </c:pt>
                <c:pt idx="15237">
                  <c:v>88.298381878767159</c:v>
                </c:pt>
                <c:pt idx="15238">
                  <c:v>88.299423569610582</c:v>
                </c:pt>
                <c:pt idx="15239">
                  <c:v>88.300465192362935</c:v>
                </c:pt>
                <c:pt idx="15240">
                  <c:v>88.301506747033145</c:v>
                </c:pt>
                <c:pt idx="15241">
                  <c:v>88.30254823363012</c:v>
                </c:pt>
                <c:pt idx="15242">
                  <c:v>88.303589652162756</c:v>
                </c:pt>
                <c:pt idx="15243">
                  <c:v>88.304631002639923</c:v>
                </c:pt>
                <c:pt idx="15244">
                  <c:v>88.305672285070557</c:v>
                </c:pt>
                <c:pt idx="15245">
                  <c:v>88.306713499463513</c:v>
                </c:pt>
                <c:pt idx="15246">
                  <c:v>88.307754645827686</c:v>
                </c:pt>
                <c:pt idx="15247">
                  <c:v>88.308795724172001</c:v>
                </c:pt>
                <c:pt idx="15248">
                  <c:v>88.309836734505296</c:v>
                </c:pt>
                <c:pt idx="15249">
                  <c:v>88.310877676836498</c:v>
                </c:pt>
                <c:pt idx="15250">
                  <c:v>88.311918551174443</c:v>
                </c:pt>
                <c:pt idx="15251">
                  <c:v>88.312959357528058</c:v>
                </c:pt>
                <c:pt idx="15252">
                  <c:v>88.314000095906195</c:v>
                </c:pt>
                <c:pt idx="15253">
                  <c:v>88.315040766317765</c:v>
                </c:pt>
                <c:pt idx="15254">
                  <c:v>88.316081368771606</c:v>
                </c:pt>
                <c:pt idx="15255">
                  <c:v>88.317121903276615</c:v>
                </c:pt>
                <c:pt idx="15256">
                  <c:v>88.318162369841673</c:v>
                </c:pt>
                <c:pt idx="15257">
                  <c:v>88.319202768475634</c:v>
                </c:pt>
                <c:pt idx="15258">
                  <c:v>88.320243099187351</c:v>
                </c:pt>
                <c:pt idx="15259">
                  <c:v>88.321283361985749</c:v>
                </c:pt>
                <c:pt idx="15260">
                  <c:v>88.322323556879638</c:v>
                </c:pt>
                <c:pt idx="15261">
                  <c:v>88.323363683877901</c:v>
                </c:pt>
                <c:pt idx="15262">
                  <c:v>88.324403742989404</c:v>
                </c:pt>
                <c:pt idx="15263">
                  <c:v>88.325443734223015</c:v>
                </c:pt>
                <c:pt idx="15264">
                  <c:v>88.326483657587602</c:v>
                </c:pt>
                <c:pt idx="15265">
                  <c:v>88.327523513092004</c:v>
                </c:pt>
                <c:pt idx="15266">
                  <c:v>88.32856330074506</c:v>
                </c:pt>
                <c:pt idx="15267">
                  <c:v>88.329603020555652</c:v>
                </c:pt>
                <c:pt idx="15268">
                  <c:v>88.330642672532605</c:v>
                </c:pt>
                <c:pt idx="15269">
                  <c:v>88.3316822566848</c:v>
                </c:pt>
                <c:pt idx="15270">
                  <c:v>88.332721773021078</c:v>
                </c:pt>
                <c:pt idx="15271">
                  <c:v>88.33376122155029</c:v>
                </c:pt>
                <c:pt idx="15272">
                  <c:v>88.334800602281277</c:v>
                </c:pt>
                <c:pt idx="15273">
                  <c:v>88.335839915222863</c:v>
                </c:pt>
                <c:pt idx="15274">
                  <c:v>88.336879160383916</c:v>
                </c:pt>
                <c:pt idx="15275">
                  <c:v>88.337918337773274</c:v>
                </c:pt>
                <c:pt idx="15276">
                  <c:v>88.338957447399764</c:v>
                </c:pt>
                <c:pt idx="15277">
                  <c:v>88.339996489272224</c:v>
                </c:pt>
                <c:pt idx="15278">
                  <c:v>88.341035463399493</c:v>
                </c:pt>
                <c:pt idx="15279">
                  <c:v>88.34207436979041</c:v>
                </c:pt>
                <c:pt idx="15280">
                  <c:v>88.343113208453772</c:v>
                </c:pt>
                <c:pt idx="15281">
                  <c:v>88.344151979398461</c:v>
                </c:pt>
                <c:pt idx="15282">
                  <c:v>88.345190682633287</c:v>
                </c:pt>
                <c:pt idx="15283">
                  <c:v>88.346229318167062</c:v>
                </c:pt>
                <c:pt idx="15284">
                  <c:v>88.347267886008638</c:v>
                </c:pt>
                <c:pt idx="15285">
                  <c:v>88.348306386166797</c:v>
                </c:pt>
                <c:pt idx="15286">
                  <c:v>88.349344818650394</c:v>
                </c:pt>
                <c:pt idx="15287">
                  <c:v>88.350383183468239</c:v>
                </c:pt>
                <c:pt idx="15288">
                  <c:v>88.351421480629128</c:v>
                </c:pt>
                <c:pt idx="15289">
                  <c:v>88.352459710141929</c:v>
                </c:pt>
                <c:pt idx="15290">
                  <c:v>88.353497872015382</c:v>
                </c:pt>
                <c:pt idx="15291">
                  <c:v>88.354535966258368</c:v>
                </c:pt>
                <c:pt idx="15292">
                  <c:v>88.355573992879698</c:v>
                </c:pt>
                <c:pt idx="15293">
                  <c:v>88.356611951888127</c:v>
                </c:pt>
                <c:pt idx="15294">
                  <c:v>88.357649843292478</c:v>
                </c:pt>
                <c:pt idx="15295">
                  <c:v>88.358687667101606</c:v>
                </c:pt>
                <c:pt idx="15296">
                  <c:v>88.35972542332425</c:v>
                </c:pt>
                <c:pt idx="15297">
                  <c:v>88.360763111969277</c:v>
                </c:pt>
                <c:pt idx="15298">
                  <c:v>88.361800733045399</c:v>
                </c:pt>
                <c:pt idx="15299">
                  <c:v>88.362838286561512</c:v>
                </c:pt>
                <c:pt idx="15300">
                  <c:v>88.363875772526356</c:v>
                </c:pt>
                <c:pt idx="15301">
                  <c:v>88.364913190948741</c:v>
                </c:pt>
                <c:pt idx="15302">
                  <c:v>88.365950541837449</c:v>
                </c:pt>
                <c:pt idx="15303">
                  <c:v>88.366987825201278</c:v>
                </c:pt>
                <c:pt idx="15304">
                  <c:v>88.368025041049052</c:v>
                </c:pt>
                <c:pt idx="15305">
                  <c:v>88.369062189389496</c:v>
                </c:pt>
                <c:pt idx="15306">
                  <c:v>88.370099270231435</c:v>
                </c:pt>
                <c:pt idx="15307">
                  <c:v>88.371136283583667</c:v>
                </c:pt>
                <c:pt idx="15308">
                  <c:v>88.372173229454958</c:v>
                </c:pt>
                <c:pt idx="15309">
                  <c:v>88.373210107854064</c:v>
                </c:pt>
                <c:pt idx="15310">
                  <c:v>88.374246918789822</c:v>
                </c:pt>
                <c:pt idx="15311">
                  <c:v>88.375283662270974</c:v>
                </c:pt>
                <c:pt idx="15312">
                  <c:v>88.376320338306286</c:v>
                </c:pt>
                <c:pt idx="15313">
                  <c:v>88.37735694690457</c:v>
                </c:pt>
                <c:pt idx="15314">
                  <c:v>88.378393488074565</c:v>
                </c:pt>
                <c:pt idx="15315">
                  <c:v>88.379429961825053</c:v>
                </c:pt>
                <c:pt idx="15316">
                  <c:v>88.380466368164818</c:v>
                </c:pt>
                <c:pt idx="15317">
                  <c:v>88.381502707102598</c:v>
                </c:pt>
                <c:pt idx="15318">
                  <c:v>88.38253897864719</c:v>
                </c:pt>
                <c:pt idx="15319">
                  <c:v>88.383575182807363</c:v>
                </c:pt>
                <c:pt idx="15320">
                  <c:v>88.384611319591841</c:v>
                </c:pt>
                <c:pt idx="15321">
                  <c:v>88.385647389009421</c:v>
                </c:pt>
                <c:pt idx="15322">
                  <c:v>88.386683391068843</c:v>
                </c:pt>
                <c:pt idx="15323">
                  <c:v>88.38771932577886</c:v>
                </c:pt>
                <c:pt idx="15324">
                  <c:v>88.388755193148242</c:v>
                </c:pt>
                <c:pt idx="15325">
                  <c:v>88.389790993185755</c:v>
                </c:pt>
                <c:pt idx="15326">
                  <c:v>88.390826725900112</c:v>
                </c:pt>
                <c:pt idx="15327">
                  <c:v>88.391862391300108</c:v>
                </c:pt>
                <c:pt idx="15328">
                  <c:v>88.392897989394484</c:v>
                </c:pt>
                <c:pt idx="15329">
                  <c:v>88.393933520191936</c:v>
                </c:pt>
                <c:pt idx="15330">
                  <c:v>88.394968983701276</c:v>
                </c:pt>
                <c:pt idx="15331">
                  <c:v>88.396004379931227</c:v>
                </c:pt>
                <c:pt idx="15332">
                  <c:v>88.397039708890517</c:v>
                </c:pt>
                <c:pt idx="15333">
                  <c:v>88.398074970587899</c:v>
                </c:pt>
                <c:pt idx="15334">
                  <c:v>88.399110165032113</c:v>
                </c:pt>
                <c:pt idx="15335">
                  <c:v>88.400145292231883</c:v>
                </c:pt>
                <c:pt idx="15336">
                  <c:v>88.401180352195979</c:v>
                </c:pt>
                <c:pt idx="15337">
                  <c:v>88.402215344933083</c:v>
                </c:pt>
                <c:pt idx="15338">
                  <c:v>88.403250270451949</c:v>
                </c:pt>
                <c:pt idx="15339">
                  <c:v>88.40428512876133</c:v>
                </c:pt>
                <c:pt idx="15340">
                  <c:v>88.405319919869925</c:v>
                </c:pt>
                <c:pt idx="15341">
                  <c:v>88.406354643786486</c:v>
                </c:pt>
                <c:pt idx="15342">
                  <c:v>88.407389300519739</c:v>
                </c:pt>
                <c:pt idx="15343">
                  <c:v>88.408423890078367</c:v>
                </c:pt>
                <c:pt idx="15344">
                  <c:v>88.409458412471125</c:v>
                </c:pt>
                <c:pt idx="15345">
                  <c:v>88.410492867706751</c:v>
                </c:pt>
                <c:pt idx="15346">
                  <c:v>88.411527255793914</c:v>
                </c:pt>
                <c:pt idx="15347">
                  <c:v>88.412561576741354</c:v>
                </c:pt>
                <c:pt idx="15348">
                  <c:v>88.413595830557824</c:v>
                </c:pt>
                <c:pt idx="15349">
                  <c:v>88.414630017251966</c:v>
                </c:pt>
                <c:pt idx="15350">
                  <c:v>88.415664136832561</c:v>
                </c:pt>
                <c:pt idx="15351">
                  <c:v>88.416698189308278</c:v>
                </c:pt>
                <c:pt idx="15352">
                  <c:v>88.417732174687799</c:v>
                </c:pt>
                <c:pt idx="15353">
                  <c:v>88.418766092979908</c:v>
                </c:pt>
                <c:pt idx="15354">
                  <c:v>88.419799944193258</c:v>
                </c:pt>
                <c:pt idx="15355">
                  <c:v>88.420833728336561</c:v>
                </c:pt>
                <c:pt idx="15356">
                  <c:v>88.421867445418513</c:v>
                </c:pt>
                <c:pt idx="15357">
                  <c:v>88.422901095447841</c:v>
                </c:pt>
                <c:pt idx="15358">
                  <c:v>88.423934678433199</c:v>
                </c:pt>
                <c:pt idx="15359">
                  <c:v>88.424968194383339</c:v>
                </c:pt>
                <c:pt idx="15360">
                  <c:v>88.426001643306876</c:v>
                </c:pt>
                <c:pt idx="15361">
                  <c:v>88.427035025212604</c:v>
                </c:pt>
                <c:pt idx="15362">
                  <c:v>88.428068340109121</c:v>
                </c:pt>
                <c:pt idx="15363">
                  <c:v>88.429101588005182</c:v>
                </c:pt>
                <c:pt idx="15364">
                  <c:v>88.43013476890944</c:v>
                </c:pt>
                <c:pt idx="15365">
                  <c:v>88.431167882830621</c:v>
                </c:pt>
                <c:pt idx="15366">
                  <c:v>88.432200929777338</c:v>
                </c:pt>
                <c:pt idx="15367">
                  <c:v>88.433233909758343</c:v>
                </c:pt>
                <c:pt idx="15368">
                  <c:v>88.434266822782291</c:v>
                </c:pt>
                <c:pt idx="15369">
                  <c:v>88.435299668857851</c:v>
                </c:pt>
                <c:pt idx="15370">
                  <c:v>88.436332447993721</c:v>
                </c:pt>
                <c:pt idx="15371">
                  <c:v>88.437365160198596</c:v>
                </c:pt>
                <c:pt idx="15372">
                  <c:v>88.438397805481088</c:v>
                </c:pt>
                <c:pt idx="15373">
                  <c:v>88.43943038384991</c:v>
                </c:pt>
                <c:pt idx="15374">
                  <c:v>88.440462895313757</c:v>
                </c:pt>
                <c:pt idx="15375">
                  <c:v>88.441495339881214</c:v>
                </c:pt>
                <c:pt idx="15376">
                  <c:v>88.442527717561049</c:v>
                </c:pt>
                <c:pt idx="15377">
                  <c:v>88.443560028361873</c:v>
                </c:pt>
                <c:pt idx="15378">
                  <c:v>88.444592272292368</c:v>
                </c:pt>
                <c:pt idx="15379">
                  <c:v>88.445624449361176</c:v>
                </c:pt>
                <c:pt idx="15380">
                  <c:v>88.446656559576994</c:v>
                </c:pt>
                <c:pt idx="15381">
                  <c:v>88.447688602948446</c:v>
                </c:pt>
                <c:pt idx="15382">
                  <c:v>88.448720579484203</c:v>
                </c:pt>
                <c:pt idx="15383">
                  <c:v>88.449752489192917</c:v>
                </c:pt>
                <c:pt idx="15384">
                  <c:v>88.450784332083245</c:v>
                </c:pt>
                <c:pt idx="15385">
                  <c:v>88.451816108163854</c:v>
                </c:pt>
                <c:pt idx="15386">
                  <c:v>88.452847817443384</c:v>
                </c:pt>
                <c:pt idx="15387">
                  <c:v>88.453879459930491</c:v>
                </c:pt>
                <c:pt idx="15388">
                  <c:v>88.454911035633799</c:v>
                </c:pt>
                <c:pt idx="15389">
                  <c:v>88.455942544561964</c:v>
                </c:pt>
                <c:pt idx="15390">
                  <c:v>88.456973986723668</c:v>
                </c:pt>
                <c:pt idx="15391">
                  <c:v>88.45800536212748</c:v>
                </c:pt>
                <c:pt idx="15392">
                  <c:v>88.459036670782098</c:v>
                </c:pt>
                <c:pt idx="15393">
                  <c:v>88.460067912696161</c:v>
                </c:pt>
                <c:pt idx="15394">
                  <c:v>88.461099087878253</c:v>
                </c:pt>
                <c:pt idx="15395">
                  <c:v>88.4621301963371</c:v>
                </c:pt>
                <c:pt idx="15396">
                  <c:v>88.463161238081241</c:v>
                </c:pt>
                <c:pt idx="15397">
                  <c:v>88.464192213119404</c:v>
                </c:pt>
                <c:pt idx="15398">
                  <c:v>88.465223121460141</c:v>
                </c:pt>
                <c:pt idx="15399">
                  <c:v>88.466253963112095</c:v>
                </c:pt>
                <c:pt idx="15400">
                  <c:v>88.467284738083919</c:v>
                </c:pt>
                <c:pt idx="15401">
                  <c:v>88.46831544638421</c:v>
                </c:pt>
                <c:pt idx="15402">
                  <c:v>88.469346088021652</c:v>
                </c:pt>
                <c:pt idx="15403">
                  <c:v>88.470376663004799</c:v>
                </c:pt>
                <c:pt idx="15404">
                  <c:v>88.471407171342278</c:v>
                </c:pt>
                <c:pt idx="15405">
                  <c:v>88.472437613042771</c:v>
                </c:pt>
                <c:pt idx="15406">
                  <c:v>88.47346798811482</c:v>
                </c:pt>
                <c:pt idx="15407">
                  <c:v>88.474498296567063</c:v>
                </c:pt>
                <c:pt idx="15408">
                  <c:v>88.475528538408142</c:v>
                </c:pt>
                <c:pt idx="15409">
                  <c:v>88.476558713646654</c:v>
                </c:pt>
                <c:pt idx="15410">
                  <c:v>88.477588822291196</c:v>
                </c:pt>
                <c:pt idx="15411">
                  <c:v>88.478618864350423</c:v>
                </c:pt>
                <c:pt idx="15412">
                  <c:v>88.479648839832876</c:v>
                </c:pt>
                <c:pt idx="15413">
                  <c:v>88.480678748747195</c:v>
                </c:pt>
                <c:pt idx="15414">
                  <c:v>88.481708591101977</c:v>
                </c:pt>
                <c:pt idx="15415">
                  <c:v>88.482738366905863</c:v>
                </c:pt>
                <c:pt idx="15416">
                  <c:v>88.483768076167394</c:v>
                </c:pt>
                <c:pt idx="15417">
                  <c:v>88.484797718895194</c:v>
                </c:pt>
                <c:pt idx="15418">
                  <c:v>88.485827295097877</c:v>
                </c:pt>
                <c:pt idx="15419">
                  <c:v>88.486856804784011</c:v>
                </c:pt>
                <c:pt idx="15420">
                  <c:v>88.487886247962223</c:v>
                </c:pt>
                <c:pt idx="15421">
                  <c:v>88.488915624641066</c:v>
                </c:pt>
                <c:pt idx="15422">
                  <c:v>88.489944934829154</c:v>
                </c:pt>
                <c:pt idx="15423">
                  <c:v>88.490974178535069</c:v>
                </c:pt>
                <c:pt idx="15424">
                  <c:v>88.492003355767395</c:v>
                </c:pt>
                <c:pt idx="15425">
                  <c:v>88.493032466534729</c:v>
                </c:pt>
                <c:pt idx="15426">
                  <c:v>88.49406151084564</c:v>
                </c:pt>
                <c:pt idx="15427">
                  <c:v>88.495090488708755</c:v>
                </c:pt>
                <c:pt idx="15428">
                  <c:v>88.496119400132613</c:v>
                </c:pt>
                <c:pt idx="15429">
                  <c:v>88.497148245125814</c:v>
                </c:pt>
                <c:pt idx="15430">
                  <c:v>88.498177023696883</c:v>
                </c:pt>
                <c:pt idx="15431">
                  <c:v>88.49920573585446</c:v>
                </c:pt>
                <c:pt idx="15432">
                  <c:v>88.500234381607072</c:v>
                </c:pt>
                <c:pt idx="15433">
                  <c:v>88.501262960963345</c:v>
                </c:pt>
                <c:pt idx="15434">
                  <c:v>88.50229147393182</c:v>
                </c:pt>
                <c:pt idx="15435">
                  <c:v>88.503319920521051</c:v>
                </c:pt>
                <c:pt idx="15436">
                  <c:v>88.504348300739608</c:v>
                </c:pt>
                <c:pt idx="15437">
                  <c:v>88.505376614596074</c:v>
                </c:pt>
                <c:pt idx="15438">
                  <c:v>88.506404862099046</c:v>
                </c:pt>
                <c:pt idx="15439">
                  <c:v>88.507433043257009</c:v>
                </c:pt>
                <c:pt idx="15440">
                  <c:v>88.508461158078575</c:v>
                </c:pt>
                <c:pt idx="15441">
                  <c:v>88.509489206572283</c:v>
                </c:pt>
                <c:pt idx="15442">
                  <c:v>88.510517188746704</c:v>
                </c:pt>
                <c:pt idx="15443">
                  <c:v>88.511545104610406</c:v>
                </c:pt>
                <c:pt idx="15444">
                  <c:v>88.512572954171915</c:v>
                </c:pt>
                <c:pt idx="15445">
                  <c:v>88.513600737439816</c:v>
                </c:pt>
                <c:pt idx="15446">
                  <c:v>88.514628454422592</c:v>
                </c:pt>
                <c:pt idx="15447">
                  <c:v>88.515656105128883</c:v>
                </c:pt>
                <c:pt idx="15448">
                  <c:v>88.516683689567188</c:v>
                </c:pt>
                <c:pt idx="15449">
                  <c:v>88.517711207746032</c:v>
                </c:pt>
                <c:pt idx="15450">
                  <c:v>88.518738659674028</c:v>
                </c:pt>
                <c:pt idx="15451">
                  <c:v>88.519766045359646</c:v>
                </c:pt>
                <c:pt idx="15452">
                  <c:v>88.520793364811453</c:v>
                </c:pt>
                <c:pt idx="15453">
                  <c:v>88.521820618038007</c:v>
                </c:pt>
                <c:pt idx="15454">
                  <c:v>88.522847805047817</c:v>
                </c:pt>
                <c:pt idx="15455">
                  <c:v>88.523874925849441</c:v>
                </c:pt>
                <c:pt idx="15456">
                  <c:v>88.524901980451432</c:v>
                </c:pt>
                <c:pt idx="15457">
                  <c:v>88.52592896886226</c:v>
                </c:pt>
                <c:pt idx="15458">
                  <c:v>88.526955891090509</c:v>
                </c:pt>
                <c:pt idx="15459">
                  <c:v>88.527982747144705</c:v>
                </c:pt>
                <c:pt idx="15460">
                  <c:v>88.52900953703336</c:v>
                </c:pt>
                <c:pt idx="15461">
                  <c:v>88.530036260764987</c:v>
                </c:pt>
                <c:pt idx="15462">
                  <c:v>88.531062918348127</c:v>
                </c:pt>
                <c:pt idx="15463">
                  <c:v>88.532089509791319</c:v>
                </c:pt>
                <c:pt idx="15464">
                  <c:v>88.533116035103049</c:v>
                </c:pt>
                <c:pt idx="15465">
                  <c:v>88.534142494291885</c:v>
                </c:pt>
                <c:pt idx="15466">
                  <c:v>88.535168887366311</c:v>
                </c:pt>
                <c:pt idx="15467">
                  <c:v>88.536195214334825</c:v>
                </c:pt>
                <c:pt idx="15468">
                  <c:v>88.537221475205982</c:v>
                </c:pt>
                <c:pt idx="15469">
                  <c:v>88.538247669988252</c:v>
                </c:pt>
                <c:pt idx="15470">
                  <c:v>88.539273798690203</c:v>
                </c:pt>
                <c:pt idx="15471">
                  <c:v>88.540299861320335</c:v>
                </c:pt>
                <c:pt idx="15472">
                  <c:v>88.541325857887088</c:v>
                </c:pt>
                <c:pt idx="15473">
                  <c:v>88.542351788399031</c:v>
                </c:pt>
                <c:pt idx="15474">
                  <c:v>88.543377652864677</c:v>
                </c:pt>
                <c:pt idx="15475">
                  <c:v>88.544403451292482</c:v>
                </c:pt>
                <c:pt idx="15476">
                  <c:v>88.545429183690985</c:v>
                </c:pt>
                <c:pt idx="15477">
                  <c:v>88.54645485006867</c:v>
                </c:pt>
                <c:pt idx="15478">
                  <c:v>88.547480450434051</c:v>
                </c:pt>
                <c:pt idx="15479">
                  <c:v>88.548505984795568</c:v>
                </c:pt>
                <c:pt idx="15480">
                  <c:v>88.549531453161777</c:v>
                </c:pt>
                <c:pt idx="15481">
                  <c:v>88.55055685554116</c:v>
                </c:pt>
                <c:pt idx="15482">
                  <c:v>88.551582191942231</c:v>
                </c:pt>
                <c:pt idx="15483">
                  <c:v>88.552607462373416</c:v>
                </c:pt>
                <c:pt idx="15484">
                  <c:v>88.553632666843257</c:v>
                </c:pt>
                <c:pt idx="15485">
                  <c:v>88.554657805360208</c:v>
                </c:pt>
                <c:pt idx="15486">
                  <c:v>88.555682877932782</c:v>
                </c:pt>
                <c:pt idx="15487">
                  <c:v>88.556707884569448</c:v>
                </c:pt>
                <c:pt idx="15488">
                  <c:v>88.557732825278677</c:v>
                </c:pt>
                <c:pt idx="15489">
                  <c:v>88.558757700068952</c:v>
                </c:pt>
                <c:pt idx="15490">
                  <c:v>88.559782508948786</c:v>
                </c:pt>
                <c:pt idx="15491">
                  <c:v>88.560807251926619</c:v>
                </c:pt>
                <c:pt idx="15492">
                  <c:v>88.56183192901095</c:v>
                </c:pt>
                <c:pt idx="15493">
                  <c:v>88.56285654021022</c:v>
                </c:pt>
                <c:pt idx="15494">
                  <c:v>88.563881085532941</c:v>
                </c:pt>
                <c:pt idx="15495">
                  <c:v>88.564905564987555</c:v>
                </c:pt>
                <c:pt idx="15496">
                  <c:v>88.56592997858256</c:v>
                </c:pt>
                <c:pt idx="15497">
                  <c:v>88.566954326326368</c:v>
                </c:pt>
                <c:pt idx="15498">
                  <c:v>88.567978608227506</c:v>
                </c:pt>
                <c:pt idx="15499">
                  <c:v>88.569002824294401</c:v>
                </c:pt>
                <c:pt idx="15500">
                  <c:v>88.570026974535509</c:v>
                </c:pt>
                <c:pt idx="15501">
                  <c:v>88.571051058959341</c:v>
                </c:pt>
                <c:pt idx="15502">
                  <c:v>88.572075077574311</c:v>
                </c:pt>
                <c:pt idx="15503">
                  <c:v>88.573099030388875</c:v>
                </c:pt>
                <c:pt idx="15504">
                  <c:v>88.574122917411529</c:v>
                </c:pt>
                <c:pt idx="15505">
                  <c:v>88.575146738650687</c:v>
                </c:pt>
                <c:pt idx="15506">
                  <c:v>88.576170494114805</c:v>
                </c:pt>
                <c:pt idx="15507">
                  <c:v>88.577194183812338</c:v>
                </c:pt>
                <c:pt idx="15508">
                  <c:v>88.578217807751756</c:v>
                </c:pt>
                <c:pt idx="15509">
                  <c:v>88.579241365941485</c:v>
                </c:pt>
                <c:pt idx="15510">
                  <c:v>88.580264858389995</c:v>
                </c:pt>
                <c:pt idx="15511">
                  <c:v>88.581288285105686</c:v>
                </c:pt>
                <c:pt idx="15512">
                  <c:v>88.58231164609704</c:v>
                </c:pt>
                <c:pt idx="15513">
                  <c:v>88.58333494137247</c:v>
                </c:pt>
                <c:pt idx="15514">
                  <c:v>88.584358170940448</c:v>
                </c:pt>
                <c:pt idx="15515">
                  <c:v>88.585381334809384</c:v>
                </c:pt>
                <c:pt idx="15516">
                  <c:v>88.586404432987749</c:v>
                </c:pt>
                <c:pt idx="15517">
                  <c:v>88.587427465483927</c:v>
                </c:pt>
                <c:pt idx="15518">
                  <c:v>88.588450432306374</c:v>
                </c:pt>
                <c:pt idx="15519">
                  <c:v>88.589473333463545</c:v>
                </c:pt>
                <c:pt idx="15520">
                  <c:v>88.590496168963824</c:v>
                </c:pt>
                <c:pt idx="15521">
                  <c:v>88.591518938815696</c:v>
                </c:pt>
                <c:pt idx="15522">
                  <c:v>88.592541643027516</c:v>
                </c:pt>
                <c:pt idx="15523">
                  <c:v>88.593564281607783</c:v>
                </c:pt>
                <c:pt idx="15524">
                  <c:v>88.594586854564866</c:v>
                </c:pt>
                <c:pt idx="15525">
                  <c:v>88.595609361907222</c:v>
                </c:pt>
                <c:pt idx="15526">
                  <c:v>88.596631803643248</c:v>
                </c:pt>
                <c:pt idx="15527">
                  <c:v>88.597654179781372</c:v>
                </c:pt>
                <c:pt idx="15528">
                  <c:v>88.598676490329993</c:v>
                </c:pt>
                <c:pt idx="15529">
                  <c:v>88.599698735297565</c:v>
                </c:pt>
                <c:pt idx="15530">
                  <c:v>88.600720914692459</c:v>
                </c:pt>
                <c:pt idx="15531">
                  <c:v>88.601743028523131</c:v>
                </c:pt>
                <c:pt idx="15532">
                  <c:v>88.602765076797922</c:v>
                </c:pt>
                <c:pt idx="15533">
                  <c:v>88.603787059525303</c:v>
                </c:pt>
                <c:pt idx="15534">
                  <c:v>88.604808976713699</c:v>
                </c:pt>
                <c:pt idx="15535">
                  <c:v>88.605830828371438</c:v>
                </c:pt>
                <c:pt idx="15536">
                  <c:v>88.606852614506977</c:v>
                </c:pt>
                <c:pt idx="15537">
                  <c:v>88.607874335128699</c:v>
                </c:pt>
                <c:pt idx="15538">
                  <c:v>88.608895990245031</c:v>
                </c:pt>
                <c:pt idx="15539">
                  <c:v>88.609917579864344</c:v>
                </c:pt>
                <c:pt idx="15540">
                  <c:v>88.610939103995051</c:v>
                </c:pt>
                <c:pt idx="15541">
                  <c:v>88.611960562645507</c:v>
                </c:pt>
                <c:pt idx="15542">
                  <c:v>88.612981955824182</c:v>
                </c:pt>
                <c:pt idx="15543">
                  <c:v>88.614003283539404</c:v>
                </c:pt>
                <c:pt idx="15544">
                  <c:v>88.615024545799585</c:v>
                </c:pt>
                <c:pt idx="15545">
                  <c:v>88.616045742613096</c:v>
                </c:pt>
                <c:pt idx="15546">
                  <c:v>88.617066873988364</c:v>
                </c:pt>
                <c:pt idx="15547">
                  <c:v>88.618087939933758</c:v>
                </c:pt>
                <c:pt idx="15548">
                  <c:v>88.619108940457664</c:v>
                </c:pt>
                <c:pt idx="15549">
                  <c:v>88.62012987556848</c:v>
                </c:pt>
                <c:pt idx="15550">
                  <c:v>88.621150745274548</c:v>
                </c:pt>
                <c:pt idx="15551">
                  <c:v>88.622171549584252</c:v>
                </c:pt>
                <c:pt idx="15552">
                  <c:v>88.623192288505976</c:v>
                </c:pt>
                <c:pt idx="15553">
                  <c:v>88.624212962048134</c:v>
                </c:pt>
                <c:pt idx="15554">
                  <c:v>88.625233570219066</c:v>
                </c:pt>
                <c:pt idx="15555">
                  <c:v>88.626254113027144</c:v>
                </c:pt>
                <c:pt idx="15556">
                  <c:v>88.627274590480738</c:v>
                </c:pt>
                <c:pt idx="15557">
                  <c:v>88.628295002588246</c:v>
                </c:pt>
                <c:pt idx="15558">
                  <c:v>88.629315349358023</c:v>
                </c:pt>
                <c:pt idx="15559">
                  <c:v>88.630335630798413</c:v>
                </c:pt>
                <c:pt idx="15560">
                  <c:v>88.631355846917785</c:v>
                </c:pt>
                <c:pt idx="15561">
                  <c:v>88.632375997724537</c:v>
                </c:pt>
                <c:pt idx="15562">
                  <c:v>88.633396083227012</c:v>
                </c:pt>
                <c:pt idx="15563">
                  <c:v>88.634416103433551</c:v>
                </c:pt>
                <c:pt idx="15564">
                  <c:v>88.635436058352539</c:v>
                </c:pt>
                <c:pt idx="15565">
                  <c:v>88.636455947992332</c:v>
                </c:pt>
                <c:pt idx="15566">
                  <c:v>88.63747577236127</c:v>
                </c:pt>
                <c:pt idx="15567">
                  <c:v>88.638495531467697</c:v>
                </c:pt>
                <c:pt idx="15568">
                  <c:v>88.639515225319997</c:v>
                </c:pt>
                <c:pt idx="15569">
                  <c:v>88.640534853926496</c:v>
                </c:pt>
                <c:pt idx="15570">
                  <c:v>88.64155441729558</c:v>
                </c:pt>
                <c:pt idx="15571">
                  <c:v>88.642573915435534</c:v>
                </c:pt>
                <c:pt idx="15572">
                  <c:v>88.64359334835477</c:v>
                </c:pt>
                <c:pt idx="15573">
                  <c:v>88.644612716061587</c:v>
                </c:pt>
                <c:pt idx="15574">
                  <c:v>88.645632018564342</c:v>
                </c:pt>
                <c:pt idx="15575">
                  <c:v>88.646651255871362</c:v>
                </c:pt>
                <c:pt idx="15576">
                  <c:v>88.647670427991017</c:v>
                </c:pt>
                <c:pt idx="15577">
                  <c:v>88.64868953493162</c:v>
                </c:pt>
                <c:pt idx="15578">
                  <c:v>88.649708576701499</c:v>
                </c:pt>
                <c:pt idx="15579">
                  <c:v>88.650727553309039</c:v>
                </c:pt>
                <c:pt idx="15580">
                  <c:v>88.65174646476251</c:v>
                </c:pt>
                <c:pt idx="15581">
                  <c:v>88.652765311070297</c:v>
                </c:pt>
                <c:pt idx="15582">
                  <c:v>88.653784092240684</c:v>
                </c:pt>
                <c:pt idx="15583">
                  <c:v>88.654802808282042</c:v>
                </c:pt>
                <c:pt idx="15584">
                  <c:v>88.65582145920267</c:v>
                </c:pt>
                <c:pt idx="15585">
                  <c:v>88.656840045010895</c:v>
                </c:pt>
                <c:pt idx="15586">
                  <c:v>88.657858565715046</c:v>
                </c:pt>
                <c:pt idx="15587">
                  <c:v>88.658877021323448</c:v>
                </c:pt>
                <c:pt idx="15588">
                  <c:v>88.659895411844403</c:v>
                </c:pt>
                <c:pt idx="15589">
                  <c:v>88.660913737286251</c:v>
                </c:pt>
                <c:pt idx="15590">
                  <c:v>88.661931997657305</c:v>
                </c:pt>
                <c:pt idx="15591">
                  <c:v>88.662950192965866</c:v>
                </c:pt>
                <c:pt idx="15592">
                  <c:v>88.663968323220274</c:v>
                </c:pt>
                <c:pt idx="15593">
                  <c:v>88.664986388428815</c:v>
                </c:pt>
                <c:pt idx="15594">
                  <c:v>88.666004388599816</c:v>
                </c:pt>
                <c:pt idx="15595">
                  <c:v>88.667022323741591</c:v>
                </c:pt>
                <c:pt idx="15596">
                  <c:v>88.66804019386241</c:v>
                </c:pt>
                <c:pt idx="15597">
                  <c:v>88.669057998970629</c:v>
                </c:pt>
                <c:pt idx="15598">
                  <c:v>88.670075739074534</c:v>
                </c:pt>
                <c:pt idx="15599">
                  <c:v>88.671093414182408</c:v>
                </c:pt>
                <c:pt idx="15600">
                  <c:v>88.672111024302566</c:v>
                </c:pt>
                <c:pt idx="15601">
                  <c:v>88.673128569443321</c:v>
                </c:pt>
                <c:pt idx="15602">
                  <c:v>88.674146049612972</c:v>
                </c:pt>
                <c:pt idx="15603">
                  <c:v>88.675163464819789</c:v>
                </c:pt>
                <c:pt idx="15604">
                  <c:v>88.676180815072073</c:v>
                </c:pt>
                <c:pt idx="15605">
                  <c:v>88.677198100378135</c:v>
                </c:pt>
                <c:pt idx="15606">
                  <c:v>88.678215320746261</c:v>
                </c:pt>
                <c:pt idx="15607">
                  <c:v>88.679232476184708</c:v>
                </c:pt>
                <c:pt idx="15608">
                  <c:v>88.680249566701832</c:v>
                </c:pt>
                <c:pt idx="15609">
                  <c:v>88.68126659230586</c:v>
                </c:pt>
                <c:pt idx="15610">
                  <c:v>88.682283553005078</c:v>
                </c:pt>
                <c:pt idx="15611">
                  <c:v>88.683300448807827</c:v>
                </c:pt>
                <c:pt idx="15612">
                  <c:v>88.68431727972235</c:v>
                </c:pt>
                <c:pt idx="15613">
                  <c:v>88.685334045756889</c:v>
                </c:pt>
                <c:pt idx="15614">
                  <c:v>88.6863507469198</c:v>
                </c:pt>
                <c:pt idx="15615">
                  <c:v>88.687367383219325</c:v>
                </c:pt>
                <c:pt idx="15616">
                  <c:v>88.688383954663735</c:v>
                </c:pt>
                <c:pt idx="15617">
                  <c:v>88.689400461261286</c:v>
                </c:pt>
                <c:pt idx="15618">
                  <c:v>88.690416903020292</c:v>
                </c:pt>
                <c:pt idx="15619">
                  <c:v>88.691433279948996</c:v>
                </c:pt>
                <c:pt idx="15620">
                  <c:v>88.692449592055681</c:v>
                </c:pt>
                <c:pt idx="15621">
                  <c:v>88.693465839348605</c:v>
                </c:pt>
                <c:pt idx="15622">
                  <c:v>88.694482021836052</c:v>
                </c:pt>
                <c:pt idx="15623">
                  <c:v>88.695498139526279</c:v>
                </c:pt>
                <c:pt idx="15624">
                  <c:v>88.696514192427529</c:v>
                </c:pt>
                <c:pt idx="15625">
                  <c:v>88.697530180548071</c:v>
                </c:pt>
                <c:pt idx="15626">
                  <c:v>88.698546103896163</c:v>
                </c:pt>
                <c:pt idx="15627">
                  <c:v>88.69956196248009</c:v>
                </c:pt>
                <c:pt idx="15628">
                  <c:v>88.700577756308093</c:v>
                </c:pt>
                <c:pt idx="15629">
                  <c:v>88.701593485388429</c:v>
                </c:pt>
                <c:pt idx="15630">
                  <c:v>88.702609149729312</c:v>
                </c:pt>
                <c:pt idx="15631">
                  <c:v>88.703624749339099</c:v>
                </c:pt>
                <c:pt idx="15632">
                  <c:v>88.704640284225917</c:v>
                </c:pt>
                <c:pt idx="15633">
                  <c:v>88.705655754398066</c:v>
                </c:pt>
                <c:pt idx="15634">
                  <c:v>88.706671159863831</c:v>
                </c:pt>
                <c:pt idx="15635">
                  <c:v>88.707686500631397</c:v>
                </c:pt>
                <c:pt idx="15636">
                  <c:v>88.708701776709049</c:v>
                </c:pt>
                <c:pt idx="15637">
                  <c:v>88.709716988105015</c:v>
                </c:pt>
                <c:pt idx="15638">
                  <c:v>88.710732134827524</c:v>
                </c:pt>
                <c:pt idx="15639">
                  <c:v>88.711747216884845</c:v>
                </c:pt>
                <c:pt idx="15640">
                  <c:v>88.712762234285179</c:v>
                </c:pt>
                <c:pt idx="15641">
                  <c:v>88.713777187036825</c:v>
                </c:pt>
                <c:pt idx="15642">
                  <c:v>88.714792075147926</c:v>
                </c:pt>
                <c:pt idx="15643">
                  <c:v>88.715806898626809</c:v>
                </c:pt>
                <c:pt idx="15644">
                  <c:v>88.716821657481603</c:v>
                </c:pt>
                <c:pt idx="15645">
                  <c:v>88.717836351720649</c:v>
                </c:pt>
                <c:pt idx="15646">
                  <c:v>88.718850981352077</c:v>
                </c:pt>
                <c:pt idx="15647">
                  <c:v>88.71986554638417</c:v>
                </c:pt>
                <c:pt idx="15648">
                  <c:v>88.720880046825172</c:v>
                </c:pt>
                <c:pt idx="15649">
                  <c:v>88.721894482683254</c:v>
                </c:pt>
                <c:pt idx="15650">
                  <c:v>88.722908853966658</c:v>
                </c:pt>
                <c:pt idx="15651">
                  <c:v>88.723923160683611</c:v>
                </c:pt>
                <c:pt idx="15652">
                  <c:v>88.724937402842343</c:v>
                </c:pt>
                <c:pt idx="15653">
                  <c:v>88.725951580451039</c:v>
                </c:pt>
                <c:pt idx="15654">
                  <c:v>88.72696569351794</c:v>
                </c:pt>
                <c:pt idx="15655">
                  <c:v>88.727979742051247</c:v>
                </c:pt>
                <c:pt idx="15656">
                  <c:v>88.728993726059173</c:v>
                </c:pt>
                <c:pt idx="15657">
                  <c:v>88.730007645549975</c:v>
                </c:pt>
                <c:pt idx="15658">
                  <c:v>88.731021500531767</c:v>
                </c:pt>
                <c:pt idx="15659">
                  <c:v>88.732035291012849</c:v>
                </c:pt>
                <c:pt idx="15660">
                  <c:v>88.733049017001377</c:v>
                </c:pt>
                <c:pt idx="15661">
                  <c:v>88.73406267850558</c:v>
                </c:pt>
                <c:pt idx="15662">
                  <c:v>88.735076275533643</c:v>
                </c:pt>
                <c:pt idx="15663">
                  <c:v>88.73608980809378</c:v>
                </c:pt>
                <c:pt idx="15664">
                  <c:v>88.737103276194176</c:v>
                </c:pt>
                <c:pt idx="15665">
                  <c:v>88.738116679843046</c:v>
                </c:pt>
                <c:pt idx="15666">
                  <c:v>88.739130019048602</c:v>
                </c:pt>
                <c:pt idx="15667">
                  <c:v>88.740143293819003</c:v>
                </c:pt>
                <c:pt idx="15668">
                  <c:v>88.741156504162447</c:v>
                </c:pt>
                <c:pt idx="15669">
                  <c:v>88.742169650087149</c:v>
                </c:pt>
                <c:pt idx="15670">
                  <c:v>88.743182731601294</c:v>
                </c:pt>
                <c:pt idx="15671">
                  <c:v>88.744195748713054</c:v>
                </c:pt>
                <c:pt idx="15672">
                  <c:v>88.745208701430641</c:v>
                </c:pt>
                <c:pt idx="15673">
                  <c:v>88.746221589762243</c:v>
                </c:pt>
                <c:pt idx="15674">
                  <c:v>88.747234413716029</c:v>
                </c:pt>
                <c:pt idx="15675">
                  <c:v>88.748247173300172</c:v>
                </c:pt>
                <c:pt idx="15676">
                  <c:v>88.749259868522842</c:v>
                </c:pt>
                <c:pt idx="15677">
                  <c:v>88.750272499392295</c:v>
                </c:pt>
                <c:pt idx="15678">
                  <c:v>88.751285065916591</c:v>
                </c:pt>
                <c:pt idx="15679">
                  <c:v>88.752297568104041</c:v>
                </c:pt>
                <c:pt idx="15680">
                  <c:v>88.753310005962717</c:v>
                </c:pt>
                <c:pt idx="15681">
                  <c:v>88.75432237950082</c:v>
                </c:pt>
                <c:pt idx="15682">
                  <c:v>88.755334688726549</c:v>
                </c:pt>
                <c:pt idx="15683">
                  <c:v>88.756346933648061</c:v>
                </c:pt>
                <c:pt idx="15684">
                  <c:v>88.757359114273498</c:v>
                </c:pt>
                <c:pt idx="15685">
                  <c:v>88.758371230611047</c:v>
                </c:pt>
                <c:pt idx="15686">
                  <c:v>88.759383282668878</c:v>
                </c:pt>
                <c:pt idx="15687">
                  <c:v>88.760395270455177</c:v>
                </c:pt>
                <c:pt idx="15688">
                  <c:v>88.761407193978073</c:v>
                </c:pt>
                <c:pt idx="15689">
                  <c:v>88.762419053245722</c:v>
                </c:pt>
                <c:pt idx="15690">
                  <c:v>88.763430848266296</c:v>
                </c:pt>
                <c:pt idx="15691">
                  <c:v>88.76444257904798</c:v>
                </c:pt>
                <c:pt idx="15692">
                  <c:v>88.765454245598889</c:v>
                </c:pt>
                <c:pt idx="15693">
                  <c:v>88.766465847927194</c:v>
                </c:pt>
                <c:pt idx="15694">
                  <c:v>88.767477386041065</c:v>
                </c:pt>
                <c:pt idx="15695">
                  <c:v>88.768488859948619</c:v>
                </c:pt>
                <c:pt idx="15696">
                  <c:v>88.769500269658025</c:v>
                </c:pt>
                <c:pt idx="15697">
                  <c:v>88.770511615177455</c:v>
                </c:pt>
                <c:pt idx="15698">
                  <c:v>88.771522896515037</c:v>
                </c:pt>
                <c:pt idx="15699">
                  <c:v>88.772534113678873</c:v>
                </c:pt>
                <c:pt idx="15700">
                  <c:v>88.773545266677161</c:v>
                </c:pt>
                <c:pt idx="15701">
                  <c:v>88.774556355518058</c:v>
                </c:pt>
                <c:pt idx="15702">
                  <c:v>88.775567380209637</c:v>
                </c:pt>
                <c:pt idx="15703">
                  <c:v>88.776578340760111</c:v>
                </c:pt>
                <c:pt idx="15704">
                  <c:v>88.77758923717758</c:v>
                </c:pt>
                <c:pt idx="15705">
                  <c:v>88.778600069470201</c:v>
                </c:pt>
                <c:pt idx="15706">
                  <c:v>88.779610837646061</c:v>
                </c:pt>
                <c:pt idx="15707">
                  <c:v>88.780621541713316</c:v>
                </c:pt>
                <c:pt idx="15708">
                  <c:v>88.781632181680138</c:v>
                </c:pt>
                <c:pt idx="15709">
                  <c:v>88.782642757554626</c:v>
                </c:pt>
                <c:pt idx="15710">
                  <c:v>88.783653269344896</c:v>
                </c:pt>
                <c:pt idx="15711">
                  <c:v>88.784663717059075</c:v>
                </c:pt>
                <c:pt idx="15712">
                  <c:v>88.785674100705322</c:v>
                </c:pt>
                <c:pt idx="15713">
                  <c:v>88.786684420291735</c:v>
                </c:pt>
                <c:pt idx="15714">
                  <c:v>88.78769467582643</c:v>
                </c:pt>
                <c:pt idx="15715">
                  <c:v>88.788704867317563</c:v>
                </c:pt>
                <c:pt idx="15716">
                  <c:v>88.789714994773206</c:v>
                </c:pt>
                <c:pt idx="15717">
                  <c:v>88.790725058201531</c:v>
                </c:pt>
                <c:pt idx="15718">
                  <c:v>88.791735057610595</c:v>
                </c:pt>
                <c:pt idx="15719">
                  <c:v>88.792744993008554</c:v>
                </c:pt>
                <c:pt idx="15720">
                  <c:v>88.793754864403496</c:v>
                </c:pt>
                <c:pt idx="15721">
                  <c:v>88.794764671803577</c:v>
                </c:pt>
                <c:pt idx="15722">
                  <c:v>88.795774415216854</c:v>
                </c:pt>
                <c:pt idx="15723">
                  <c:v>88.796784094651443</c:v>
                </c:pt>
                <c:pt idx="15724">
                  <c:v>88.797793710115499</c:v>
                </c:pt>
                <c:pt idx="15725">
                  <c:v>88.798803261617081</c:v>
                </c:pt>
                <c:pt idx="15726">
                  <c:v>88.799812749164303</c:v>
                </c:pt>
                <c:pt idx="15727">
                  <c:v>88.800822172765265</c:v>
                </c:pt>
                <c:pt idx="15728">
                  <c:v>88.801831532428068</c:v>
                </c:pt>
                <c:pt idx="15729">
                  <c:v>88.802840828160839</c:v>
                </c:pt>
                <c:pt idx="15730">
                  <c:v>88.803850059971651</c:v>
                </c:pt>
                <c:pt idx="15731">
                  <c:v>88.804859227868576</c:v>
                </c:pt>
                <c:pt idx="15732">
                  <c:v>88.805868331859756</c:v>
                </c:pt>
                <c:pt idx="15733">
                  <c:v>88.806877371953277</c:v>
                </c:pt>
                <c:pt idx="15734">
                  <c:v>88.807886348157211</c:v>
                </c:pt>
                <c:pt idx="15735">
                  <c:v>88.80889526047963</c:v>
                </c:pt>
                <c:pt idx="15736">
                  <c:v>88.809904108928663</c:v>
                </c:pt>
                <c:pt idx="15737">
                  <c:v>88.810912893512366</c:v>
                </c:pt>
                <c:pt idx="15738">
                  <c:v>88.811921614238855</c:v>
                </c:pt>
                <c:pt idx="15739">
                  <c:v>88.812930271116201</c:v>
                </c:pt>
                <c:pt idx="15740">
                  <c:v>88.81393886415249</c:v>
                </c:pt>
                <c:pt idx="15741">
                  <c:v>88.814947393355766</c:v>
                </c:pt>
                <c:pt idx="15742">
                  <c:v>88.815955858734156</c:v>
                </c:pt>
                <c:pt idx="15743">
                  <c:v>88.81696426029572</c:v>
                </c:pt>
                <c:pt idx="15744">
                  <c:v>88.817972598048541</c:v>
                </c:pt>
                <c:pt idx="15745">
                  <c:v>88.818980872000694</c:v>
                </c:pt>
                <c:pt idx="15746">
                  <c:v>88.819989082160234</c:v>
                </c:pt>
                <c:pt idx="15747">
                  <c:v>88.820997228535248</c:v>
                </c:pt>
                <c:pt idx="15748">
                  <c:v>88.822005311133793</c:v>
                </c:pt>
                <c:pt idx="15749">
                  <c:v>88.82301332996397</c:v>
                </c:pt>
                <c:pt idx="15750">
                  <c:v>88.824021285033808</c:v>
                </c:pt>
                <c:pt idx="15751">
                  <c:v>88.825029176351393</c:v>
                </c:pt>
                <c:pt idx="15752">
                  <c:v>88.826037003924768</c:v>
                </c:pt>
                <c:pt idx="15753">
                  <c:v>88.827044767762033</c:v>
                </c:pt>
                <c:pt idx="15754">
                  <c:v>88.828052467871217</c:v>
                </c:pt>
                <c:pt idx="15755">
                  <c:v>88.829060104260407</c:v>
                </c:pt>
                <c:pt idx="15756">
                  <c:v>88.830067676937645</c:v>
                </c:pt>
                <c:pt idx="15757">
                  <c:v>88.831075185910962</c:v>
                </c:pt>
                <c:pt idx="15758">
                  <c:v>88.832082631188456</c:v>
                </c:pt>
                <c:pt idx="15759">
                  <c:v>88.833090012778143</c:v>
                </c:pt>
                <c:pt idx="15760">
                  <c:v>88.834097330688124</c:v>
                </c:pt>
                <c:pt idx="15761">
                  <c:v>88.835104584926398</c:v>
                </c:pt>
                <c:pt idx="15762">
                  <c:v>88.836111775501038</c:v>
                </c:pt>
                <c:pt idx="15763">
                  <c:v>88.837118902420059</c:v>
                </c:pt>
                <c:pt idx="15764">
                  <c:v>88.838125965691589</c:v>
                </c:pt>
                <c:pt idx="15765">
                  <c:v>88.839132965323586</c:v>
                </c:pt>
                <c:pt idx="15766">
                  <c:v>88.840139901324136</c:v>
                </c:pt>
                <c:pt idx="15767">
                  <c:v>88.841146773701269</c:v>
                </c:pt>
                <c:pt idx="15768">
                  <c:v>88.842153582462998</c:v>
                </c:pt>
                <c:pt idx="15769">
                  <c:v>88.843160327617426</c:v>
                </c:pt>
                <c:pt idx="15770">
                  <c:v>88.844167009172551</c:v>
                </c:pt>
                <c:pt idx="15771">
                  <c:v>88.84517362713639</c:v>
                </c:pt>
                <c:pt idx="15772">
                  <c:v>88.846180181516971</c:v>
                </c:pt>
                <c:pt idx="15773">
                  <c:v>88.847186672322408</c:v>
                </c:pt>
                <c:pt idx="15774">
                  <c:v>88.84819309956066</c:v>
                </c:pt>
                <c:pt idx="15775">
                  <c:v>88.849199463239728</c:v>
                </c:pt>
                <c:pt idx="15776">
                  <c:v>88.850205763367711</c:v>
                </c:pt>
                <c:pt idx="15777">
                  <c:v>88.851211999952611</c:v>
                </c:pt>
                <c:pt idx="15778">
                  <c:v>88.852218173002427</c:v>
                </c:pt>
                <c:pt idx="15779">
                  <c:v>88.853224282525218</c:v>
                </c:pt>
                <c:pt idx="15780">
                  <c:v>88.854230328528985</c:v>
                </c:pt>
                <c:pt idx="15781">
                  <c:v>88.855236311021756</c:v>
                </c:pt>
                <c:pt idx="15782">
                  <c:v>88.856242230011546</c:v>
                </c:pt>
                <c:pt idx="15783">
                  <c:v>88.857248085506342</c:v>
                </c:pt>
                <c:pt idx="15784">
                  <c:v>88.85825387751423</c:v>
                </c:pt>
                <c:pt idx="15785">
                  <c:v>88.859259606043153</c:v>
                </c:pt>
                <c:pt idx="15786">
                  <c:v>88.860265271101156</c:v>
                </c:pt>
                <c:pt idx="15787">
                  <c:v>88.861270872696224</c:v>
                </c:pt>
                <c:pt idx="15788">
                  <c:v>88.862276410836429</c:v>
                </c:pt>
                <c:pt idx="15789">
                  <c:v>88.863281885529716</c:v>
                </c:pt>
                <c:pt idx="15790">
                  <c:v>88.864287296784113</c:v>
                </c:pt>
                <c:pt idx="15791">
                  <c:v>88.865292644607635</c:v>
                </c:pt>
                <c:pt idx="15792">
                  <c:v>88.866297929008269</c:v>
                </c:pt>
                <c:pt idx="15793">
                  <c:v>88.867303149994015</c:v>
                </c:pt>
                <c:pt idx="15794">
                  <c:v>88.868308307572889</c:v>
                </c:pt>
                <c:pt idx="15795">
                  <c:v>88.869313401752891</c:v>
                </c:pt>
                <c:pt idx="15796">
                  <c:v>88.870318432541978</c:v>
                </c:pt>
                <c:pt idx="15797">
                  <c:v>88.871323399948196</c:v>
                </c:pt>
                <c:pt idx="15798">
                  <c:v>88.872328303979515</c:v>
                </c:pt>
                <c:pt idx="15799">
                  <c:v>88.873333144643937</c:v>
                </c:pt>
                <c:pt idx="15800">
                  <c:v>88.874337921949419</c:v>
                </c:pt>
                <c:pt idx="15801">
                  <c:v>88.875342635904019</c:v>
                </c:pt>
                <c:pt idx="15802">
                  <c:v>88.876347286515653</c:v>
                </c:pt>
                <c:pt idx="15803">
                  <c:v>88.877351873792378</c:v>
                </c:pt>
                <c:pt idx="15804">
                  <c:v>88.878356397742081</c:v>
                </c:pt>
                <c:pt idx="15805">
                  <c:v>88.879360858372848</c:v>
                </c:pt>
                <c:pt idx="15806">
                  <c:v>88.880365255692595</c:v>
                </c:pt>
                <c:pt idx="15807">
                  <c:v>88.881369589709351</c:v>
                </c:pt>
                <c:pt idx="15808">
                  <c:v>88.882373860431045</c:v>
                </c:pt>
                <c:pt idx="15809">
                  <c:v>88.883378067865678</c:v>
                </c:pt>
                <c:pt idx="15810">
                  <c:v>88.884382212021251</c:v>
                </c:pt>
                <c:pt idx="15811">
                  <c:v>88.885386292905693</c:v>
                </c:pt>
                <c:pt idx="15812">
                  <c:v>88.886390310526991</c:v>
                </c:pt>
                <c:pt idx="15813">
                  <c:v>88.887394264893146</c:v>
                </c:pt>
                <c:pt idx="15814">
                  <c:v>88.888398156012087</c:v>
                </c:pt>
                <c:pt idx="15815">
                  <c:v>88.88940198389183</c:v>
                </c:pt>
                <c:pt idx="15816">
                  <c:v>88.890405748540275</c:v>
                </c:pt>
                <c:pt idx="15817">
                  <c:v>88.891409449965451</c:v>
                </c:pt>
                <c:pt idx="15818">
                  <c:v>88.892413088175289</c:v>
                </c:pt>
                <c:pt idx="15819">
                  <c:v>88.893416663177732</c:v>
                </c:pt>
                <c:pt idx="15820">
                  <c:v>88.894420174980809</c:v>
                </c:pt>
                <c:pt idx="15821">
                  <c:v>88.895423623592407</c:v>
                </c:pt>
                <c:pt idx="15822">
                  <c:v>88.896427009020499</c:v>
                </c:pt>
                <c:pt idx="15823">
                  <c:v>88.8974303312731</c:v>
                </c:pt>
                <c:pt idx="15824">
                  <c:v>88.898433590358081</c:v>
                </c:pt>
                <c:pt idx="15825">
                  <c:v>88.899436786283488</c:v>
                </c:pt>
                <c:pt idx="15826">
                  <c:v>88.900439919057163</c:v>
                </c:pt>
                <c:pt idx="15827">
                  <c:v>88.901442988687151</c:v>
                </c:pt>
                <c:pt idx="15828">
                  <c:v>88.902445995181353</c:v>
                </c:pt>
                <c:pt idx="15829">
                  <c:v>88.903448938547697</c:v>
                </c:pt>
                <c:pt idx="15830">
                  <c:v>88.9044518187942</c:v>
                </c:pt>
                <c:pt idx="15831">
                  <c:v>88.905454635928749</c:v>
                </c:pt>
                <c:pt idx="15832">
                  <c:v>88.9064573899593</c:v>
                </c:pt>
                <c:pt idx="15833">
                  <c:v>88.907460080893813</c:v>
                </c:pt>
                <c:pt idx="15834">
                  <c:v>88.908462708740217</c:v>
                </c:pt>
                <c:pt idx="15835">
                  <c:v>88.909465273506441</c:v>
                </c:pt>
                <c:pt idx="15836">
                  <c:v>88.910467775200402</c:v>
                </c:pt>
                <c:pt idx="15837">
                  <c:v>88.911470213830086</c:v>
                </c:pt>
                <c:pt idx="15838">
                  <c:v>88.912472589403379</c:v>
                </c:pt>
                <c:pt idx="15839">
                  <c:v>88.913474901928254</c:v>
                </c:pt>
                <c:pt idx="15840">
                  <c:v>88.914477151412598</c:v>
                </c:pt>
                <c:pt idx="15841">
                  <c:v>88.915479337864383</c:v>
                </c:pt>
                <c:pt idx="15842">
                  <c:v>88.916481461291539</c:v>
                </c:pt>
                <c:pt idx="15843">
                  <c:v>88.917483521701939</c:v>
                </c:pt>
                <c:pt idx="15844">
                  <c:v>88.918485519103569</c:v>
                </c:pt>
                <c:pt idx="15845">
                  <c:v>88.919487453504289</c:v>
                </c:pt>
                <c:pt idx="15846">
                  <c:v>88.920489324912083</c:v>
                </c:pt>
                <c:pt idx="15847">
                  <c:v>88.92149113333484</c:v>
                </c:pt>
                <c:pt idx="15848">
                  <c:v>88.922492878780488</c:v>
                </c:pt>
                <c:pt idx="15849">
                  <c:v>88.923494561256945</c:v>
                </c:pt>
                <c:pt idx="15850">
                  <c:v>88.924496180772095</c:v>
                </c:pt>
                <c:pt idx="15851">
                  <c:v>88.925497737333927</c:v>
                </c:pt>
                <c:pt idx="15852">
                  <c:v>88.92649923095027</c:v>
                </c:pt>
                <c:pt idx="15853">
                  <c:v>88.927500661629068</c:v>
                </c:pt>
                <c:pt idx="15854">
                  <c:v>88.928502029378265</c:v>
                </c:pt>
                <c:pt idx="15855">
                  <c:v>88.929503334205705</c:v>
                </c:pt>
                <c:pt idx="15856">
                  <c:v>88.930504576119361</c:v>
                </c:pt>
                <c:pt idx="15857">
                  <c:v>88.931505755127091</c:v>
                </c:pt>
                <c:pt idx="15858">
                  <c:v>88.932506871236811</c:v>
                </c:pt>
                <c:pt idx="15859">
                  <c:v>88.93350792445645</c:v>
                </c:pt>
                <c:pt idx="15860">
                  <c:v>88.934508914793881</c:v>
                </c:pt>
                <c:pt idx="15861">
                  <c:v>88.935509842256977</c:v>
                </c:pt>
                <c:pt idx="15862">
                  <c:v>88.936510706853682</c:v>
                </c:pt>
                <c:pt idx="15863">
                  <c:v>88.937511508591911</c:v>
                </c:pt>
                <c:pt idx="15864">
                  <c:v>88.93851224747948</c:v>
                </c:pt>
                <c:pt idx="15865">
                  <c:v>88.939512923524362</c:v>
                </c:pt>
                <c:pt idx="15866">
                  <c:v>88.9405135367344</c:v>
                </c:pt>
                <c:pt idx="15867">
                  <c:v>88.941514087117511</c:v>
                </c:pt>
                <c:pt idx="15868">
                  <c:v>88.942514574681596</c:v>
                </c:pt>
                <c:pt idx="15869">
                  <c:v>88.943514999434484</c:v>
                </c:pt>
                <c:pt idx="15870">
                  <c:v>88.944515361384106</c:v>
                </c:pt>
                <c:pt idx="15871">
                  <c:v>88.945515660538348</c:v>
                </c:pt>
                <c:pt idx="15872">
                  <c:v>88.946515896905083</c:v>
                </c:pt>
                <c:pt idx="15873">
                  <c:v>88.947516070492185</c:v>
                </c:pt>
                <c:pt idx="15874">
                  <c:v>88.948516181307554</c:v>
                </c:pt>
                <c:pt idx="15875">
                  <c:v>88.949516229359034</c:v>
                </c:pt>
                <c:pt idx="15876">
                  <c:v>88.950516214654542</c:v>
                </c:pt>
                <c:pt idx="15877">
                  <c:v>88.951516137201963</c:v>
                </c:pt>
                <c:pt idx="15878">
                  <c:v>88.952515997009101</c:v>
                </c:pt>
                <c:pt idx="15879">
                  <c:v>88.953515794083899</c:v>
                </c:pt>
                <c:pt idx="15880">
                  <c:v>88.954515528434214</c:v>
                </c:pt>
                <c:pt idx="15881">
                  <c:v>88.955515200067865</c:v>
                </c:pt>
                <c:pt idx="15882">
                  <c:v>88.956514808992807</c:v>
                </c:pt>
                <c:pt idx="15883">
                  <c:v>88.95751435521683</c:v>
                </c:pt>
                <c:pt idx="15884">
                  <c:v>88.958513838747805</c:v>
                </c:pt>
                <c:pt idx="15885">
                  <c:v>88.959513259593663</c:v>
                </c:pt>
                <c:pt idx="15886">
                  <c:v>88.960512617762205</c:v>
                </c:pt>
                <c:pt idx="15887">
                  <c:v>88.961511913261305</c:v>
                </c:pt>
                <c:pt idx="15888">
                  <c:v>88.962511146098848</c:v>
                </c:pt>
                <c:pt idx="15889">
                  <c:v>88.963510316282679</c:v>
                </c:pt>
                <c:pt idx="15890">
                  <c:v>88.96450942382063</c:v>
                </c:pt>
                <c:pt idx="15891">
                  <c:v>88.965508468720557</c:v>
                </c:pt>
                <c:pt idx="15892">
                  <c:v>88.966507450990349</c:v>
                </c:pt>
                <c:pt idx="15893">
                  <c:v>88.967506370637835</c:v>
                </c:pt>
                <c:pt idx="15894">
                  <c:v>88.968505227670889</c:v>
                </c:pt>
                <c:pt idx="15895">
                  <c:v>88.969504022097325</c:v>
                </c:pt>
                <c:pt idx="15896">
                  <c:v>88.97050275392499</c:v>
                </c:pt>
                <c:pt idx="15897">
                  <c:v>88.971501423161754</c:v>
                </c:pt>
                <c:pt idx="15898">
                  <c:v>88.972500029815478</c:v>
                </c:pt>
                <c:pt idx="15899">
                  <c:v>88.973498573893977</c:v>
                </c:pt>
                <c:pt idx="15900">
                  <c:v>88.974497055405081</c:v>
                </c:pt>
                <c:pt idx="15901">
                  <c:v>88.975495474356649</c:v>
                </c:pt>
                <c:pt idx="15902">
                  <c:v>88.976493830756525</c:v>
                </c:pt>
                <c:pt idx="15903">
                  <c:v>88.977492124612539</c:v>
                </c:pt>
                <c:pt idx="15904">
                  <c:v>88.978490355932522</c:v>
                </c:pt>
                <c:pt idx="15905">
                  <c:v>88.979488524724289</c:v>
                </c:pt>
                <c:pt idx="15906">
                  <c:v>88.980486630995742</c:v>
                </c:pt>
                <c:pt idx="15907">
                  <c:v>88.98148467475464</c:v>
                </c:pt>
                <c:pt idx="15908">
                  <c:v>88.98248265600887</c:v>
                </c:pt>
                <c:pt idx="15909">
                  <c:v>88.983480574766176</c:v>
                </c:pt>
                <c:pt idx="15910">
                  <c:v>88.984478431034489</c:v>
                </c:pt>
                <c:pt idx="15911">
                  <c:v>88.985476224821554</c:v>
                </c:pt>
                <c:pt idx="15912">
                  <c:v>88.986473956135242</c:v>
                </c:pt>
                <c:pt idx="15913">
                  <c:v>88.987471624983357</c:v>
                </c:pt>
                <c:pt idx="15914">
                  <c:v>88.988469231373742</c:v>
                </c:pt>
                <c:pt idx="15915">
                  <c:v>88.989466775314156</c:v>
                </c:pt>
                <c:pt idx="15916">
                  <c:v>88.990464256812501</c:v>
                </c:pt>
                <c:pt idx="15917">
                  <c:v>88.991461675876536</c:v>
                </c:pt>
                <c:pt idx="15918">
                  <c:v>88.992459032514091</c:v>
                </c:pt>
                <c:pt idx="15919">
                  <c:v>88.993456326732996</c:v>
                </c:pt>
                <c:pt idx="15920">
                  <c:v>88.994453558541025</c:v>
                </c:pt>
                <c:pt idx="15921">
                  <c:v>88.995450727946036</c:v>
                </c:pt>
                <c:pt idx="15922">
                  <c:v>88.996447834955788</c:v>
                </c:pt>
                <c:pt idx="15923">
                  <c:v>88.997444879578111</c:v>
                </c:pt>
                <c:pt idx="15924">
                  <c:v>88.998441861820851</c:v>
                </c:pt>
                <c:pt idx="15925">
                  <c:v>88.999438781691751</c:v>
                </c:pt>
                <c:pt idx="15926">
                  <c:v>89.000435639198642</c:v>
                </c:pt>
                <c:pt idx="15927">
                  <c:v>89.001432434349354</c:v>
                </c:pt>
                <c:pt idx="15928">
                  <c:v>89.002429167151647</c:v>
                </c:pt>
                <c:pt idx="15929">
                  <c:v>89.003425837613321</c:v>
                </c:pt>
                <c:pt idx="15930">
                  <c:v>89.004422445742179</c:v>
                </c:pt>
                <c:pt idx="15931">
                  <c:v>89.005418991546023</c:v>
                </c:pt>
                <c:pt idx="15932">
                  <c:v>89.006415475032654</c:v>
                </c:pt>
                <c:pt idx="15933">
                  <c:v>89.007411896209888</c:v>
                </c:pt>
                <c:pt idx="15934">
                  <c:v>89.008408255085442</c:v>
                </c:pt>
                <c:pt idx="15935">
                  <c:v>89.009404551667203</c:v>
                </c:pt>
                <c:pt idx="15936">
                  <c:v>89.010400785962844</c:v>
                </c:pt>
                <c:pt idx="15937">
                  <c:v>89.011396957980267</c:v>
                </c:pt>
                <c:pt idx="15938">
                  <c:v>89.012393067727217</c:v>
                </c:pt>
                <c:pt idx="15939">
                  <c:v>89.013389115211439</c:v>
                </c:pt>
                <c:pt idx="15940">
                  <c:v>89.014385100440748</c:v>
                </c:pt>
                <c:pt idx="15941">
                  <c:v>89.015381023422947</c:v>
                </c:pt>
                <c:pt idx="15942">
                  <c:v>89.016376884165794</c:v>
                </c:pt>
                <c:pt idx="15943">
                  <c:v>89.017372682677063</c:v>
                </c:pt>
                <c:pt idx="15944">
                  <c:v>89.018368418964528</c:v>
                </c:pt>
                <c:pt idx="15945">
                  <c:v>89.019364093035975</c:v>
                </c:pt>
                <c:pt idx="15946">
                  <c:v>89.020359704899192</c:v>
                </c:pt>
                <c:pt idx="15947">
                  <c:v>89.021355254561911</c:v>
                </c:pt>
                <c:pt idx="15948">
                  <c:v>89.022350742031946</c:v>
                </c:pt>
                <c:pt idx="15949">
                  <c:v>89.023346167317058</c:v>
                </c:pt>
                <c:pt idx="15950">
                  <c:v>89.024341530424977</c:v>
                </c:pt>
                <c:pt idx="15951">
                  <c:v>89.025336831363518</c:v>
                </c:pt>
                <c:pt idx="15952">
                  <c:v>89.026332070140441</c:v>
                </c:pt>
                <c:pt idx="15953">
                  <c:v>89.027327246763491</c:v>
                </c:pt>
                <c:pt idx="15954">
                  <c:v>89.028322361240413</c:v>
                </c:pt>
                <c:pt idx="15955">
                  <c:v>89.029317413579037</c:v>
                </c:pt>
                <c:pt idx="15956">
                  <c:v>89.030312403787036</c:v>
                </c:pt>
                <c:pt idx="15957">
                  <c:v>89.031307331872242</c:v>
                </c:pt>
                <c:pt idx="15958">
                  <c:v>89.03230219784237</c:v>
                </c:pt>
                <c:pt idx="15959">
                  <c:v>89.033297001705179</c:v>
                </c:pt>
                <c:pt idx="15960">
                  <c:v>89.034291743468458</c:v>
                </c:pt>
                <c:pt idx="15961">
                  <c:v>89.035286423139908</c:v>
                </c:pt>
                <c:pt idx="15962">
                  <c:v>89.036281040727289</c:v>
                </c:pt>
                <c:pt idx="15963">
                  <c:v>89.037275596238402</c:v>
                </c:pt>
                <c:pt idx="15964">
                  <c:v>89.038270089680935</c:v>
                </c:pt>
                <c:pt idx="15965">
                  <c:v>89.039264521062663</c:v>
                </c:pt>
                <c:pt idx="15966">
                  <c:v>89.040258890391328</c:v>
                </c:pt>
                <c:pt idx="15967">
                  <c:v>89.041253197674649</c:v>
                </c:pt>
                <c:pt idx="15968">
                  <c:v>89.042247442920427</c:v>
                </c:pt>
                <c:pt idx="15969">
                  <c:v>89.043241626136364</c:v>
                </c:pt>
                <c:pt idx="15970">
                  <c:v>89.044235747330191</c:v>
                </c:pt>
                <c:pt idx="15971">
                  <c:v>89.045229806509653</c:v>
                </c:pt>
                <c:pt idx="15972">
                  <c:v>89.046223803682523</c:v>
                </c:pt>
                <c:pt idx="15973">
                  <c:v>89.047217738856475</c:v>
                </c:pt>
                <c:pt idx="15974">
                  <c:v>89.048211612039282</c:v>
                </c:pt>
                <c:pt idx="15975">
                  <c:v>89.049205423238647</c:v>
                </c:pt>
                <c:pt idx="15976">
                  <c:v>89.050199172462357</c:v>
                </c:pt>
                <c:pt idx="15977">
                  <c:v>89.0511928597181</c:v>
                </c:pt>
                <c:pt idx="15978">
                  <c:v>89.052186485013578</c:v>
                </c:pt>
                <c:pt idx="15979">
                  <c:v>89.053180048356566</c:v>
                </c:pt>
                <c:pt idx="15980">
                  <c:v>89.054173549754779</c:v>
                </c:pt>
                <c:pt idx="15981">
                  <c:v>89.05516698921592</c:v>
                </c:pt>
                <c:pt idx="15982">
                  <c:v>89.056160366747733</c:v>
                </c:pt>
                <c:pt idx="15983">
                  <c:v>89.057153682357907</c:v>
                </c:pt>
                <c:pt idx="15984">
                  <c:v>89.058146936054229</c:v>
                </c:pt>
                <c:pt idx="15985">
                  <c:v>89.059140127844344</c:v>
                </c:pt>
                <c:pt idx="15986">
                  <c:v>89.060133257735984</c:v>
                </c:pt>
                <c:pt idx="15987">
                  <c:v>89.061126325736893</c:v>
                </c:pt>
                <c:pt idx="15988">
                  <c:v>89.062119331854745</c:v>
                </c:pt>
                <c:pt idx="15989">
                  <c:v>89.063112276097286</c:v>
                </c:pt>
                <c:pt idx="15990">
                  <c:v>89.064105158472216</c:v>
                </c:pt>
                <c:pt idx="15991">
                  <c:v>89.065097978987268</c:v>
                </c:pt>
                <c:pt idx="15992">
                  <c:v>89.066090737650086</c:v>
                </c:pt>
                <c:pt idx="15993">
                  <c:v>89.067083434468444</c:v>
                </c:pt>
                <c:pt idx="15994">
                  <c:v>89.068076069449987</c:v>
                </c:pt>
                <c:pt idx="15995">
                  <c:v>89.069068642602474</c:v>
                </c:pt>
                <c:pt idx="15996">
                  <c:v>89.070061153933594</c:v>
                </c:pt>
                <c:pt idx="15997">
                  <c:v>89.071053603451006</c:v>
                </c:pt>
                <c:pt idx="15998">
                  <c:v>89.072045991162454</c:v>
                </c:pt>
                <c:pt idx="15999">
                  <c:v>89.073038317075614</c:v>
                </c:pt>
                <c:pt idx="16000">
                  <c:v>89.074030581198187</c:v>
                </c:pt>
                <c:pt idx="16001">
                  <c:v>89.075022783537875</c:v>
                </c:pt>
                <c:pt idx="16002">
                  <c:v>89.076014924102367</c:v>
                </c:pt>
                <c:pt idx="16003">
                  <c:v>89.077007002899322</c:v>
                </c:pt>
                <c:pt idx="16004">
                  <c:v>89.077999019936499</c:v>
                </c:pt>
                <c:pt idx="16005">
                  <c:v>89.078990975221529</c:v>
                </c:pt>
                <c:pt idx="16006">
                  <c:v>89.079982868762158</c:v>
                </c:pt>
                <c:pt idx="16007">
                  <c:v>89.080974700565989</c:v>
                </c:pt>
                <c:pt idx="16008">
                  <c:v>89.081966470640765</c:v>
                </c:pt>
                <c:pt idx="16009">
                  <c:v>89.082958178994161</c:v>
                </c:pt>
                <c:pt idx="16010">
                  <c:v>89.083949825633852</c:v>
                </c:pt>
                <c:pt idx="16011">
                  <c:v>89.084941410567524</c:v>
                </c:pt>
                <c:pt idx="16012">
                  <c:v>89.085932933802852</c:v>
                </c:pt>
                <c:pt idx="16013">
                  <c:v>89.086924395347481</c:v>
                </c:pt>
                <c:pt idx="16014">
                  <c:v>89.087915795209156</c:v>
                </c:pt>
                <c:pt idx="16015">
                  <c:v>89.088907133395494</c:v>
                </c:pt>
                <c:pt idx="16016">
                  <c:v>89.089898409914213</c:v>
                </c:pt>
                <c:pt idx="16017">
                  <c:v>89.090889624772927</c:v>
                </c:pt>
                <c:pt idx="16018">
                  <c:v>89.091880777979398</c:v>
                </c:pt>
                <c:pt idx="16019">
                  <c:v>89.092871869541199</c:v>
                </c:pt>
                <c:pt idx="16020">
                  <c:v>89.093862899466032</c:v>
                </c:pt>
                <c:pt idx="16021">
                  <c:v>89.094853867761572</c:v>
                </c:pt>
                <c:pt idx="16022">
                  <c:v>89.095844774435477</c:v>
                </c:pt>
                <c:pt idx="16023">
                  <c:v>89.096835619495423</c:v>
                </c:pt>
                <c:pt idx="16024">
                  <c:v>89.097826402949053</c:v>
                </c:pt>
                <c:pt idx="16025">
                  <c:v>89.098817124804043</c:v>
                </c:pt>
                <c:pt idx="16026">
                  <c:v>89.099807785068023</c:v>
                </c:pt>
                <c:pt idx="16027">
                  <c:v>89.100798383748696</c:v>
                </c:pt>
                <c:pt idx="16028">
                  <c:v>89.101788920853693</c:v>
                </c:pt>
                <c:pt idx="16029">
                  <c:v>89.102779396390659</c:v>
                </c:pt>
                <c:pt idx="16030">
                  <c:v>89.103769810367254</c:v>
                </c:pt>
                <c:pt idx="16031">
                  <c:v>89.104760162791123</c:v>
                </c:pt>
                <c:pt idx="16032">
                  <c:v>89.105750453669955</c:v>
                </c:pt>
                <c:pt idx="16033">
                  <c:v>89.106740683011338</c:v>
                </c:pt>
                <c:pt idx="16034">
                  <c:v>89.107730850822961</c:v>
                </c:pt>
                <c:pt idx="16035">
                  <c:v>89.108720957112482</c:v>
                </c:pt>
                <c:pt idx="16036">
                  <c:v>89.109711001887518</c:v>
                </c:pt>
                <c:pt idx="16037">
                  <c:v>89.110700985155717</c:v>
                </c:pt>
                <c:pt idx="16038">
                  <c:v>89.111690906924707</c:v>
                </c:pt>
                <c:pt idx="16039">
                  <c:v>89.112680767202136</c:v>
                </c:pt>
                <c:pt idx="16040">
                  <c:v>89.113670565995676</c:v>
                </c:pt>
                <c:pt idx="16041">
                  <c:v>89.114660303312945</c:v>
                </c:pt>
                <c:pt idx="16042">
                  <c:v>89.115649979161532</c:v>
                </c:pt>
                <c:pt idx="16043">
                  <c:v>89.116639593549152</c:v>
                </c:pt>
                <c:pt idx="16044">
                  <c:v>89.117629146483395</c:v>
                </c:pt>
                <c:pt idx="16045">
                  <c:v>89.118618637971892</c:v>
                </c:pt>
                <c:pt idx="16046">
                  <c:v>89.119608068022288</c:v>
                </c:pt>
                <c:pt idx="16047">
                  <c:v>89.120597436642171</c:v>
                </c:pt>
                <c:pt idx="16048">
                  <c:v>89.121586743839202</c:v>
                </c:pt>
                <c:pt idx="16049">
                  <c:v>89.122575989621041</c:v>
                </c:pt>
                <c:pt idx="16050">
                  <c:v>89.123565173995246</c:v>
                </c:pt>
                <c:pt idx="16051">
                  <c:v>89.124554296969478</c:v>
                </c:pt>
                <c:pt idx="16052">
                  <c:v>89.125543358551369</c:v>
                </c:pt>
                <c:pt idx="16053">
                  <c:v>89.126532358748506</c:v>
                </c:pt>
                <c:pt idx="16054">
                  <c:v>89.127521297568563</c:v>
                </c:pt>
                <c:pt idx="16055">
                  <c:v>89.128510175019073</c:v>
                </c:pt>
                <c:pt idx="16056">
                  <c:v>89.12949899110771</c:v>
                </c:pt>
                <c:pt idx="16057">
                  <c:v>89.130487745842075</c:v>
                </c:pt>
                <c:pt idx="16058">
                  <c:v>89.131476439229786</c:v>
                </c:pt>
                <c:pt idx="16059">
                  <c:v>89.13246507127846</c:v>
                </c:pt>
                <c:pt idx="16060">
                  <c:v>89.133453641995672</c:v>
                </c:pt>
                <c:pt idx="16061">
                  <c:v>89.134442151389109</c:v>
                </c:pt>
                <c:pt idx="16062">
                  <c:v>89.135430599466304</c:v>
                </c:pt>
                <c:pt idx="16063">
                  <c:v>89.136418986234858</c:v>
                </c:pt>
                <c:pt idx="16064">
                  <c:v>89.137407311702447</c:v>
                </c:pt>
                <c:pt idx="16065">
                  <c:v>89.138395575876615</c:v>
                </c:pt>
                <c:pt idx="16066">
                  <c:v>89.13938377876498</c:v>
                </c:pt>
                <c:pt idx="16067">
                  <c:v>89.140371920375159</c:v>
                </c:pt>
                <c:pt idx="16068">
                  <c:v>89.141360000714755</c:v>
                </c:pt>
                <c:pt idx="16069">
                  <c:v>89.142348019791314</c:v>
                </c:pt>
                <c:pt idx="16070">
                  <c:v>89.143335977612466</c:v>
                </c:pt>
                <c:pt idx="16071">
                  <c:v>89.144323874185829</c:v>
                </c:pt>
                <c:pt idx="16072">
                  <c:v>89.145311709518964</c:v>
                </c:pt>
                <c:pt idx="16073">
                  <c:v>89.146299483619458</c:v>
                </c:pt>
                <c:pt idx="16074">
                  <c:v>89.147287196494929</c:v>
                </c:pt>
                <c:pt idx="16075">
                  <c:v>89.148274848152965</c:v>
                </c:pt>
                <c:pt idx="16076">
                  <c:v>89.149262438601141</c:v>
                </c:pt>
                <c:pt idx="16077">
                  <c:v>89.150249967847046</c:v>
                </c:pt>
                <c:pt idx="16078">
                  <c:v>89.151237435898238</c:v>
                </c:pt>
                <c:pt idx="16079">
                  <c:v>89.152224842762365</c:v>
                </c:pt>
                <c:pt idx="16080">
                  <c:v>89.153212188446957</c:v>
                </c:pt>
                <c:pt idx="16081">
                  <c:v>89.154199472959604</c:v>
                </c:pt>
                <c:pt idx="16082">
                  <c:v>89.155186696307894</c:v>
                </c:pt>
                <c:pt idx="16083">
                  <c:v>89.1561738584994</c:v>
                </c:pt>
                <c:pt idx="16084">
                  <c:v>89.157160959541699</c:v>
                </c:pt>
                <c:pt idx="16085">
                  <c:v>89.158147999442377</c:v>
                </c:pt>
                <c:pt idx="16086">
                  <c:v>89.159134978209011</c:v>
                </c:pt>
                <c:pt idx="16087">
                  <c:v>89.160121895849116</c:v>
                </c:pt>
                <c:pt idx="16088">
                  <c:v>89.161108752370367</c:v>
                </c:pt>
                <c:pt idx="16089">
                  <c:v>89.162095547780226</c:v>
                </c:pt>
                <c:pt idx="16090">
                  <c:v>89.163082282086336</c:v>
                </c:pt>
                <c:pt idx="16091">
                  <c:v>89.164068955296216</c:v>
                </c:pt>
                <c:pt idx="16092">
                  <c:v>89.165055567417483</c:v>
                </c:pt>
                <c:pt idx="16093">
                  <c:v>89.166042118457668</c:v>
                </c:pt>
                <c:pt idx="16094">
                  <c:v>89.167028608424317</c:v>
                </c:pt>
                <c:pt idx="16095">
                  <c:v>89.16801503732502</c:v>
                </c:pt>
                <c:pt idx="16096">
                  <c:v>89.16900140516735</c:v>
                </c:pt>
                <c:pt idx="16097">
                  <c:v>89.169987711958825</c:v>
                </c:pt>
                <c:pt idx="16098">
                  <c:v>89.170973957706991</c:v>
                </c:pt>
                <c:pt idx="16099">
                  <c:v>89.171960142419465</c:v>
                </c:pt>
                <c:pt idx="16100">
                  <c:v>89.172946266103764</c:v>
                </c:pt>
                <c:pt idx="16101">
                  <c:v>89.173932328767464</c:v>
                </c:pt>
                <c:pt idx="16102">
                  <c:v>89.174918330418066</c:v>
                </c:pt>
                <c:pt idx="16103">
                  <c:v>89.175904271063175</c:v>
                </c:pt>
                <c:pt idx="16104">
                  <c:v>89.176890150710292</c:v>
                </c:pt>
                <c:pt idx="16105">
                  <c:v>89.177875969367022</c:v>
                </c:pt>
                <c:pt idx="16106">
                  <c:v>89.178861727040854</c:v>
                </c:pt>
                <c:pt idx="16107">
                  <c:v>89.179847423739346</c:v>
                </c:pt>
                <c:pt idx="16108">
                  <c:v>89.180833059470075</c:v>
                </c:pt>
                <c:pt idx="16109">
                  <c:v>89.181818634240557</c:v>
                </c:pt>
                <c:pt idx="16110">
                  <c:v>89.182804148058324</c:v>
                </c:pt>
                <c:pt idx="16111">
                  <c:v>89.183789600930936</c:v>
                </c:pt>
                <c:pt idx="16112">
                  <c:v>89.184774992865883</c:v>
                </c:pt>
                <c:pt idx="16113">
                  <c:v>89.185760323870781</c:v>
                </c:pt>
                <c:pt idx="16114">
                  <c:v>89.186745593953106</c:v>
                </c:pt>
                <c:pt idx="16115">
                  <c:v>89.187730803120402</c:v>
                </c:pt>
                <c:pt idx="16116">
                  <c:v>89.188715951380203</c:v>
                </c:pt>
                <c:pt idx="16117">
                  <c:v>89.189701038740026</c:v>
                </c:pt>
                <c:pt idx="16118">
                  <c:v>89.19068606520743</c:v>
                </c:pt>
                <c:pt idx="16119">
                  <c:v>89.191671030789934</c:v>
                </c:pt>
                <c:pt idx="16120">
                  <c:v>89.19265593549504</c:v>
                </c:pt>
                <c:pt idx="16121">
                  <c:v>89.193640779330309</c:v>
                </c:pt>
                <c:pt idx="16122">
                  <c:v>89.19462556230323</c:v>
                </c:pt>
                <c:pt idx="16123">
                  <c:v>89.195610284421349</c:v>
                </c:pt>
                <c:pt idx="16124">
                  <c:v>89.196594945692169</c:v>
                </c:pt>
                <c:pt idx="16125">
                  <c:v>89.197579546123222</c:v>
                </c:pt>
                <c:pt idx="16126">
                  <c:v>89.198564085722026</c:v>
                </c:pt>
                <c:pt idx="16127">
                  <c:v>89.199548564496112</c:v>
                </c:pt>
                <c:pt idx="16128">
                  <c:v>89.200532982452941</c:v>
                </c:pt>
                <c:pt idx="16129">
                  <c:v>89.201517339600088</c:v>
                </c:pt>
                <c:pt idx="16130">
                  <c:v>89.202501635945026</c:v>
                </c:pt>
                <c:pt idx="16131">
                  <c:v>89.203485871495275</c:v>
                </c:pt>
                <c:pt idx="16132">
                  <c:v>89.204470046258351</c:v>
                </c:pt>
                <c:pt idx="16133">
                  <c:v>89.205454160241771</c:v>
                </c:pt>
                <c:pt idx="16134">
                  <c:v>89.206438213453026</c:v>
                </c:pt>
                <c:pt idx="16135">
                  <c:v>89.207422205899618</c:v>
                </c:pt>
                <c:pt idx="16136">
                  <c:v>89.208406137589066</c:v>
                </c:pt>
                <c:pt idx="16137">
                  <c:v>89.209390008528857</c:v>
                </c:pt>
                <c:pt idx="16138">
                  <c:v>89.210373818726524</c:v>
                </c:pt>
                <c:pt idx="16139">
                  <c:v>89.211357568189527</c:v>
                </c:pt>
                <c:pt idx="16140">
                  <c:v>89.212341256925342</c:v>
                </c:pt>
                <c:pt idx="16141">
                  <c:v>89.213324884941571</c:v>
                </c:pt>
                <c:pt idx="16142">
                  <c:v>89.214308452245589</c:v>
                </c:pt>
                <c:pt idx="16143">
                  <c:v>89.215291958844972</c:v>
                </c:pt>
                <c:pt idx="16144">
                  <c:v>89.216275404747165</c:v>
                </c:pt>
                <c:pt idx="16145">
                  <c:v>89.217258789959715</c:v>
                </c:pt>
                <c:pt idx="16146">
                  <c:v>89.218242114490039</c:v>
                </c:pt>
                <c:pt idx="16147">
                  <c:v>89.219225378345683</c:v>
                </c:pt>
                <c:pt idx="16148">
                  <c:v>89.220208581534109</c:v>
                </c:pt>
                <c:pt idx="16149">
                  <c:v>89.221191724062805</c:v>
                </c:pt>
                <c:pt idx="16150">
                  <c:v>89.222174805939261</c:v>
                </c:pt>
                <c:pt idx="16151">
                  <c:v>89.223157827170965</c:v>
                </c:pt>
                <c:pt idx="16152">
                  <c:v>89.224140787765378</c:v>
                </c:pt>
                <c:pt idx="16153">
                  <c:v>89.22512368772999</c:v>
                </c:pt>
                <c:pt idx="16154">
                  <c:v>89.22610652707229</c:v>
                </c:pt>
                <c:pt idx="16155">
                  <c:v>89.227089305799751</c:v>
                </c:pt>
                <c:pt idx="16156">
                  <c:v>89.22807202391985</c:v>
                </c:pt>
                <c:pt idx="16157">
                  <c:v>89.229054681440047</c:v>
                </c:pt>
                <c:pt idx="16158">
                  <c:v>89.230037278367831</c:v>
                </c:pt>
                <c:pt idx="16159">
                  <c:v>89.231019814710677</c:v>
                </c:pt>
                <c:pt idx="16160">
                  <c:v>89.232002290476061</c:v>
                </c:pt>
                <c:pt idx="16161">
                  <c:v>89.232984705671413</c:v>
                </c:pt>
                <c:pt idx="16162">
                  <c:v>89.233967060304238</c:v>
                </c:pt>
                <c:pt idx="16163">
                  <c:v>89.23494935438201</c:v>
                </c:pt>
                <c:pt idx="16164">
                  <c:v>89.235931587912148</c:v>
                </c:pt>
                <c:pt idx="16165">
                  <c:v>89.236913760902169</c:v>
                </c:pt>
                <c:pt idx="16166">
                  <c:v>89.237895873359491</c:v>
                </c:pt>
                <c:pt idx="16167">
                  <c:v>89.238877925291575</c:v>
                </c:pt>
                <c:pt idx="16168">
                  <c:v>89.239859916705953</c:v>
                </c:pt>
                <c:pt idx="16169">
                  <c:v>89.240841847609985</c:v>
                </c:pt>
                <c:pt idx="16170">
                  <c:v>89.241823718011204</c:v>
                </c:pt>
                <c:pt idx="16171">
                  <c:v>89.242805527917014</c:v>
                </c:pt>
                <c:pt idx="16172">
                  <c:v>89.243787277334903</c:v>
                </c:pt>
                <c:pt idx="16173">
                  <c:v>89.244768966272304</c:v>
                </c:pt>
                <c:pt idx="16174">
                  <c:v>89.245750594736691</c:v>
                </c:pt>
                <c:pt idx="16175">
                  <c:v>89.246732162735469</c:v>
                </c:pt>
                <c:pt idx="16176">
                  <c:v>89.247713670276113</c:v>
                </c:pt>
                <c:pt idx="16177">
                  <c:v>89.248695117366111</c:v>
                </c:pt>
                <c:pt idx="16178">
                  <c:v>89.249676504012854</c:v>
                </c:pt>
                <c:pt idx="16179">
                  <c:v>89.250657830223787</c:v>
                </c:pt>
                <c:pt idx="16180">
                  <c:v>89.251639096006357</c:v>
                </c:pt>
                <c:pt idx="16181">
                  <c:v>89.252620301368054</c:v>
                </c:pt>
                <c:pt idx="16182">
                  <c:v>89.253601446316267</c:v>
                </c:pt>
                <c:pt idx="16183">
                  <c:v>89.254582530858457</c:v>
                </c:pt>
                <c:pt idx="16184">
                  <c:v>89.255563555002041</c:v>
                </c:pt>
                <c:pt idx="16185">
                  <c:v>89.256544518754481</c:v>
                </c:pt>
                <c:pt idx="16186">
                  <c:v>89.257525422123166</c:v>
                </c:pt>
                <c:pt idx="16187">
                  <c:v>89.258506265115614</c:v>
                </c:pt>
                <c:pt idx="16188">
                  <c:v>89.259487047739157</c:v>
                </c:pt>
                <c:pt idx="16189">
                  <c:v>89.260467770001299</c:v>
                </c:pt>
                <c:pt idx="16190">
                  <c:v>89.261448431909443</c:v>
                </c:pt>
                <c:pt idx="16191">
                  <c:v>89.262429033471022</c:v>
                </c:pt>
                <c:pt idx="16192">
                  <c:v>89.263409574693469</c:v>
                </c:pt>
                <c:pt idx="16193">
                  <c:v>89.264390055584158</c:v>
                </c:pt>
                <c:pt idx="16194">
                  <c:v>89.265370476150608</c:v>
                </c:pt>
                <c:pt idx="16195">
                  <c:v>89.266350836400136</c:v>
                </c:pt>
                <c:pt idx="16196">
                  <c:v>89.267331136340246</c:v>
                </c:pt>
                <c:pt idx="16197">
                  <c:v>89.268311375978342</c:v>
                </c:pt>
                <c:pt idx="16198">
                  <c:v>89.269291555321786</c:v>
                </c:pt>
                <c:pt idx="16199">
                  <c:v>89.270271674378051</c:v>
                </c:pt>
                <c:pt idx="16200">
                  <c:v>89.271251733154557</c:v>
                </c:pt>
                <c:pt idx="16201">
                  <c:v>89.272231731658692</c:v>
                </c:pt>
                <c:pt idx="16202">
                  <c:v>89.273211669897847</c:v>
                </c:pt>
                <c:pt idx="16203">
                  <c:v>89.274191547879482</c:v>
                </c:pt>
                <c:pt idx="16204">
                  <c:v>89.275171365611001</c:v>
                </c:pt>
                <c:pt idx="16205">
                  <c:v>89.276151123099794</c:v>
                </c:pt>
                <c:pt idx="16206">
                  <c:v>89.277130820353264</c:v>
                </c:pt>
                <c:pt idx="16207">
                  <c:v>89.27811045737883</c:v>
                </c:pt>
                <c:pt idx="16208">
                  <c:v>89.279090034183895</c:v>
                </c:pt>
                <c:pt idx="16209">
                  <c:v>89.280069550775849</c:v>
                </c:pt>
                <c:pt idx="16210">
                  <c:v>89.281049007162125</c:v>
                </c:pt>
                <c:pt idx="16211">
                  <c:v>89.282028403350083</c:v>
                </c:pt>
                <c:pt idx="16212">
                  <c:v>89.28300773934717</c:v>
                </c:pt>
                <c:pt idx="16213">
                  <c:v>89.283987015160719</c:v>
                </c:pt>
                <c:pt idx="16214">
                  <c:v>89.284966230798219</c:v>
                </c:pt>
                <c:pt idx="16215">
                  <c:v>89.28594538626696</c:v>
                </c:pt>
                <c:pt idx="16216">
                  <c:v>89.286924481574403</c:v>
                </c:pt>
                <c:pt idx="16217">
                  <c:v>89.287903516727951</c:v>
                </c:pt>
                <c:pt idx="16218">
                  <c:v>89.288882491734924</c:v>
                </c:pt>
                <c:pt idx="16219">
                  <c:v>89.289861406602782</c:v>
                </c:pt>
                <c:pt idx="16220">
                  <c:v>89.290840261338886</c:v>
                </c:pt>
                <c:pt idx="16221">
                  <c:v>89.291819055950626</c:v>
                </c:pt>
                <c:pt idx="16222">
                  <c:v>89.292797790445391</c:v>
                </c:pt>
                <c:pt idx="16223">
                  <c:v>89.293776464830543</c:v>
                </c:pt>
                <c:pt idx="16224">
                  <c:v>89.294755079113486</c:v>
                </c:pt>
                <c:pt idx="16225">
                  <c:v>89.295733633301595</c:v>
                </c:pt>
                <c:pt idx="16226">
                  <c:v>89.296712127402259</c:v>
                </c:pt>
                <c:pt idx="16227">
                  <c:v>89.29769056142284</c:v>
                </c:pt>
                <c:pt idx="16228">
                  <c:v>89.298668935370742</c:v>
                </c:pt>
                <c:pt idx="16229">
                  <c:v>89.29964724925334</c:v>
                </c:pt>
                <c:pt idx="16230">
                  <c:v>89.300625503077953</c:v>
                </c:pt>
                <c:pt idx="16231">
                  <c:v>89.301603696851998</c:v>
                </c:pt>
                <c:pt idx="16232">
                  <c:v>89.302581830582866</c:v>
                </c:pt>
                <c:pt idx="16233">
                  <c:v>89.303559904277918</c:v>
                </c:pt>
                <c:pt idx="16234">
                  <c:v>89.304537917944472</c:v>
                </c:pt>
                <c:pt idx="16235">
                  <c:v>89.305515871589975</c:v>
                </c:pt>
                <c:pt idx="16236">
                  <c:v>89.306493765221745</c:v>
                </c:pt>
                <c:pt idx="16237">
                  <c:v>89.30747159884713</c:v>
                </c:pt>
                <c:pt idx="16238">
                  <c:v>89.308449372473532</c:v>
                </c:pt>
                <c:pt idx="16239">
                  <c:v>89.309427086108315</c:v>
                </c:pt>
                <c:pt idx="16240">
                  <c:v>89.310404739758823</c:v>
                </c:pt>
                <c:pt idx="16241">
                  <c:v>89.311382333432405</c:v>
                </c:pt>
                <c:pt idx="16242">
                  <c:v>89.312359867136436</c:v>
                </c:pt>
                <c:pt idx="16243">
                  <c:v>89.313337340878277</c:v>
                </c:pt>
                <c:pt idx="16244">
                  <c:v>89.31431475466529</c:v>
                </c:pt>
                <c:pt idx="16245">
                  <c:v>89.315292108504778</c:v>
                </c:pt>
                <c:pt idx="16246">
                  <c:v>89.31626940240416</c:v>
                </c:pt>
                <c:pt idx="16247">
                  <c:v>89.317246636370768</c:v>
                </c:pt>
                <c:pt idx="16248">
                  <c:v>89.318223810411951</c:v>
                </c:pt>
                <c:pt idx="16249">
                  <c:v>89.319200924534996</c:v>
                </c:pt>
                <c:pt idx="16250">
                  <c:v>89.320177978747367</c:v>
                </c:pt>
                <c:pt idx="16251">
                  <c:v>89.321154973056323</c:v>
                </c:pt>
                <c:pt idx="16252">
                  <c:v>89.32213190746927</c:v>
                </c:pt>
                <c:pt idx="16253">
                  <c:v>89.323108781993483</c:v>
                </c:pt>
                <c:pt idx="16254">
                  <c:v>89.324085596636351</c:v>
                </c:pt>
                <c:pt idx="16255">
                  <c:v>89.325062351405165</c:v>
                </c:pt>
                <c:pt idx="16256">
                  <c:v>89.326039046307358</c:v>
                </c:pt>
                <c:pt idx="16257">
                  <c:v>89.327015681350176</c:v>
                </c:pt>
                <c:pt idx="16258">
                  <c:v>89.327992256541009</c:v>
                </c:pt>
                <c:pt idx="16259">
                  <c:v>89.328968771887176</c:v>
                </c:pt>
                <c:pt idx="16260">
                  <c:v>89.329945227395996</c:v>
                </c:pt>
                <c:pt idx="16261">
                  <c:v>89.330921623074815</c:v>
                </c:pt>
                <c:pt idx="16262">
                  <c:v>89.331897958930995</c:v>
                </c:pt>
                <c:pt idx="16263">
                  <c:v>89.332874234971825</c:v>
                </c:pt>
                <c:pt idx="16264">
                  <c:v>89.333850451204626</c:v>
                </c:pt>
                <c:pt idx="16265">
                  <c:v>89.334826607636742</c:v>
                </c:pt>
                <c:pt idx="16266">
                  <c:v>89.335802704275537</c:v>
                </c:pt>
                <c:pt idx="16267">
                  <c:v>89.336778741128271</c:v>
                </c:pt>
                <c:pt idx="16268">
                  <c:v>89.337754718202319</c:v>
                </c:pt>
                <c:pt idx="16269">
                  <c:v>89.338730635504973</c:v>
                </c:pt>
                <c:pt idx="16270">
                  <c:v>89.339706493043536</c:v>
                </c:pt>
                <c:pt idx="16271">
                  <c:v>89.340682290825384</c:v>
                </c:pt>
                <c:pt idx="16272">
                  <c:v>89.341658028857793</c:v>
                </c:pt>
                <c:pt idx="16273">
                  <c:v>89.342633707148082</c:v>
                </c:pt>
                <c:pt idx="16274">
                  <c:v>89.343609325703582</c:v>
                </c:pt>
                <c:pt idx="16275">
                  <c:v>89.344584884531628</c:v>
                </c:pt>
                <c:pt idx="16276">
                  <c:v>89.345560383639466</c:v>
                </c:pt>
                <c:pt idx="16277">
                  <c:v>89.346535823034472</c:v>
                </c:pt>
                <c:pt idx="16278">
                  <c:v>89.347511202723908</c:v>
                </c:pt>
                <c:pt idx="16279">
                  <c:v>89.34848652271512</c:v>
                </c:pt>
                <c:pt idx="16280">
                  <c:v>89.3494617830154</c:v>
                </c:pt>
                <c:pt idx="16281">
                  <c:v>89.350436983632051</c:v>
                </c:pt>
                <c:pt idx="16282">
                  <c:v>89.351412124572377</c:v>
                </c:pt>
                <c:pt idx="16283">
                  <c:v>89.352387205843669</c:v>
                </c:pt>
                <c:pt idx="16284">
                  <c:v>89.353362227453246</c:v>
                </c:pt>
                <c:pt idx="16285">
                  <c:v>89.35433718940844</c:v>
                </c:pt>
                <c:pt idx="16286">
                  <c:v>89.35531209171647</c:v>
                </c:pt>
                <c:pt idx="16287">
                  <c:v>89.356286934384727</c:v>
                </c:pt>
                <c:pt idx="16288">
                  <c:v>89.357261717420428</c:v>
                </c:pt>
                <c:pt idx="16289">
                  <c:v>89.358236440830908</c:v>
                </c:pt>
                <c:pt idx="16290">
                  <c:v>89.359211104623483</c:v>
                </c:pt>
                <c:pt idx="16291">
                  <c:v>89.360185708805389</c:v>
                </c:pt>
                <c:pt idx="16292">
                  <c:v>89.361160253383929</c:v>
                </c:pt>
                <c:pt idx="16293">
                  <c:v>89.36213473836645</c:v>
                </c:pt>
                <c:pt idx="16294">
                  <c:v>89.363109163760157</c:v>
                </c:pt>
                <c:pt idx="16295">
                  <c:v>89.364083529572397</c:v>
                </c:pt>
                <c:pt idx="16296">
                  <c:v>89.365057835810447</c:v>
                </c:pt>
                <c:pt idx="16297">
                  <c:v>89.366032082481567</c:v>
                </c:pt>
                <c:pt idx="16298">
                  <c:v>89.367006269593091</c:v>
                </c:pt>
                <c:pt idx="16299">
                  <c:v>89.367980397152209</c:v>
                </c:pt>
                <c:pt idx="16300">
                  <c:v>89.368954465166297</c:v>
                </c:pt>
                <c:pt idx="16301">
                  <c:v>89.369928473642574</c:v>
                </c:pt>
                <c:pt idx="16302">
                  <c:v>89.370902422588358</c:v>
                </c:pt>
                <c:pt idx="16303">
                  <c:v>89.371876312010883</c:v>
                </c:pt>
                <c:pt idx="16304">
                  <c:v>89.372850141917496</c:v>
                </c:pt>
                <c:pt idx="16305">
                  <c:v>89.373823912315359</c:v>
                </c:pt>
                <c:pt idx="16306">
                  <c:v>89.374797623211862</c:v>
                </c:pt>
                <c:pt idx="16307">
                  <c:v>89.375771274614181</c:v>
                </c:pt>
                <c:pt idx="16308">
                  <c:v>89.376744866529648</c:v>
                </c:pt>
                <c:pt idx="16309">
                  <c:v>89.377718398965513</c:v>
                </c:pt>
                <c:pt idx="16310">
                  <c:v>89.378691871929007</c:v>
                </c:pt>
                <c:pt idx="16311">
                  <c:v>89.37966528542745</c:v>
                </c:pt>
                <c:pt idx="16312">
                  <c:v>89.380638639468089</c:v>
                </c:pt>
                <c:pt idx="16313">
                  <c:v>89.381611934058199</c:v>
                </c:pt>
                <c:pt idx="16314">
                  <c:v>89.382585169205015</c:v>
                </c:pt>
                <c:pt idx="16315">
                  <c:v>89.383558344915798</c:v>
                </c:pt>
                <c:pt idx="16316">
                  <c:v>89.38453146119781</c:v>
                </c:pt>
                <c:pt idx="16317">
                  <c:v>89.385504518058326</c:v>
                </c:pt>
                <c:pt idx="16318">
                  <c:v>89.386477515504609</c:v>
                </c:pt>
                <c:pt idx="16319">
                  <c:v>89.387450453543877</c:v>
                </c:pt>
                <c:pt idx="16320">
                  <c:v>89.388423332183436</c:v>
                </c:pt>
                <c:pt idx="16321">
                  <c:v>89.389396151430475</c:v>
                </c:pt>
                <c:pt idx="16322">
                  <c:v>89.390368911292271</c:v>
                </c:pt>
                <c:pt idx="16323">
                  <c:v>89.391341611776113</c:v>
                </c:pt>
                <c:pt idx="16324">
                  <c:v>89.392314252889207</c:v>
                </c:pt>
                <c:pt idx="16325">
                  <c:v>89.393286834638786</c:v>
                </c:pt>
                <c:pt idx="16326">
                  <c:v>89.394259357032141</c:v>
                </c:pt>
                <c:pt idx="16327">
                  <c:v>89.395231820076518</c:v>
                </c:pt>
                <c:pt idx="16328">
                  <c:v>89.396204223779094</c:v>
                </c:pt>
                <c:pt idx="16329">
                  <c:v>89.397176568147188</c:v>
                </c:pt>
                <c:pt idx="16330">
                  <c:v>89.398148853187976</c:v>
                </c:pt>
                <c:pt idx="16331">
                  <c:v>89.399121078908763</c:v>
                </c:pt>
                <c:pt idx="16332">
                  <c:v>89.400093245316725</c:v>
                </c:pt>
                <c:pt idx="16333">
                  <c:v>89.401065352419138</c:v>
                </c:pt>
                <c:pt idx="16334">
                  <c:v>89.402037400223236</c:v>
                </c:pt>
                <c:pt idx="16335">
                  <c:v>89.403009388736209</c:v>
                </c:pt>
                <c:pt idx="16336">
                  <c:v>89.403981317965346</c:v>
                </c:pt>
                <c:pt idx="16337">
                  <c:v>89.404953187917869</c:v>
                </c:pt>
                <c:pt idx="16338">
                  <c:v>89.405924998600966</c:v>
                </c:pt>
                <c:pt idx="16339">
                  <c:v>89.406896750021914</c:v>
                </c:pt>
                <c:pt idx="16340">
                  <c:v>89.407868442187919</c:v>
                </c:pt>
                <c:pt idx="16341">
                  <c:v>89.408840075106184</c:v>
                </c:pt>
                <c:pt idx="16342">
                  <c:v>89.409811648783986</c:v>
                </c:pt>
                <c:pt idx="16343">
                  <c:v>89.410783163228501</c:v>
                </c:pt>
                <c:pt idx="16344">
                  <c:v>89.411754618446977</c:v>
                </c:pt>
                <c:pt idx="16345">
                  <c:v>89.412726014446619</c:v>
                </c:pt>
                <c:pt idx="16346">
                  <c:v>89.41369735123466</c:v>
                </c:pt>
                <c:pt idx="16347">
                  <c:v>89.414668628818333</c:v>
                </c:pt>
                <c:pt idx="16348">
                  <c:v>89.415639847204815</c:v>
                </c:pt>
                <c:pt idx="16349">
                  <c:v>89.41661100640134</c:v>
                </c:pt>
                <c:pt idx="16350">
                  <c:v>89.417582106415153</c:v>
                </c:pt>
                <c:pt idx="16351">
                  <c:v>89.418553147253405</c:v>
                </c:pt>
                <c:pt idx="16352">
                  <c:v>89.419524128923356</c:v>
                </c:pt>
                <c:pt idx="16353">
                  <c:v>89.420495051432198</c:v>
                </c:pt>
                <c:pt idx="16354">
                  <c:v>89.42146591478712</c:v>
                </c:pt>
                <c:pt idx="16355">
                  <c:v>89.422436718995357</c:v>
                </c:pt>
                <c:pt idx="16356">
                  <c:v>89.423407464064127</c:v>
                </c:pt>
                <c:pt idx="16357">
                  <c:v>89.424378150000607</c:v>
                </c:pt>
                <c:pt idx="16358">
                  <c:v>89.425348776812029</c:v>
                </c:pt>
                <c:pt idx="16359">
                  <c:v>89.426319344505544</c:v>
                </c:pt>
                <c:pt idx="16360">
                  <c:v>89.427289853088411</c:v>
                </c:pt>
                <c:pt idx="16361">
                  <c:v>89.428260302567807</c:v>
                </c:pt>
                <c:pt idx="16362">
                  <c:v>89.42923069295091</c:v>
                </c:pt>
                <c:pt idx="16363">
                  <c:v>89.430201024244951</c:v>
                </c:pt>
                <c:pt idx="16364">
                  <c:v>89.431171296457094</c:v>
                </c:pt>
                <c:pt idx="16365">
                  <c:v>89.432141509594558</c:v>
                </c:pt>
                <c:pt idx="16366">
                  <c:v>89.433111663664533</c:v>
                </c:pt>
                <c:pt idx="16367">
                  <c:v>89.434081758674182</c:v>
                </c:pt>
                <c:pt idx="16368">
                  <c:v>89.435051794630738</c:v>
                </c:pt>
                <c:pt idx="16369">
                  <c:v>89.436021771541363</c:v>
                </c:pt>
                <c:pt idx="16370">
                  <c:v>89.436991689413276</c:v>
                </c:pt>
                <c:pt idx="16371">
                  <c:v>89.437961548253597</c:v>
                </c:pt>
                <c:pt idx="16372">
                  <c:v>89.438931348069588</c:v>
                </c:pt>
                <c:pt idx="16373">
                  <c:v>89.439901088868396</c:v>
                </c:pt>
                <c:pt idx="16374">
                  <c:v>89.440870770657199</c:v>
                </c:pt>
                <c:pt idx="16375">
                  <c:v>89.441840393443158</c:v>
                </c:pt>
                <c:pt idx="16376">
                  <c:v>89.442809957233521</c:v>
                </c:pt>
                <c:pt idx="16377">
                  <c:v>89.443779462035423</c:v>
                </c:pt>
                <c:pt idx="16378">
                  <c:v>89.444748907856024</c:v>
                </c:pt>
                <c:pt idx="16379">
                  <c:v>89.44571829470253</c:v>
                </c:pt>
                <c:pt idx="16380">
                  <c:v>89.44668762258209</c:v>
                </c:pt>
                <c:pt idx="16381">
                  <c:v>89.447656891501921</c:v>
                </c:pt>
                <c:pt idx="16382">
                  <c:v>89.448626101469145</c:v>
                </c:pt>
                <c:pt idx="16383">
                  <c:v>89.449595252490951</c:v>
                </c:pt>
                <c:pt idx="16384">
                  <c:v>89.450564344574531</c:v>
                </c:pt>
                <c:pt idx="16385">
                  <c:v>89.451533377727031</c:v>
                </c:pt>
                <c:pt idx="16386">
                  <c:v>89.452502351955616</c:v>
                </c:pt>
                <c:pt idx="16387">
                  <c:v>89.453471267267474</c:v>
                </c:pt>
                <c:pt idx="16388">
                  <c:v>89.454440123669727</c:v>
                </c:pt>
                <c:pt idx="16389">
                  <c:v>89.455408921169592</c:v>
                </c:pt>
                <c:pt idx="16390">
                  <c:v>89.456377659774191</c:v>
                </c:pt>
                <c:pt idx="16391">
                  <c:v>89.45734633949067</c:v>
                </c:pt>
                <c:pt idx="16392">
                  <c:v>89.458314960326248</c:v>
                </c:pt>
                <c:pt idx="16393">
                  <c:v>89.459283522288032</c:v>
                </c:pt>
                <c:pt idx="16394">
                  <c:v>89.460252025383198</c:v>
                </c:pt>
                <c:pt idx="16395">
                  <c:v>89.46122046961888</c:v>
                </c:pt>
                <c:pt idx="16396">
                  <c:v>89.462188855002282</c:v>
                </c:pt>
                <c:pt idx="16397">
                  <c:v>89.463157181540481</c:v>
                </c:pt>
                <c:pt idx="16398">
                  <c:v>89.464125449240683</c:v>
                </c:pt>
                <c:pt idx="16399">
                  <c:v>89.46509365811005</c:v>
                </c:pt>
                <c:pt idx="16400">
                  <c:v>89.4660618081557</c:v>
                </c:pt>
                <c:pt idx="16401">
                  <c:v>89.467029899384769</c:v>
                </c:pt>
                <c:pt idx="16402">
                  <c:v>89.467997931804433</c:v>
                </c:pt>
                <c:pt idx="16403">
                  <c:v>89.468965905421811</c:v>
                </c:pt>
                <c:pt idx="16404">
                  <c:v>89.469933820244066</c:v>
                </c:pt>
                <c:pt idx="16405">
                  <c:v>89.470901676278331</c:v>
                </c:pt>
                <c:pt idx="16406">
                  <c:v>89.471869473531754</c:v>
                </c:pt>
                <c:pt idx="16407">
                  <c:v>89.472837212011484</c:v>
                </c:pt>
                <c:pt idx="16408">
                  <c:v>89.473804891724612</c:v>
                </c:pt>
                <c:pt idx="16409">
                  <c:v>89.474772512678342</c:v>
                </c:pt>
                <c:pt idx="16410">
                  <c:v>89.475740074879766</c:v>
                </c:pt>
                <c:pt idx="16411">
                  <c:v>89.476707578336018</c:v>
                </c:pt>
                <c:pt idx="16412">
                  <c:v>89.477675023054232</c:v>
                </c:pt>
                <c:pt idx="16413">
                  <c:v>89.478642409041569</c:v>
                </c:pt>
                <c:pt idx="16414">
                  <c:v>89.479609736305136</c:v>
                </c:pt>
                <c:pt idx="16415">
                  <c:v>89.480577004852037</c:v>
                </c:pt>
                <c:pt idx="16416">
                  <c:v>89.48154421468945</c:v>
                </c:pt>
                <c:pt idx="16417">
                  <c:v>89.482511365824479</c:v>
                </c:pt>
                <c:pt idx="16418">
                  <c:v>89.483478458264258</c:v>
                </c:pt>
                <c:pt idx="16419">
                  <c:v>89.48444549201588</c:v>
                </c:pt>
                <c:pt idx="16420">
                  <c:v>89.485412467086505</c:v>
                </c:pt>
                <c:pt idx="16421">
                  <c:v>89.486379383483225</c:v>
                </c:pt>
                <c:pt idx="16422">
                  <c:v>89.487346241213189</c:v>
                </c:pt>
                <c:pt idx="16423">
                  <c:v>89.488313040283487</c:v>
                </c:pt>
                <c:pt idx="16424">
                  <c:v>89.489279780701253</c:v>
                </c:pt>
                <c:pt idx="16425">
                  <c:v>89.490246462473579</c:v>
                </c:pt>
                <c:pt idx="16426">
                  <c:v>89.49121308560764</c:v>
                </c:pt>
                <c:pt idx="16427">
                  <c:v>89.492179650110472</c:v>
                </c:pt>
                <c:pt idx="16428">
                  <c:v>89.493146155989237</c:v>
                </c:pt>
                <c:pt idx="16429">
                  <c:v>89.494112603251054</c:v>
                </c:pt>
                <c:pt idx="16430">
                  <c:v>89.495078991902986</c:v>
                </c:pt>
                <c:pt idx="16431">
                  <c:v>89.496045321952195</c:v>
                </c:pt>
                <c:pt idx="16432">
                  <c:v>89.497011593405745</c:v>
                </c:pt>
                <c:pt idx="16433">
                  <c:v>89.49797780627074</c:v>
                </c:pt>
                <c:pt idx="16434">
                  <c:v>89.498943960554328</c:v>
                </c:pt>
                <c:pt idx="16435">
                  <c:v>89.499910056263587</c:v>
                </c:pt>
                <c:pt idx="16436">
                  <c:v>89.500876093405608</c:v>
                </c:pt>
                <c:pt idx="16437">
                  <c:v>89.501842071987497</c:v>
                </c:pt>
                <c:pt idx="16438">
                  <c:v>89.502807992016358</c:v>
                </c:pt>
                <c:pt idx="16439">
                  <c:v>89.503773853499311</c:v>
                </c:pt>
                <c:pt idx="16440">
                  <c:v>89.504739656443405</c:v>
                </c:pt>
                <c:pt idx="16441">
                  <c:v>89.505705400855774</c:v>
                </c:pt>
                <c:pt idx="16442">
                  <c:v>89.506671086743495</c:v>
                </c:pt>
                <c:pt idx="16443">
                  <c:v>89.507636714113644</c:v>
                </c:pt>
                <c:pt idx="16444">
                  <c:v>89.508602282973357</c:v>
                </c:pt>
                <c:pt idx="16445">
                  <c:v>89.509567793329708</c:v>
                </c:pt>
                <c:pt idx="16446">
                  <c:v>89.510533245189762</c:v>
                </c:pt>
                <c:pt idx="16447">
                  <c:v>89.511498638560639</c:v>
                </c:pt>
                <c:pt idx="16448">
                  <c:v>89.512463973449385</c:v>
                </c:pt>
                <c:pt idx="16449">
                  <c:v>89.513429249863137</c:v>
                </c:pt>
                <c:pt idx="16450">
                  <c:v>89.514394467808927</c:v>
                </c:pt>
                <c:pt idx="16451">
                  <c:v>89.515359627293876</c:v>
                </c:pt>
                <c:pt idx="16452">
                  <c:v>89.51632472832506</c:v>
                </c:pt>
                <c:pt idx="16453">
                  <c:v>89.517289770909528</c:v>
                </c:pt>
                <c:pt idx="16454">
                  <c:v>89.5182547550544</c:v>
                </c:pt>
                <c:pt idx="16455">
                  <c:v>89.519219680766724</c:v>
                </c:pt>
                <c:pt idx="16456">
                  <c:v>89.520184548053606</c:v>
                </c:pt>
                <c:pt idx="16457">
                  <c:v>89.521149356922052</c:v>
                </c:pt>
                <c:pt idx="16458">
                  <c:v>89.522114107379238</c:v>
                </c:pt>
                <c:pt idx="16459">
                  <c:v>89.523078799432142</c:v>
                </c:pt>
                <c:pt idx="16460">
                  <c:v>89.524043433087911</c:v>
                </c:pt>
                <c:pt idx="16461">
                  <c:v>89.525008008353552</c:v>
                </c:pt>
                <c:pt idx="16462">
                  <c:v>89.52597252523617</c:v>
                </c:pt>
                <c:pt idx="16463">
                  <c:v>89.526936983742843</c:v>
                </c:pt>
                <c:pt idx="16464">
                  <c:v>89.527901383880575</c:v>
                </c:pt>
                <c:pt idx="16465">
                  <c:v>89.528865725656516</c:v>
                </c:pt>
                <c:pt idx="16466">
                  <c:v>89.529830009077656</c:v>
                </c:pt>
                <c:pt idx="16467">
                  <c:v>89.530794234151116</c:v>
                </c:pt>
                <c:pt idx="16468">
                  <c:v>89.531758400883902</c:v>
                </c:pt>
                <c:pt idx="16469">
                  <c:v>89.532722509283076</c:v>
                </c:pt>
                <c:pt idx="16470">
                  <c:v>89.533686559355758</c:v>
                </c:pt>
                <c:pt idx="16471">
                  <c:v>89.534650551108967</c:v>
                </c:pt>
                <c:pt idx="16472">
                  <c:v>89.535614484549725</c:v>
                </c:pt>
                <c:pt idx="16473">
                  <c:v>89.536578359685137</c:v>
                </c:pt>
                <c:pt idx="16474">
                  <c:v>89.537542176522251</c:v>
                </c:pt>
                <c:pt idx="16475">
                  <c:v>89.538505935068073</c:v>
                </c:pt>
                <c:pt idx="16476">
                  <c:v>89.539469635329738</c:v>
                </c:pt>
                <c:pt idx="16477">
                  <c:v>89.540433277314207</c:v>
                </c:pt>
                <c:pt idx="16478">
                  <c:v>89.541396861028545</c:v>
                </c:pt>
                <c:pt idx="16479">
                  <c:v>89.542360386479857</c:v>
                </c:pt>
                <c:pt idx="16480">
                  <c:v>89.543323853675119</c:v>
                </c:pt>
                <c:pt idx="16481">
                  <c:v>89.54428726262141</c:v>
                </c:pt>
                <c:pt idx="16482">
                  <c:v>89.545250613325777</c:v>
                </c:pt>
                <c:pt idx="16483">
                  <c:v>89.546213905795241</c:v>
                </c:pt>
                <c:pt idx="16484">
                  <c:v>89.547177140036865</c:v>
                </c:pt>
                <c:pt idx="16485">
                  <c:v>89.548140316057641</c:v>
                </c:pt>
                <c:pt idx="16486">
                  <c:v>89.549103433864701</c:v>
                </c:pt>
                <c:pt idx="16487">
                  <c:v>89.550066493464996</c:v>
                </c:pt>
                <c:pt idx="16488">
                  <c:v>89.55102949486556</c:v>
                </c:pt>
                <c:pt idx="16489">
                  <c:v>89.551992438073469</c:v>
                </c:pt>
                <c:pt idx="16490">
                  <c:v>89.552955323095745</c:v>
                </c:pt>
                <c:pt idx="16491">
                  <c:v>89.553918149939435</c:v>
                </c:pt>
                <c:pt idx="16492">
                  <c:v>89.554880918611516</c:v>
                </c:pt>
                <c:pt idx="16493">
                  <c:v>89.555843629119096</c:v>
                </c:pt>
                <c:pt idx="16494">
                  <c:v>89.556806281469093</c:v>
                </c:pt>
                <c:pt idx="16495">
                  <c:v>89.557768875668643</c:v>
                </c:pt>
                <c:pt idx="16496">
                  <c:v>89.558731411724708</c:v>
                </c:pt>
                <c:pt idx="16497">
                  <c:v>89.559693889644336</c:v>
                </c:pt>
                <c:pt idx="16498">
                  <c:v>89.560656309434535</c:v>
                </c:pt>
                <c:pt idx="16499">
                  <c:v>89.561618671102309</c:v>
                </c:pt>
                <c:pt idx="16500">
                  <c:v>89.562580974654722</c:v>
                </c:pt>
                <c:pt idx="16501">
                  <c:v>89.563543220098765</c:v>
                </c:pt>
                <c:pt idx="16502">
                  <c:v>89.564505407441487</c:v>
                </c:pt>
                <c:pt idx="16503">
                  <c:v>89.565467536689852</c:v>
                </c:pt>
                <c:pt idx="16504">
                  <c:v>89.566429607850907</c:v>
                </c:pt>
                <c:pt idx="16505">
                  <c:v>89.567391620931687</c:v>
                </c:pt>
                <c:pt idx="16506">
                  <c:v>89.568353575939142</c:v>
                </c:pt>
                <c:pt idx="16507">
                  <c:v>89.569315472880334</c:v>
                </c:pt>
                <c:pt idx="16508">
                  <c:v>89.570277311762254</c:v>
                </c:pt>
                <c:pt idx="16509">
                  <c:v>89.571239092591895</c:v>
                </c:pt>
                <c:pt idx="16510">
                  <c:v>89.572200815376306</c:v>
                </c:pt>
                <c:pt idx="16511">
                  <c:v>89.573162480122463</c:v>
                </c:pt>
                <c:pt idx="16512">
                  <c:v>89.574124086837358</c:v>
                </c:pt>
                <c:pt idx="16513">
                  <c:v>89.57508563552804</c:v>
                </c:pt>
                <c:pt idx="16514">
                  <c:v>89.576047126201473</c:v>
                </c:pt>
                <c:pt idx="16515">
                  <c:v>89.577008558864662</c:v>
                </c:pt>
                <c:pt idx="16516">
                  <c:v>89.577969933524628</c:v>
                </c:pt>
                <c:pt idx="16517">
                  <c:v>89.578931250188361</c:v>
                </c:pt>
                <c:pt idx="16518">
                  <c:v>89.579892508862855</c:v>
                </c:pt>
                <c:pt idx="16519">
                  <c:v>89.580853709555072</c:v>
                </c:pt>
                <c:pt idx="16520">
                  <c:v>89.581814852272046</c:v>
                </c:pt>
                <c:pt idx="16521">
                  <c:v>89.58277593702077</c:v>
                </c:pt>
                <c:pt idx="16522">
                  <c:v>89.583736963808235</c:v>
                </c:pt>
                <c:pt idx="16523">
                  <c:v>89.584697932641404</c:v>
                </c:pt>
                <c:pt idx="16524">
                  <c:v>89.585658843527284</c:v>
                </c:pt>
                <c:pt idx="16525">
                  <c:v>89.586619696472894</c:v>
                </c:pt>
                <c:pt idx="16526">
                  <c:v>89.58758049148517</c:v>
                </c:pt>
                <c:pt idx="16527">
                  <c:v>89.588541228571117</c:v>
                </c:pt>
                <c:pt idx="16528">
                  <c:v>89.589501907737741</c:v>
                </c:pt>
                <c:pt idx="16529">
                  <c:v>89.590462528991992</c:v>
                </c:pt>
                <c:pt idx="16530">
                  <c:v>89.591423092340875</c:v>
                </c:pt>
                <c:pt idx="16531">
                  <c:v>89.59238359779134</c:v>
                </c:pt>
                <c:pt idx="16532">
                  <c:v>89.593344045350392</c:v>
                </c:pt>
                <c:pt idx="16533">
                  <c:v>89.594304435025023</c:v>
                </c:pt>
                <c:pt idx="16534">
                  <c:v>89.595264766822183</c:v>
                </c:pt>
                <c:pt idx="16535">
                  <c:v>89.596225040748863</c:v>
                </c:pt>
                <c:pt idx="16536">
                  <c:v>89.597185256812011</c:v>
                </c:pt>
                <c:pt idx="16537">
                  <c:v>89.598145415018635</c:v>
                </c:pt>
                <c:pt idx="16538">
                  <c:v>89.599105515375697</c:v>
                </c:pt>
                <c:pt idx="16539">
                  <c:v>89.600065557890147</c:v>
                </c:pt>
                <c:pt idx="16540">
                  <c:v>89.601025542568962</c:v>
                </c:pt>
                <c:pt idx="16541">
                  <c:v>89.601985469419134</c:v>
                </c:pt>
                <c:pt idx="16542">
                  <c:v>89.602945338447597</c:v>
                </c:pt>
                <c:pt idx="16543">
                  <c:v>89.603905149661344</c:v>
                </c:pt>
                <c:pt idx="16544">
                  <c:v>89.604864903067323</c:v>
                </c:pt>
                <c:pt idx="16545">
                  <c:v>89.605824598672513</c:v>
                </c:pt>
                <c:pt idx="16546">
                  <c:v>89.606784236483847</c:v>
                </c:pt>
                <c:pt idx="16547">
                  <c:v>89.60774381650829</c:v>
                </c:pt>
                <c:pt idx="16548">
                  <c:v>89.608703338752832</c:v>
                </c:pt>
                <c:pt idx="16549">
                  <c:v>89.609662803224424</c:v>
                </c:pt>
                <c:pt idx="16550">
                  <c:v>89.610622209929971</c:v>
                </c:pt>
                <c:pt idx="16551">
                  <c:v>89.61158155887648</c:v>
                </c:pt>
                <c:pt idx="16552">
                  <c:v>89.612540850070914</c:v>
                </c:pt>
                <c:pt idx="16553">
                  <c:v>89.613500083520208</c:v>
                </c:pt>
                <c:pt idx="16554">
                  <c:v>89.614459259231296</c:v>
                </c:pt>
                <c:pt idx="16555">
                  <c:v>89.615418377211114</c:v>
                </c:pt>
                <c:pt idx="16556">
                  <c:v>89.616377437466681</c:v>
                </c:pt>
                <c:pt idx="16557">
                  <c:v>89.617336440004891</c:v>
                </c:pt>
                <c:pt idx="16558">
                  <c:v>89.61829538483272</c:v>
                </c:pt>
                <c:pt idx="16559">
                  <c:v>89.619254271957089</c:v>
                </c:pt>
                <c:pt idx="16560">
                  <c:v>89.620213101384934</c:v>
                </c:pt>
                <c:pt idx="16561">
                  <c:v>89.621171873123203</c:v>
                </c:pt>
                <c:pt idx="16562">
                  <c:v>89.622130587178845</c:v>
                </c:pt>
                <c:pt idx="16563">
                  <c:v>89.623089243558852</c:v>
                </c:pt>
                <c:pt idx="16564">
                  <c:v>89.624047842270073</c:v>
                </c:pt>
                <c:pt idx="16565">
                  <c:v>89.625006383319487</c:v>
                </c:pt>
                <c:pt idx="16566">
                  <c:v>89.625964866714057</c:v>
                </c:pt>
                <c:pt idx="16567">
                  <c:v>89.626923292460674</c:v>
                </c:pt>
                <c:pt idx="16568">
                  <c:v>89.627881660566274</c:v>
                </c:pt>
                <c:pt idx="16569">
                  <c:v>89.628839971037834</c:v>
                </c:pt>
                <c:pt idx="16570">
                  <c:v>89.629798223882233</c:v>
                </c:pt>
                <c:pt idx="16571">
                  <c:v>89.630756419106447</c:v>
                </c:pt>
                <c:pt idx="16572">
                  <c:v>89.63171455671737</c:v>
                </c:pt>
                <c:pt idx="16573">
                  <c:v>89.632672636721949</c:v>
                </c:pt>
                <c:pt idx="16574">
                  <c:v>89.633630659127107</c:v>
                </c:pt>
                <c:pt idx="16575">
                  <c:v>89.634588623939749</c:v>
                </c:pt>
                <c:pt idx="16576">
                  <c:v>89.635546531166852</c:v>
                </c:pt>
                <c:pt idx="16577">
                  <c:v>89.636504380815282</c:v>
                </c:pt>
                <c:pt idx="16578">
                  <c:v>89.637462172891986</c:v>
                </c:pt>
                <c:pt idx="16579">
                  <c:v>89.638419907403872</c:v>
                </c:pt>
                <c:pt idx="16580">
                  <c:v>89.639377584357888</c:v>
                </c:pt>
                <c:pt idx="16581">
                  <c:v>89.640335203760927</c:v>
                </c:pt>
                <c:pt idx="16582">
                  <c:v>89.64129276561988</c:v>
                </c:pt>
                <c:pt idx="16583">
                  <c:v>89.642250269941727</c:v>
                </c:pt>
                <c:pt idx="16584">
                  <c:v>89.643207716733329</c:v>
                </c:pt>
                <c:pt idx="16585">
                  <c:v>89.644165106001623</c:v>
                </c:pt>
                <c:pt idx="16586">
                  <c:v>89.645122437753514</c:v>
                </c:pt>
                <c:pt idx="16587">
                  <c:v>89.64607971199591</c:v>
                </c:pt>
                <c:pt idx="16588">
                  <c:v>89.64703692873573</c:v>
                </c:pt>
                <c:pt idx="16589">
                  <c:v>89.647994087979882</c:v>
                </c:pt>
                <c:pt idx="16590">
                  <c:v>89.648951189735243</c:v>
                </c:pt>
                <c:pt idx="16591">
                  <c:v>89.649908234008777</c:v>
                </c:pt>
                <c:pt idx="16592">
                  <c:v>89.650865220807347</c:v>
                </c:pt>
                <c:pt idx="16593">
                  <c:v>89.651822150137818</c:v>
                </c:pt>
                <c:pt idx="16594">
                  <c:v>89.652779022007152</c:v>
                </c:pt>
                <c:pt idx="16595">
                  <c:v>89.653735836422271</c:v>
                </c:pt>
                <c:pt idx="16596">
                  <c:v>89.654692593389996</c:v>
                </c:pt>
                <c:pt idx="16597">
                  <c:v>89.655649292917289</c:v>
                </c:pt>
                <c:pt idx="16598">
                  <c:v>89.656605935011001</c:v>
                </c:pt>
                <c:pt idx="16599">
                  <c:v>89.657562519678052</c:v>
                </c:pt>
                <c:pt idx="16600">
                  <c:v>89.658519046925335</c:v>
                </c:pt>
                <c:pt idx="16601">
                  <c:v>89.659475516759741</c:v>
                </c:pt>
                <c:pt idx="16602">
                  <c:v>89.660431929188164</c:v>
                </c:pt>
                <c:pt idx="16603">
                  <c:v>89.66138828421748</c:v>
                </c:pt>
                <c:pt idx="16604">
                  <c:v>89.662344581854612</c:v>
                </c:pt>
                <c:pt idx="16605">
                  <c:v>89.663300822106393</c:v>
                </c:pt>
                <c:pt idx="16606">
                  <c:v>89.66425700497976</c:v>
                </c:pt>
                <c:pt idx="16607">
                  <c:v>89.665213130481604</c:v>
                </c:pt>
                <c:pt idx="16608">
                  <c:v>89.666169198618761</c:v>
                </c:pt>
                <c:pt idx="16609">
                  <c:v>89.667125209398122</c:v>
                </c:pt>
                <c:pt idx="16610">
                  <c:v>89.668081162826624</c:v>
                </c:pt>
                <c:pt idx="16611">
                  <c:v>89.669037058911101</c:v>
                </c:pt>
                <c:pt idx="16612">
                  <c:v>89.669992897658432</c:v>
                </c:pt>
                <c:pt idx="16613">
                  <c:v>89.67094867907548</c:v>
                </c:pt>
                <c:pt idx="16614">
                  <c:v>89.671904403169165</c:v>
                </c:pt>
                <c:pt idx="16615">
                  <c:v>89.672860069946367</c:v>
                </c:pt>
                <c:pt idx="16616">
                  <c:v>89.67381567941392</c:v>
                </c:pt>
                <c:pt idx="16617">
                  <c:v>89.674771231578703</c:v>
                </c:pt>
                <c:pt idx="16618">
                  <c:v>89.675726726447593</c:v>
                </c:pt>
                <c:pt idx="16619">
                  <c:v>89.676682164027497</c:v>
                </c:pt>
                <c:pt idx="16620">
                  <c:v>89.677637544325222</c:v>
                </c:pt>
                <c:pt idx="16621">
                  <c:v>89.678592867347689</c:v>
                </c:pt>
                <c:pt idx="16622">
                  <c:v>89.679548133101719</c:v>
                </c:pt>
                <c:pt idx="16623">
                  <c:v>89.680503341594218</c:v>
                </c:pt>
                <c:pt idx="16624">
                  <c:v>89.68145849283205</c:v>
                </c:pt>
                <c:pt idx="16625">
                  <c:v>89.682413586822051</c:v>
                </c:pt>
                <c:pt idx="16626">
                  <c:v>89.683368623571099</c:v>
                </c:pt>
                <c:pt idx="16627">
                  <c:v>89.684323603086028</c:v>
                </c:pt>
                <c:pt idx="16628">
                  <c:v>89.685278525373747</c:v>
                </c:pt>
                <c:pt idx="16629">
                  <c:v>89.686233390441089</c:v>
                </c:pt>
                <c:pt idx="16630">
                  <c:v>89.687188198294876</c:v>
                </c:pt>
                <c:pt idx="16631">
                  <c:v>89.688142948942001</c:v>
                </c:pt>
                <c:pt idx="16632">
                  <c:v>89.689097642389356</c:v>
                </c:pt>
                <c:pt idx="16633">
                  <c:v>89.690052278643719</c:v>
                </c:pt>
                <c:pt idx="16634">
                  <c:v>89.691006857711969</c:v>
                </c:pt>
                <c:pt idx="16635">
                  <c:v>89.691961379600997</c:v>
                </c:pt>
                <c:pt idx="16636">
                  <c:v>89.692915844317611</c:v>
                </c:pt>
                <c:pt idx="16637">
                  <c:v>89.69387025186866</c:v>
                </c:pt>
                <c:pt idx="16638">
                  <c:v>89.694824602261008</c:v>
                </c:pt>
                <c:pt idx="16639">
                  <c:v>89.695778895501462</c:v>
                </c:pt>
                <c:pt idx="16640">
                  <c:v>89.696733131596915</c:v>
                </c:pt>
                <c:pt idx="16641">
                  <c:v>89.697687310554215</c:v>
                </c:pt>
                <c:pt idx="16642">
                  <c:v>89.698641432380171</c:v>
                </c:pt>
                <c:pt idx="16643">
                  <c:v>89.699595497081603</c:v>
                </c:pt>
                <c:pt idx="16644">
                  <c:v>89.700549504665418</c:v>
                </c:pt>
                <c:pt idx="16645">
                  <c:v>89.701503455138408</c:v>
                </c:pt>
                <c:pt idx="16646">
                  <c:v>89.702457348507437</c:v>
                </c:pt>
                <c:pt idx="16647">
                  <c:v>89.703411184779327</c:v>
                </c:pt>
                <c:pt idx="16648">
                  <c:v>89.704364963960899</c:v>
                </c:pt>
                <c:pt idx="16649">
                  <c:v>89.705318686058988</c:v>
                </c:pt>
                <c:pt idx="16650">
                  <c:v>89.706272351080443</c:v>
                </c:pt>
                <c:pt idx="16651">
                  <c:v>89.707225959032101</c:v>
                </c:pt>
                <c:pt idx="16652">
                  <c:v>89.708179509920768</c:v>
                </c:pt>
                <c:pt idx="16653">
                  <c:v>89.709133003753308</c:v>
                </c:pt>
                <c:pt idx="16654">
                  <c:v>89.7100864405365</c:v>
                </c:pt>
                <c:pt idx="16655">
                  <c:v>89.711039820277207</c:v>
                </c:pt>
                <c:pt idx="16656">
                  <c:v>89.711993142982266</c:v>
                </c:pt>
                <c:pt idx="16657">
                  <c:v>89.712946408658453</c:v>
                </c:pt>
                <c:pt idx="16658">
                  <c:v>89.71389961731262</c:v>
                </c:pt>
                <c:pt idx="16659">
                  <c:v>89.714852768951573</c:v>
                </c:pt>
                <c:pt idx="16660">
                  <c:v>89.715805863582176</c:v>
                </c:pt>
                <c:pt idx="16661">
                  <c:v>89.716758901211207</c:v>
                </c:pt>
                <c:pt idx="16662">
                  <c:v>89.717711881845489</c:v>
                </c:pt>
                <c:pt idx="16663">
                  <c:v>89.718664805491827</c:v>
                </c:pt>
                <c:pt idx="16664">
                  <c:v>89.719617672157042</c:v>
                </c:pt>
                <c:pt idx="16665">
                  <c:v>89.720570481848014</c:v>
                </c:pt>
                <c:pt idx="16666">
                  <c:v>89.72152323457145</c:v>
                </c:pt>
                <c:pt idx="16667">
                  <c:v>89.722475930334227</c:v>
                </c:pt>
                <c:pt idx="16668">
                  <c:v>89.723428569143124</c:v>
                </c:pt>
                <c:pt idx="16669">
                  <c:v>89.724381151005005</c:v>
                </c:pt>
                <c:pt idx="16670">
                  <c:v>89.72533367592662</c:v>
                </c:pt>
                <c:pt idx="16671">
                  <c:v>89.726286143914791</c:v>
                </c:pt>
                <c:pt idx="16672">
                  <c:v>89.727238554976324</c:v>
                </c:pt>
                <c:pt idx="16673">
                  <c:v>89.728190909118013</c:v>
                </c:pt>
                <c:pt idx="16674">
                  <c:v>89.729143206346691</c:v>
                </c:pt>
                <c:pt idx="16675">
                  <c:v>89.730095446669139</c:v>
                </c:pt>
                <c:pt idx="16676">
                  <c:v>89.731047630092192</c:v>
                </c:pt>
                <c:pt idx="16677">
                  <c:v>89.731999756622599</c:v>
                </c:pt>
                <c:pt idx="16678">
                  <c:v>89.732951826267168</c:v>
                </c:pt>
                <c:pt idx="16679">
                  <c:v>89.733903839032692</c:v>
                </c:pt>
                <c:pt idx="16680">
                  <c:v>89.73485579492602</c:v>
                </c:pt>
                <c:pt idx="16681">
                  <c:v>89.735807693953902</c:v>
                </c:pt>
                <c:pt idx="16682">
                  <c:v>89.736759536123117</c:v>
                </c:pt>
                <c:pt idx="16683">
                  <c:v>89.737711321440486</c:v>
                </c:pt>
                <c:pt idx="16684">
                  <c:v>89.738663049912788</c:v>
                </c:pt>
                <c:pt idx="16685">
                  <c:v>89.739614721546829</c:v>
                </c:pt>
                <c:pt idx="16686">
                  <c:v>89.740566336349374</c:v>
                </c:pt>
                <c:pt idx="16687">
                  <c:v>89.741517894327231</c:v>
                </c:pt>
                <c:pt idx="16688">
                  <c:v>89.742469395487177</c:v>
                </c:pt>
                <c:pt idx="16689">
                  <c:v>89.743420839835977</c:v>
                </c:pt>
                <c:pt idx="16690">
                  <c:v>89.744372227380438</c:v>
                </c:pt>
                <c:pt idx="16691">
                  <c:v>89.745323558127353</c:v>
                </c:pt>
                <c:pt idx="16692">
                  <c:v>89.7462748320835</c:v>
                </c:pt>
                <c:pt idx="16693">
                  <c:v>89.747226049255616</c:v>
                </c:pt>
                <c:pt idx="16694">
                  <c:v>89.748177209650521</c:v>
                </c:pt>
                <c:pt idx="16695">
                  <c:v>89.74912831327498</c:v>
                </c:pt>
                <c:pt idx="16696">
                  <c:v>89.750079360135771</c:v>
                </c:pt>
                <c:pt idx="16697">
                  <c:v>89.751030350239674</c:v>
                </c:pt>
                <c:pt idx="16698">
                  <c:v>89.751981283593466</c:v>
                </c:pt>
                <c:pt idx="16699">
                  <c:v>89.752932160203898</c:v>
                </c:pt>
                <c:pt idx="16700">
                  <c:v>89.753882980077762</c:v>
                </c:pt>
                <c:pt idx="16701">
                  <c:v>89.754833743221852</c:v>
                </c:pt>
                <c:pt idx="16702">
                  <c:v>89.75578444964286</c:v>
                </c:pt>
                <c:pt idx="16703">
                  <c:v>89.756735099347637</c:v>
                </c:pt>
                <c:pt idx="16704">
                  <c:v>89.757685692342903</c:v>
                </c:pt>
                <c:pt idx="16705">
                  <c:v>89.75863622863541</c:v>
                </c:pt>
                <c:pt idx="16706">
                  <c:v>89.759586708231993</c:v>
                </c:pt>
                <c:pt idx="16707">
                  <c:v>89.760537131139301</c:v>
                </c:pt>
                <c:pt idx="16708">
                  <c:v>89.761487497364215</c:v>
                </c:pt>
                <c:pt idx="16709">
                  <c:v>89.762437806913439</c:v>
                </c:pt>
                <c:pt idx="16710">
                  <c:v>89.763388059793741</c:v>
                </c:pt>
                <c:pt idx="16711">
                  <c:v>89.764338256011868</c:v>
                </c:pt>
                <c:pt idx="16712">
                  <c:v>89.765288395574586</c:v>
                </c:pt>
                <c:pt idx="16713">
                  <c:v>89.766238478488631</c:v>
                </c:pt>
                <c:pt idx="16714">
                  <c:v>89.767188504760782</c:v>
                </c:pt>
                <c:pt idx="16715">
                  <c:v>89.768138474397816</c:v>
                </c:pt>
                <c:pt idx="16716">
                  <c:v>89.769088387406441</c:v>
                </c:pt>
                <c:pt idx="16717">
                  <c:v>89.770038243793408</c:v>
                </c:pt>
                <c:pt idx="16718">
                  <c:v>89.770988043565467</c:v>
                </c:pt>
                <c:pt idx="16719">
                  <c:v>89.77193778672941</c:v>
                </c:pt>
                <c:pt idx="16720">
                  <c:v>89.772887473291931</c:v>
                </c:pt>
                <c:pt idx="16721">
                  <c:v>89.773837103259837</c:v>
                </c:pt>
                <c:pt idx="16722">
                  <c:v>89.774786676639806</c:v>
                </c:pt>
                <c:pt idx="16723">
                  <c:v>89.775736193438618</c:v>
                </c:pt>
                <c:pt idx="16724">
                  <c:v>89.776685653663009</c:v>
                </c:pt>
                <c:pt idx="16725">
                  <c:v>89.777635057319728</c:v>
                </c:pt>
                <c:pt idx="16726">
                  <c:v>89.778584404415469</c:v>
                </c:pt>
                <c:pt idx="16727">
                  <c:v>89.779533694957067</c:v>
                </c:pt>
                <c:pt idx="16728">
                  <c:v>89.780482928951159</c:v>
                </c:pt>
                <c:pt idx="16729">
                  <c:v>89.781432106404552</c:v>
                </c:pt>
                <c:pt idx="16730">
                  <c:v>89.782381227323938</c:v>
                </c:pt>
                <c:pt idx="16731">
                  <c:v>89.783330291716041</c:v>
                </c:pt>
                <c:pt idx="16732">
                  <c:v>89.784279299587652</c:v>
                </c:pt>
                <c:pt idx="16733">
                  <c:v>89.785228250945465</c:v>
                </c:pt>
                <c:pt idx="16734">
                  <c:v>89.786177145796231</c:v>
                </c:pt>
                <c:pt idx="16735">
                  <c:v>89.787125984146627</c:v>
                </c:pt>
                <c:pt idx="16736">
                  <c:v>89.788074766003447</c:v>
                </c:pt>
                <c:pt idx="16737">
                  <c:v>89.789023491373385</c:v>
                </c:pt>
                <c:pt idx="16738">
                  <c:v>89.789972160263147</c:v>
                </c:pt>
                <c:pt idx="16739">
                  <c:v>89.790920772679499</c:v>
                </c:pt>
                <c:pt idx="16740">
                  <c:v>89.791869328629147</c:v>
                </c:pt>
                <c:pt idx="16741">
                  <c:v>89.792817828118814</c:v>
                </c:pt>
                <c:pt idx="16742">
                  <c:v>89.793766271155221</c:v>
                </c:pt>
                <c:pt idx="16743">
                  <c:v>89.794714657745061</c:v>
                </c:pt>
                <c:pt idx="16744">
                  <c:v>89.795662987895113</c:v>
                </c:pt>
                <c:pt idx="16745">
                  <c:v>89.796611261612028</c:v>
                </c:pt>
                <c:pt idx="16746">
                  <c:v>89.797559478902556</c:v>
                </c:pt>
                <c:pt idx="16747">
                  <c:v>89.798507639773419</c:v>
                </c:pt>
                <c:pt idx="16748">
                  <c:v>89.799455744231309</c:v>
                </c:pt>
                <c:pt idx="16749">
                  <c:v>89.800403792282964</c:v>
                </c:pt>
                <c:pt idx="16750">
                  <c:v>89.801351783935075</c:v>
                </c:pt>
                <c:pt idx="16751">
                  <c:v>89.802299719194323</c:v>
                </c:pt>
                <c:pt idx="16752">
                  <c:v>89.803247598067486</c:v>
                </c:pt>
                <c:pt idx="16753">
                  <c:v>89.804195420561214</c:v>
                </c:pt>
                <c:pt idx="16754">
                  <c:v>89.805143186682272</c:v>
                </c:pt>
                <c:pt idx="16755">
                  <c:v>89.806090896437311</c:v>
                </c:pt>
                <c:pt idx="16756">
                  <c:v>89.807038549833052</c:v>
                </c:pt>
                <c:pt idx="16757">
                  <c:v>89.807986146876175</c:v>
                </c:pt>
                <c:pt idx="16758">
                  <c:v>89.808933687573443</c:v>
                </c:pt>
                <c:pt idx="16759">
                  <c:v>89.80988117193148</c:v>
                </c:pt>
                <c:pt idx="16760">
                  <c:v>89.810828599957063</c:v>
                </c:pt>
                <c:pt idx="16761">
                  <c:v>89.811775971656829</c:v>
                </c:pt>
                <c:pt idx="16762">
                  <c:v>89.812723287037514</c:v>
                </c:pt>
                <c:pt idx="16763">
                  <c:v>89.813670546105783</c:v>
                </c:pt>
                <c:pt idx="16764">
                  <c:v>89.814617748868358</c:v>
                </c:pt>
                <c:pt idx="16765">
                  <c:v>89.815564895331917</c:v>
                </c:pt>
                <c:pt idx="16766">
                  <c:v>89.816511985503126</c:v>
                </c:pt>
                <c:pt idx="16767">
                  <c:v>89.817459019388735</c:v>
                </c:pt>
                <c:pt idx="16768">
                  <c:v>89.818405996995381</c:v>
                </c:pt>
                <c:pt idx="16769">
                  <c:v>89.819352918329798</c:v>
                </c:pt>
                <c:pt idx="16770">
                  <c:v>89.820299783398639</c:v>
                </c:pt>
                <c:pt idx="16771">
                  <c:v>89.821246592208581</c:v>
                </c:pt>
                <c:pt idx="16772">
                  <c:v>89.822193344766376</c:v>
                </c:pt>
                <c:pt idx="16773">
                  <c:v>89.823140041078631</c:v>
                </c:pt>
                <c:pt idx="16774">
                  <c:v>89.824086681152025</c:v>
                </c:pt>
                <c:pt idx="16775">
                  <c:v>89.825033264993309</c:v>
                </c:pt>
                <c:pt idx="16776">
                  <c:v>89.825979792609132</c:v>
                </c:pt>
                <c:pt idx="16777">
                  <c:v>89.826926264006175</c:v>
                </c:pt>
                <c:pt idx="16778">
                  <c:v>89.827872679191074</c:v>
                </c:pt>
                <c:pt idx="16779">
                  <c:v>89.82881903817055</c:v>
                </c:pt>
                <c:pt idx="16780">
                  <c:v>89.829765340951283</c:v>
                </c:pt>
                <c:pt idx="16781">
                  <c:v>89.830711587539938</c:v>
                </c:pt>
                <c:pt idx="16782">
                  <c:v>89.831657777943178</c:v>
                </c:pt>
                <c:pt idx="16783">
                  <c:v>89.832603912167656</c:v>
                </c:pt>
                <c:pt idx="16784">
                  <c:v>89.833549990220078</c:v>
                </c:pt>
                <c:pt idx="16785">
                  <c:v>89.83449601210711</c:v>
                </c:pt>
                <c:pt idx="16786">
                  <c:v>89.835441977835401</c:v>
                </c:pt>
                <c:pt idx="16787">
                  <c:v>89.836387887411632</c:v>
                </c:pt>
                <c:pt idx="16788">
                  <c:v>89.837333740842467</c:v>
                </c:pt>
                <c:pt idx="16789">
                  <c:v>89.838279538134586</c:v>
                </c:pt>
                <c:pt idx="16790">
                  <c:v>89.839225279294595</c:v>
                </c:pt>
                <c:pt idx="16791">
                  <c:v>89.840170964329261</c:v>
                </c:pt>
                <c:pt idx="16792">
                  <c:v>89.841116593245133</c:v>
                </c:pt>
                <c:pt idx="16793">
                  <c:v>89.842062166048933</c:v>
                </c:pt>
                <c:pt idx="16794">
                  <c:v>89.843007682747299</c:v>
                </c:pt>
                <c:pt idx="16795">
                  <c:v>89.843953143346894</c:v>
                </c:pt>
                <c:pt idx="16796">
                  <c:v>89.844898547854385</c:v>
                </c:pt>
                <c:pt idx="16797">
                  <c:v>89.845843896276435</c:v>
                </c:pt>
                <c:pt idx="16798">
                  <c:v>89.846789188619653</c:v>
                </c:pt>
                <c:pt idx="16799">
                  <c:v>89.847734424890746</c:v>
                </c:pt>
                <c:pt idx="16800">
                  <c:v>89.848679605096322</c:v>
                </c:pt>
                <c:pt idx="16801">
                  <c:v>89.849624729243047</c:v>
                </c:pt>
                <c:pt idx="16802">
                  <c:v>89.850569797337585</c:v>
                </c:pt>
                <c:pt idx="16803">
                  <c:v>89.851514809386572</c:v>
                </c:pt>
                <c:pt idx="16804">
                  <c:v>89.852459765396659</c:v>
                </c:pt>
                <c:pt idx="16805">
                  <c:v>89.853404665374484</c:v>
                </c:pt>
                <c:pt idx="16806">
                  <c:v>89.854349509326696</c:v>
                </c:pt>
                <c:pt idx="16807">
                  <c:v>89.855294297259931</c:v>
                </c:pt>
                <c:pt idx="16808">
                  <c:v>89.856239029180855</c:v>
                </c:pt>
                <c:pt idx="16809">
                  <c:v>89.857183705096062</c:v>
                </c:pt>
                <c:pt idx="16810">
                  <c:v>89.85812832501226</c:v>
                </c:pt>
                <c:pt idx="16811">
                  <c:v>89.859072888936041</c:v>
                </c:pt>
                <c:pt idx="16812">
                  <c:v>89.860017396874028</c:v>
                </c:pt>
                <c:pt idx="16813">
                  <c:v>89.860961848832915</c:v>
                </c:pt>
                <c:pt idx="16814">
                  <c:v>89.861906244819266</c:v>
                </c:pt>
                <c:pt idx="16815">
                  <c:v>89.862850584839777</c:v>
                </c:pt>
                <c:pt idx="16816">
                  <c:v>89.863794868901053</c:v>
                </c:pt>
                <c:pt idx="16817">
                  <c:v>89.864739097009732</c:v>
                </c:pt>
                <c:pt idx="16818">
                  <c:v>89.865683269172408</c:v>
                </c:pt>
                <c:pt idx="16819">
                  <c:v>89.866627385395788</c:v>
                </c:pt>
                <c:pt idx="16820">
                  <c:v>89.867571445686423</c:v>
                </c:pt>
                <c:pt idx="16821">
                  <c:v>89.868515450050992</c:v>
                </c:pt>
                <c:pt idx="16822">
                  <c:v>89.869459398496105</c:v>
                </c:pt>
                <c:pt idx="16823">
                  <c:v>89.870403291028339</c:v>
                </c:pt>
                <c:pt idx="16824">
                  <c:v>89.871347127654431</c:v>
                </c:pt>
                <c:pt idx="16825">
                  <c:v>89.872290908380876</c:v>
                </c:pt>
                <c:pt idx="16826">
                  <c:v>89.873234633214395</c:v>
                </c:pt>
                <c:pt idx="16827">
                  <c:v>89.874178302161525</c:v>
                </c:pt>
                <c:pt idx="16828">
                  <c:v>89.875121915228959</c:v>
                </c:pt>
                <c:pt idx="16829">
                  <c:v>89.876065472423264</c:v>
                </c:pt>
                <c:pt idx="16830">
                  <c:v>89.877008973751046</c:v>
                </c:pt>
                <c:pt idx="16831">
                  <c:v>89.877952419218971</c:v>
                </c:pt>
                <c:pt idx="16832">
                  <c:v>89.878895808833647</c:v>
                </c:pt>
                <c:pt idx="16833">
                  <c:v>89.879839142601639</c:v>
                </c:pt>
                <c:pt idx="16834">
                  <c:v>89.880782420529613</c:v>
                </c:pt>
                <c:pt idx="16835">
                  <c:v>89.881725642624119</c:v>
                </c:pt>
                <c:pt idx="16836">
                  <c:v>89.882668808891836</c:v>
                </c:pt>
                <c:pt idx="16837">
                  <c:v>89.883611919339316</c:v>
                </c:pt>
                <c:pt idx="16838">
                  <c:v>89.884554973973195</c:v>
                </c:pt>
                <c:pt idx="16839">
                  <c:v>89.885497972800081</c:v>
                </c:pt>
                <c:pt idx="16840">
                  <c:v>89.886440915826569</c:v>
                </c:pt>
                <c:pt idx="16841">
                  <c:v>89.887383803059251</c:v>
                </c:pt>
                <c:pt idx="16842">
                  <c:v>89.888326634504736</c:v>
                </c:pt>
                <c:pt idx="16843">
                  <c:v>89.889269410169632</c:v>
                </c:pt>
                <c:pt idx="16844">
                  <c:v>89.890212130060547</c:v>
                </c:pt>
                <c:pt idx="16845">
                  <c:v>89.891154794184075</c:v>
                </c:pt>
                <c:pt idx="16846">
                  <c:v>89.892097402546796</c:v>
                </c:pt>
                <c:pt idx="16847">
                  <c:v>89.893039955155317</c:v>
                </c:pt>
                <c:pt idx="16848">
                  <c:v>89.893982452016218</c:v>
                </c:pt>
                <c:pt idx="16849">
                  <c:v>89.89492489313615</c:v>
                </c:pt>
                <c:pt idx="16850">
                  <c:v>89.895867278521635</c:v>
                </c:pt>
                <c:pt idx="16851">
                  <c:v>89.896809608179311</c:v>
                </c:pt>
                <c:pt idx="16852">
                  <c:v>89.897751882115742</c:v>
                </c:pt>
                <c:pt idx="16853">
                  <c:v>89.898694100337508</c:v>
                </c:pt>
                <c:pt idx="16854">
                  <c:v>89.89963626285126</c:v>
                </c:pt>
                <c:pt idx="16855">
                  <c:v>89.900578369663492</c:v>
                </c:pt>
                <c:pt idx="16856">
                  <c:v>89.901520420780884</c:v>
                </c:pt>
                <c:pt idx="16857">
                  <c:v>89.902462416209957</c:v>
                </c:pt>
                <c:pt idx="16858">
                  <c:v>89.903404355957335</c:v>
                </c:pt>
                <c:pt idx="16859">
                  <c:v>89.904346240029568</c:v>
                </c:pt>
                <c:pt idx="16860">
                  <c:v>89.905288068433237</c:v>
                </c:pt>
                <c:pt idx="16861">
                  <c:v>89.906229841174934</c:v>
                </c:pt>
                <c:pt idx="16862">
                  <c:v>89.90717155826124</c:v>
                </c:pt>
                <c:pt idx="16863">
                  <c:v>89.90811321969872</c:v>
                </c:pt>
                <c:pt idx="16864">
                  <c:v>89.90905482549401</c:v>
                </c:pt>
                <c:pt idx="16865">
                  <c:v>89.909996375653591</c:v>
                </c:pt>
                <c:pt idx="16866">
                  <c:v>89.910937870184071</c:v>
                </c:pt>
                <c:pt idx="16867">
                  <c:v>89.911879309092043</c:v>
                </c:pt>
                <c:pt idx="16868">
                  <c:v>89.912820692384102</c:v>
                </c:pt>
                <c:pt idx="16869">
                  <c:v>89.91376202006677</c:v>
                </c:pt>
                <c:pt idx="16870">
                  <c:v>89.914703292146612</c:v>
                </c:pt>
                <c:pt idx="16871">
                  <c:v>89.915644508630251</c:v>
                </c:pt>
                <c:pt idx="16872">
                  <c:v>89.91658566952421</c:v>
                </c:pt>
                <c:pt idx="16873">
                  <c:v>89.917526774835039</c:v>
                </c:pt>
                <c:pt idx="16874">
                  <c:v>89.918467824569362</c:v>
                </c:pt>
                <c:pt idx="16875">
                  <c:v>89.9194088187337</c:v>
                </c:pt>
                <c:pt idx="16876">
                  <c:v>89.920349757334634</c:v>
                </c:pt>
                <c:pt idx="16877">
                  <c:v>89.921290640378714</c:v>
                </c:pt>
                <c:pt idx="16878">
                  <c:v>89.922231467872479</c:v>
                </c:pt>
                <c:pt idx="16879">
                  <c:v>89.923172239822549</c:v>
                </c:pt>
                <c:pt idx="16880">
                  <c:v>89.924112956235433</c:v>
                </c:pt>
                <c:pt idx="16881">
                  <c:v>89.925053617117683</c:v>
                </c:pt>
                <c:pt idx="16882">
                  <c:v>89.925994222475879</c:v>
                </c:pt>
                <c:pt idx="16883">
                  <c:v>89.926934772316585</c:v>
                </c:pt>
                <c:pt idx="16884">
                  <c:v>89.927875266646325</c:v>
                </c:pt>
                <c:pt idx="16885">
                  <c:v>89.928815705471678</c:v>
                </c:pt>
                <c:pt idx="16886">
                  <c:v>89.929756088799152</c:v>
                </c:pt>
                <c:pt idx="16887">
                  <c:v>89.930696416635342</c:v>
                </c:pt>
                <c:pt idx="16888">
                  <c:v>89.931636688986757</c:v>
                </c:pt>
                <c:pt idx="16889">
                  <c:v>89.932576905860003</c:v>
                </c:pt>
                <c:pt idx="16890">
                  <c:v>89.933517067261576</c:v>
                </c:pt>
                <c:pt idx="16891">
                  <c:v>89.934457173198041</c:v>
                </c:pt>
                <c:pt idx="16892">
                  <c:v>89.935397223675935</c:v>
                </c:pt>
                <c:pt idx="16893">
                  <c:v>89.93633721870178</c:v>
                </c:pt>
                <c:pt idx="16894">
                  <c:v>89.937277158282185</c:v>
                </c:pt>
                <c:pt idx="16895">
                  <c:v>89.938217042423602</c:v>
                </c:pt>
                <c:pt idx="16896">
                  <c:v>89.939156871132653</c:v>
                </c:pt>
                <c:pt idx="16897">
                  <c:v>89.940096644415789</c:v>
                </c:pt>
                <c:pt idx="16898">
                  <c:v>89.941036362279632</c:v>
                </c:pt>
                <c:pt idx="16899">
                  <c:v>89.941976024730678</c:v>
                </c:pt>
                <c:pt idx="16900">
                  <c:v>89.942915631775449</c:v>
                </c:pt>
                <c:pt idx="16901">
                  <c:v>89.943855183420524</c:v>
                </c:pt>
                <c:pt idx="16902">
                  <c:v>89.94479467967237</c:v>
                </c:pt>
                <c:pt idx="16903">
                  <c:v>89.94573412053758</c:v>
                </c:pt>
                <c:pt idx="16904">
                  <c:v>89.946673506022634</c:v>
                </c:pt>
                <c:pt idx="16905">
                  <c:v>89.947612836134098</c:v>
                </c:pt>
                <c:pt idx="16906">
                  <c:v>89.948552110878495</c:v>
                </c:pt>
                <c:pt idx="16907">
                  <c:v>89.949491330262333</c:v>
                </c:pt>
                <c:pt idx="16908">
                  <c:v>89.950430494292164</c:v>
                </c:pt>
                <c:pt idx="16909">
                  <c:v>89.951369602974481</c:v>
                </c:pt>
                <c:pt idx="16910">
                  <c:v>89.952308656315822</c:v>
                </c:pt>
                <c:pt idx="16911">
                  <c:v>89.953247654322738</c:v>
                </c:pt>
                <c:pt idx="16912">
                  <c:v>89.954186597001666</c:v>
                </c:pt>
                <c:pt idx="16913">
                  <c:v>89.955125484359229</c:v>
                </c:pt>
                <c:pt idx="16914">
                  <c:v>89.956064316401864</c:v>
                </c:pt>
                <c:pt idx="16915">
                  <c:v>89.957003093136152</c:v>
                </c:pt>
                <c:pt idx="16916">
                  <c:v>89.957941814568557</c:v>
                </c:pt>
                <c:pt idx="16917">
                  <c:v>89.958880480705631</c:v>
                </c:pt>
                <c:pt idx="16918">
                  <c:v>89.959819091553882</c:v>
                </c:pt>
                <c:pt idx="16919">
                  <c:v>89.960757647119792</c:v>
                </c:pt>
                <c:pt idx="16920">
                  <c:v>89.961696147409896</c:v>
                </c:pt>
                <c:pt idx="16921">
                  <c:v>89.962634592430717</c:v>
                </c:pt>
                <c:pt idx="16922">
                  <c:v>89.963572982188751</c:v>
                </c:pt>
                <c:pt idx="16923">
                  <c:v>89.964511316690491</c:v>
                </c:pt>
                <c:pt idx="16924">
                  <c:v>89.965449595942459</c:v>
                </c:pt>
                <c:pt idx="16925">
                  <c:v>89.966387819951194</c:v>
                </c:pt>
                <c:pt idx="16926">
                  <c:v>89.967325988723118</c:v>
                </c:pt>
                <c:pt idx="16927">
                  <c:v>89.968264102264826</c:v>
                </c:pt>
                <c:pt idx="16928">
                  <c:v>89.969202160582753</c:v>
                </c:pt>
                <c:pt idx="16929">
                  <c:v>89.970140163683439</c:v>
                </c:pt>
                <c:pt idx="16930">
                  <c:v>89.971078111573377</c:v>
                </c:pt>
                <c:pt idx="16931">
                  <c:v>89.972016004259046</c:v>
                </c:pt>
                <c:pt idx="16932">
                  <c:v>89.972953841746943</c:v>
                </c:pt>
                <c:pt idx="16933">
                  <c:v>89.973891624043617</c:v>
                </c:pt>
                <c:pt idx="16934">
                  <c:v>89.974829351155492</c:v>
                </c:pt>
                <c:pt idx="16935">
                  <c:v>89.975767023089119</c:v>
                </c:pt>
                <c:pt idx="16936">
                  <c:v>89.976704639850979</c:v>
                </c:pt>
                <c:pt idx="16937">
                  <c:v>89.977642201447551</c:v>
                </c:pt>
                <c:pt idx="16938">
                  <c:v>89.978579707885302</c:v>
                </c:pt>
                <c:pt idx="16939">
                  <c:v>89.979517159170769</c:v>
                </c:pt>
                <c:pt idx="16940">
                  <c:v>89.980454555310402</c:v>
                </c:pt>
                <c:pt idx="16941">
                  <c:v>89.98139189631074</c:v>
                </c:pt>
                <c:pt idx="16942">
                  <c:v>89.982329182178205</c:v>
                </c:pt>
                <c:pt idx="16943">
                  <c:v>89.983266412919335</c:v>
                </c:pt>
                <c:pt idx="16944">
                  <c:v>89.984203588540581</c:v>
                </c:pt>
                <c:pt idx="16945">
                  <c:v>89.985140709048451</c:v>
                </c:pt>
                <c:pt idx="16946">
                  <c:v>89.986077774449413</c:v>
                </c:pt>
                <c:pt idx="16947">
                  <c:v>89.987014784749945</c:v>
                </c:pt>
                <c:pt idx="16948">
                  <c:v>89.9879517399565</c:v>
                </c:pt>
                <c:pt idx="16949">
                  <c:v>89.988888640075615</c:v>
                </c:pt>
                <c:pt idx="16950">
                  <c:v>89.989825485113741</c:v>
                </c:pt>
                <c:pt idx="16951">
                  <c:v>89.990762275077344</c:v>
                </c:pt>
                <c:pt idx="16952">
                  <c:v>89.991699009972919</c:v>
                </c:pt>
                <c:pt idx="16953">
                  <c:v>89.992635689806917</c:v>
                </c:pt>
                <c:pt idx="16954">
                  <c:v>89.993572314585819</c:v>
                </c:pt>
                <c:pt idx="16955">
                  <c:v>89.994508884316105</c:v>
                </c:pt>
                <c:pt idx="16956">
                  <c:v>89.99544539900424</c:v>
                </c:pt>
                <c:pt idx="16957">
                  <c:v>89.99638185865669</c:v>
                </c:pt>
                <c:pt idx="16958">
                  <c:v>89.997318263279936</c:v>
                </c:pt>
                <c:pt idx="16959">
                  <c:v>89.99825461288043</c:v>
                </c:pt>
                <c:pt idx="16960">
                  <c:v>89.999190907464637</c:v>
                </c:pt>
                <c:pt idx="16961">
                  <c:v>90.000127147039038</c:v>
                </c:pt>
                <c:pt idx="16962">
                  <c:v>90.001063331610055</c:v>
                </c:pt>
                <c:pt idx="16963">
                  <c:v>90.001999461184212</c:v>
                </c:pt>
                <c:pt idx="16964">
                  <c:v>90.002935535767932</c:v>
                </c:pt>
                <c:pt idx="16965">
                  <c:v>90.003871555367681</c:v>
                </c:pt>
                <c:pt idx="16966">
                  <c:v>90.004807519989924</c:v>
                </c:pt>
                <c:pt idx="16967">
                  <c:v>90.0057434296411</c:v>
                </c:pt>
                <c:pt idx="16968">
                  <c:v>90.006679284327689</c:v>
                </c:pt>
                <c:pt idx="16969">
                  <c:v>90.007615084056141</c:v>
                </c:pt>
                <c:pt idx="16970">
                  <c:v>90.008550828832895</c:v>
                </c:pt>
                <c:pt idx="16971">
                  <c:v>90.009486518664445</c:v>
                </c:pt>
                <c:pt idx="16972">
                  <c:v>90.010422153557187</c:v>
                </c:pt>
                <c:pt idx="16973">
                  <c:v>90.011357733517599</c:v>
                </c:pt>
                <c:pt idx="16974">
                  <c:v>90.012293258552148</c:v>
                </c:pt>
                <c:pt idx="16975">
                  <c:v>90.013228728667272</c:v>
                </c:pt>
                <c:pt idx="16976">
                  <c:v>90.014164143869408</c:v>
                </c:pt>
                <c:pt idx="16977">
                  <c:v>90.015099504164994</c:v>
                </c:pt>
                <c:pt idx="16978">
                  <c:v>90.016034809560523</c:v>
                </c:pt>
                <c:pt idx="16979">
                  <c:v>90.016970060062349</c:v>
                </c:pt>
                <c:pt idx="16980">
                  <c:v>90.017905255677007</c:v>
                </c:pt>
                <c:pt idx="16981">
                  <c:v>90.018840396410909</c:v>
                </c:pt>
                <c:pt idx="16982">
                  <c:v>90.019775482270475</c:v>
                </c:pt>
                <c:pt idx="16983">
                  <c:v>90.020710513262188</c:v>
                </c:pt>
                <c:pt idx="16984">
                  <c:v>90.021645489392426</c:v>
                </c:pt>
                <c:pt idx="16985">
                  <c:v>90.022580410667686</c:v>
                </c:pt>
                <c:pt idx="16986">
                  <c:v>90.023515277094361</c:v>
                </c:pt>
                <c:pt idx="16987">
                  <c:v>90.024450088678904</c:v>
                </c:pt>
                <c:pt idx="16988">
                  <c:v>90.025384845427737</c:v>
                </c:pt>
                <c:pt idx="16989">
                  <c:v>90.026319547347327</c:v>
                </c:pt>
                <c:pt idx="16990">
                  <c:v>90.027254194444069</c:v>
                </c:pt>
                <c:pt idx="16991">
                  <c:v>90.0281887867244</c:v>
                </c:pt>
                <c:pt idx="16992">
                  <c:v>90.029123324194757</c:v>
                </c:pt>
                <c:pt idx="16993">
                  <c:v>90.030057806861578</c:v>
                </c:pt>
                <c:pt idx="16994">
                  <c:v>90.030992234731286</c:v>
                </c:pt>
                <c:pt idx="16995">
                  <c:v>90.031926607810291</c:v>
                </c:pt>
                <c:pt idx="16996">
                  <c:v>90.03286092610503</c:v>
                </c:pt>
                <c:pt idx="16997">
                  <c:v>90.033795189621912</c:v>
                </c:pt>
                <c:pt idx="16998">
                  <c:v>90.034729398367404</c:v>
                </c:pt>
                <c:pt idx="16999">
                  <c:v>90.03566355234787</c:v>
                </c:pt>
                <c:pt idx="17000">
                  <c:v>90.03659765156975</c:v>
                </c:pt>
                <c:pt idx="17001">
                  <c:v>90.03753169603948</c:v>
                </c:pt>
                <c:pt idx="17002">
                  <c:v>90.038465685763498</c:v>
                </c:pt>
                <c:pt idx="17003">
                  <c:v>90.039399620748156</c:v>
                </c:pt>
                <c:pt idx="17004">
                  <c:v>90.040333500999921</c:v>
                </c:pt>
                <c:pt idx="17005">
                  <c:v>90.041267326525173</c:v>
                </c:pt>
                <c:pt idx="17006">
                  <c:v>90.042201097330363</c:v>
                </c:pt>
                <c:pt idx="17007">
                  <c:v>90.043134813421872</c:v>
                </c:pt>
                <c:pt idx="17008">
                  <c:v>90.044068474806153</c:v>
                </c:pt>
                <c:pt idx="17009">
                  <c:v>90.045002081489557</c:v>
                </c:pt>
                <c:pt idx="17010">
                  <c:v>90.045935633478564</c:v>
                </c:pt>
                <c:pt idx="17011">
                  <c:v>90.046869130779513</c:v>
                </c:pt>
                <c:pt idx="17012">
                  <c:v>90.047802573398826</c:v>
                </c:pt>
                <c:pt idx="17013">
                  <c:v>90.048735961342942</c:v>
                </c:pt>
                <c:pt idx="17014">
                  <c:v>90.049669294618255</c:v>
                </c:pt>
                <c:pt idx="17015">
                  <c:v>90.05060257323116</c:v>
                </c:pt>
                <c:pt idx="17016">
                  <c:v>90.051535797188038</c:v>
                </c:pt>
                <c:pt idx="17017">
                  <c:v>90.05246896649534</c:v>
                </c:pt>
                <c:pt idx="17018">
                  <c:v>90.053402081159405</c:v>
                </c:pt>
                <c:pt idx="17019">
                  <c:v>90.054335141186669</c:v>
                </c:pt>
                <c:pt idx="17020">
                  <c:v>90.055268146583558</c:v>
                </c:pt>
                <c:pt idx="17021">
                  <c:v>90.056201097356436</c:v>
                </c:pt>
                <c:pt idx="17022">
                  <c:v>90.057133993511655</c:v>
                </c:pt>
                <c:pt idx="17023">
                  <c:v>90.058066835055712</c:v>
                </c:pt>
                <c:pt idx="17024">
                  <c:v>90.0589996219949</c:v>
                </c:pt>
                <c:pt idx="17025">
                  <c:v>90.059932354335672</c:v>
                </c:pt>
                <c:pt idx="17026">
                  <c:v>90.060865032084408</c:v>
                </c:pt>
                <c:pt idx="17027">
                  <c:v>90.061797655247474</c:v>
                </c:pt>
                <c:pt idx="17028">
                  <c:v>90.062730223831309</c:v>
                </c:pt>
                <c:pt idx="17029">
                  <c:v>90.063662737842222</c:v>
                </c:pt>
                <c:pt idx="17030">
                  <c:v>90.064595197286664</c:v>
                </c:pt>
                <c:pt idx="17031">
                  <c:v>90.065527602171016</c:v>
                </c:pt>
                <c:pt idx="17032">
                  <c:v>90.066459952501646</c:v>
                </c:pt>
                <c:pt idx="17033">
                  <c:v>90.067392248284932</c:v>
                </c:pt>
                <c:pt idx="17034">
                  <c:v>90.068324489527285</c:v>
                </c:pt>
                <c:pt idx="17035">
                  <c:v>90.069256676235057</c:v>
                </c:pt>
                <c:pt idx="17036">
                  <c:v>90.070188808414613</c:v>
                </c:pt>
                <c:pt idx="17037">
                  <c:v>90.071120886072364</c:v>
                </c:pt>
                <c:pt idx="17038">
                  <c:v>90.07205290921469</c:v>
                </c:pt>
                <c:pt idx="17039">
                  <c:v>90.072984877847958</c:v>
                </c:pt>
                <c:pt idx="17040">
                  <c:v>90.073916791978547</c:v>
                </c:pt>
                <c:pt idx="17041">
                  <c:v>90.074848651612811</c:v>
                </c:pt>
                <c:pt idx="17042">
                  <c:v>90.075780456757144</c:v>
                </c:pt>
                <c:pt idx="17043">
                  <c:v>90.076712207417927</c:v>
                </c:pt>
                <c:pt idx="17044">
                  <c:v>90.077643903601498</c:v>
                </c:pt>
                <c:pt idx="17045">
                  <c:v>90.078575545314251</c:v>
                </c:pt>
                <c:pt idx="17046">
                  <c:v>90.079507132562568</c:v>
                </c:pt>
                <c:pt idx="17047">
                  <c:v>90.080438665352787</c:v>
                </c:pt>
                <c:pt idx="17048">
                  <c:v>90.081370143691288</c:v>
                </c:pt>
                <c:pt idx="17049">
                  <c:v>90.082301567584437</c:v>
                </c:pt>
                <c:pt idx="17050">
                  <c:v>90.083232937038588</c:v>
                </c:pt>
                <c:pt idx="17051">
                  <c:v>90.08416425206012</c:v>
                </c:pt>
                <c:pt idx="17052">
                  <c:v>90.085095512655386</c:v>
                </c:pt>
                <c:pt idx="17053">
                  <c:v>90.086026718830752</c:v>
                </c:pt>
                <c:pt idx="17054">
                  <c:v>90.08695787059257</c:v>
                </c:pt>
                <c:pt idx="17055">
                  <c:v>90.087888967947222</c:v>
                </c:pt>
                <c:pt idx="17056">
                  <c:v>90.088820010901003</c:v>
                </c:pt>
                <c:pt idx="17057">
                  <c:v>90.089750999460321</c:v>
                </c:pt>
                <c:pt idx="17058">
                  <c:v>90.090681933631572</c:v>
                </c:pt>
                <c:pt idx="17059">
                  <c:v>90.091612813421037</c:v>
                </c:pt>
                <c:pt idx="17060">
                  <c:v>90.092543638835068</c:v>
                </c:pt>
                <c:pt idx="17061">
                  <c:v>90.093474409880088</c:v>
                </c:pt>
                <c:pt idx="17062">
                  <c:v>90.094405126562378</c:v>
                </c:pt>
                <c:pt idx="17063">
                  <c:v>90.095335788888292</c:v>
                </c:pt>
                <c:pt idx="17064">
                  <c:v>90.096266396864237</c:v>
                </c:pt>
                <c:pt idx="17065">
                  <c:v>90.09719695049651</c:v>
                </c:pt>
                <c:pt idx="17066">
                  <c:v>90.098127449791477</c:v>
                </c:pt>
                <c:pt idx="17067">
                  <c:v>90.099057894755461</c:v>
                </c:pt>
                <c:pt idx="17068">
                  <c:v>90.099988285394844</c:v>
                </c:pt>
                <c:pt idx="17069">
                  <c:v>90.100918621715948</c:v>
                </c:pt>
                <c:pt idx="17070">
                  <c:v>90.101848903725084</c:v>
                </c:pt>
                <c:pt idx="17071">
                  <c:v>90.102779131428662</c:v>
                </c:pt>
                <c:pt idx="17072">
                  <c:v>90.103709304832975</c:v>
                </c:pt>
                <c:pt idx="17073">
                  <c:v>90.104639423944349</c:v>
                </c:pt>
                <c:pt idx="17074">
                  <c:v>90.105569488769177</c:v>
                </c:pt>
                <c:pt idx="17075">
                  <c:v>90.106499499313713</c:v>
                </c:pt>
                <c:pt idx="17076">
                  <c:v>90.107429455584381</c:v>
                </c:pt>
                <c:pt idx="17077">
                  <c:v>90.10835935758746</c:v>
                </c:pt>
                <c:pt idx="17078">
                  <c:v>90.109289205329318</c:v>
                </c:pt>
                <c:pt idx="17079">
                  <c:v>90.110218998816251</c:v>
                </c:pt>
                <c:pt idx="17080">
                  <c:v>90.111148738054609</c:v>
                </c:pt>
                <c:pt idx="17081">
                  <c:v>90.112078423050718</c:v>
                </c:pt>
                <c:pt idx="17082">
                  <c:v>90.113008053810901</c:v>
                </c:pt>
                <c:pt idx="17083">
                  <c:v>90.11393763034151</c:v>
                </c:pt>
                <c:pt idx="17084">
                  <c:v>90.11486715264887</c:v>
                </c:pt>
                <c:pt idx="17085">
                  <c:v>90.11579662073926</c:v>
                </c:pt>
                <c:pt idx="17086">
                  <c:v>90.116726034619049</c:v>
                </c:pt>
                <c:pt idx="17087">
                  <c:v>90.117655394294545</c:v>
                </c:pt>
                <c:pt idx="17088">
                  <c:v>90.118584699772057</c:v>
                </c:pt>
                <c:pt idx="17089">
                  <c:v>90.119513951057939</c:v>
                </c:pt>
                <c:pt idx="17090">
                  <c:v>90.120443148158486</c:v>
                </c:pt>
                <c:pt idx="17091">
                  <c:v>90.121372291080021</c:v>
                </c:pt>
                <c:pt idx="17092">
                  <c:v>90.122301379828883</c:v>
                </c:pt>
                <c:pt idx="17093">
                  <c:v>90.123230414411353</c:v>
                </c:pt>
                <c:pt idx="17094">
                  <c:v>90.124159394833768</c:v>
                </c:pt>
                <c:pt idx="17095">
                  <c:v>90.125088321102439</c:v>
                </c:pt>
                <c:pt idx="17096">
                  <c:v>90.126017193223674</c:v>
                </c:pt>
                <c:pt idx="17097">
                  <c:v>90.126946011203785</c:v>
                </c:pt>
                <c:pt idx="17098">
                  <c:v>90.127874775049094</c:v>
                </c:pt>
                <c:pt idx="17099">
                  <c:v>90.128803484765882</c:v>
                </c:pt>
                <c:pt idx="17100">
                  <c:v>90.129732140360503</c:v>
                </c:pt>
                <c:pt idx="17101">
                  <c:v>90.13066074183925</c:v>
                </c:pt>
                <c:pt idx="17102">
                  <c:v>90.131589289208421</c:v>
                </c:pt>
                <c:pt idx="17103">
                  <c:v>90.132517782474309</c:v>
                </c:pt>
                <c:pt idx="17104">
                  <c:v>90.13344622164324</c:v>
                </c:pt>
                <c:pt idx="17105">
                  <c:v>90.134374606721494</c:v>
                </c:pt>
                <c:pt idx="17106">
                  <c:v>90.135302937715394</c:v>
                </c:pt>
                <c:pt idx="17107">
                  <c:v>90.136231214631223</c:v>
                </c:pt>
                <c:pt idx="17108">
                  <c:v>90.137159437475319</c:v>
                </c:pt>
                <c:pt idx="17109">
                  <c:v>90.138087606253947</c:v>
                </c:pt>
                <c:pt idx="17110">
                  <c:v>90.139015720973418</c:v>
                </c:pt>
                <c:pt idx="17111">
                  <c:v>90.139943781640014</c:v>
                </c:pt>
                <c:pt idx="17112">
                  <c:v>90.140871788260029</c:v>
                </c:pt>
                <c:pt idx="17113">
                  <c:v>90.141799740839801</c:v>
                </c:pt>
                <c:pt idx="17114">
                  <c:v>90.142727639385569</c:v>
                </c:pt>
                <c:pt idx="17115">
                  <c:v>90.143655483903657</c:v>
                </c:pt>
                <c:pt idx="17116">
                  <c:v>90.144583274400333</c:v>
                </c:pt>
                <c:pt idx="17117">
                  <c:v>90.145511010881947</c:v>
                </c:pt>
                <c:pt idx="17118">
                  <c:v>90.146438693354696</c:v>
                </c:pt>
                <c:pt idx="17119">
                  <c:v>90.147366321824933</c:v>
                </c:pt>
                <c:pt idx="17120">
                  <c:v>90.148293896298895</c:v>
                </c:pt>
                <c:pt idx="17121">
                  <c:v>90.149221416782936</c:v>
                </c:pt>
                <c:pt idx="17122">
                  <c:v>90.150148883283293</c:v>
                </c:pt>
                <c:pt idx="17123">
                  <c:v>90.151076295806249</c:v>
                </c:pt>
                <c:pt idx="17124">
                  <c:v>90.152003654358126</c:v>
                </c:pt>
                <c:pt idx="17125">
                  <c:v>90.152930958945134</c:v>
                </c:pt>
                <c:pt idx="17126">
                  <c:v>90.153858209573613</c:v>
                </c:pt>
                <c:pt idx="17127">
                  <c:v>90.154785406249843</c:v>
                </c:pt>
                <c:pt idx="17128">
                  <c:v>90.155712548980077</c:v>
                </c:pt>
                <c:pt idx="17129">
                  <c:v>90.156639637770596</c:v>
                </c:pt>
                <c:pt idx="17130">
                  <c:v>90.157566672627667</c:v>
                </c:pt>
                <c:pt idx="17131">
                  <c:v>90.158493653557613</c:v>
                </c:pt>
                <c:pt idx="17132">
                  <c:v>90.159420580566632</c:v>
                </c:pt>
                <c:pt idx="17133">
                  <c:v>90.160347453661046</c:v>
                </c:pt>
                <c:pt idx="17134">
                  <c:v>90.161274272847152</c:v>
                </c:pt>
                <c:pt idx="17135">
                  <c:v>90.16220103813113</c:v>
                </c:pt>
                <c:pt idx="17136">
                  <c:v>90.163127749519361</c:v>
                </c:pt>
                <c:pt idx="17137">
                  <c:v>90.164054407018014</c:v>
                </c:pt>
                <c:pt idx="17138">
                  <c:v>90.164981010633412</c:v>
                </c:pt>
                <c:pt idx="17139">
                  <c:v>90.165907560371792</c:v>
                </c:pt>
                <c:pt idx="17140">
                  <c:v>90.166834056239466</c:v>
                </c:pt>
                <c:pt idx="17141">
                  <c:v>90.167760498242671</c:v>
                </c:pt>
                <c:pt idx="17142">
                  <c:v>90.168686886387633</c:v>
                </c:pt>
                <c:pt idx="17143">
                  <c:v>90.169613220680674</c:v>
                </c:pt>
                <c:pt idx="17144">
                  <c:v>90.170539501128005</c:v>
                </c:pt>
                <c:pt idx="17145">
                  <c:v>90.171465727735921</c:v>
                </c:pt>
                <c:pt idx="17146">
                  <c:v>90.172391900510675</c:v>
                </c:pt>
                <c:pt idx="17147">
                  <c:v>90.173318019458478</c:v>
                </c:pt>
                <c:pt idx="17148">
                  <c:v>90.174244084585681</c:v>
                </c:pt>
                <c:pt idx="17149">
                  <c:v>90.175170095898423</c:v>
                </c:pt>
                <c:pt idx="17150">
                  <c:v>90.176096053403057</c:v>
                </c:pt>
                <c:pt idx="17151">
                  <c:v>90.177021957105779</c:v>
                </c:pt>
                <c:pt idx="17152">
                  <c:v>90.177947807012885</c:v>
                </c:pt>
                <c:pt idx="17153">
                  <c:v>90.178873603130583</c:v>
                </c:pt>
                <c:pt idx="17154">
                  <c:v>90.179799345465113</c:v>
                </c:pt>
                <c:pt idx="17155">
                  <c:v>90.180725034022771</c:v>
                </c:pt>
                <c:pt idx="17156">
                  <c:v>90.181650668809809</c:v>
                </c:pt>
                <c:pt idx="17157">
                  <c:v>90.182576249832408</c:v>
                </c:pt>
                <c:pt idx="17158">
                  <c:v>90.183501777096865</c:v>
                </c:pt>
                <c:pt idx="17159">
                  <c:v>90.184427250609403</c:v>
                </c:pt>
                <c:pt idx="17160">
                  <c:v>90.18535267037629</c:v>
                </c:pt>
                <c:pt idx="17161">
                  <c:v>90.186278036403749</c:v>
                </c:pt>
                <c:pt idx="17162">
                  <c:v>90.187203348698034</c:v>
                </c:pt>
                <c:pt idx="17163">
                  <c:v>90.188128607265369</c:v>
                </c:pt>
                <c:pt idx="17164">
                  <c:v>90.189053812111993</c:v>
                </c:pt>
                <c:pt idx="17165">
                  <c:v>90.18997896324413</c:v>
                </c:pt>
                <c:pt idx="17166">
                  <c:v>90.190904060668061</c:v>
                </c:pt>
                <c:pt idx="17167">
                  <c:v>90.191829104389981</c:v>
                </c:pt>
                <c:pt idx="17168">
                  <c:v>90.192754094416159</c:v>
                </c:pt>
                <c:pt idx="17169">
                  <c:v>90.19367903075279</c:v>
                </c:pt>
                <c:pt idx="17170">
                  <c:v>90.194603913406141</c:v>
                </c:pt>
                <c:pt idx="17171">
                  <c:v>90.195528742382407</c:v>
                </c:pt>
                <c:pt idx="17172">
                  <c:v>90.196453517687871</c:v>
                </c:pt>
                <c:pt idx="17173">
                  <c:v>90.197378239328714</c:v>
                </c:pt>
                <c:pt idx="17174">
                  <c:v>90.198302907311188</c:v>
                </c:pt>
                <c:pt idx="17175">
                  <c:v>90.19922752164149</c:v>
                </c:pt>
                <c:pt idx="17176">
                  <c:v>90.200152082325886</c:v>
                </c:pt>
                <c:pt idx="17177">
                  <c:v>90.201076589370587</c:v>
                </c:pt>
                <c:pt idx="17178">
                  <c:v>90.202001042781802</c:v>
                </c:pt>
                <c:pt idx="17179">
                  <c:v>90.202925442565757</c:v>
                </c:pt>
                <c:pt idx="17180">
                  <c:v>90.203849788728675</c:v>
                </c:pt>
                <c:pt idx="17181">
                  <c:v>90.20477408127681</c:v>
                </c:pt>
                <c:pt idx="17182">
                  <c:v>90.205698320216314</c:v>
                </c:pt>
                <c:pt idx="17183">
                  <c:v>90.206622505553497</c:v>
                </c:pt>
                <c:pt idx="17184">
                  <c:v>90.20754663729447</c:v>
                </c:pt>
                <c:pt idx="17185">
                  <c:v>90.208470715445529</c:v>
                </c:pt>
                <c:pt idx="17186">
                  <c:v>90.209394740012854</c:v>
                </c:pt>
                <c:pt idx="17187">
                  <c:v>90.210318711002671</c:v>
                </c:pt>
                <c:pt idx="17188">
                  <c:v>90.211242628421175</c:v>
                </c:pt>
                <c:pt idx="17189">
                  <c:v>90.212166492274591</c:v>
                </c:pt>
                <c:pt idx="17190">
                  <c:v>90.213090302569142</c:v>
                </c:pt>
                <c:pt idx="17191">
                  <c:v>90.214014059311012</c:v>
                </c:pt>
                <c:pt idx="17192">
                  <c:v>90.214937762506452</c:v>
                </c:pt>
                <c:pt idx="17193">
                  <c:v>90.21586141216163</c:v>
                </c:pt>
                <c:pt idx="17194">
                  <c:v>90.216785008282741</c:v>
                </c:pt>
                <c:pt idx="17195">
                  <c:v>90.217708550876026</c:v>
                </c:pt>
                <c:pt idx="17196">
                  <c:v>90.218632039947664</c:v>
                </c:pt>
                <c:pt idx="17197">
                  <c:v>90.219555475503881</c:v>
                </c:pt>
                <c:pt idx="17198">
                  <c:v>90.220478857550859</c:v>
                </c:pt>
                <c:pt idx="17199">
                  <c:v>90.221402186094807</c:v>
                </c:pt>
                <c:pt idx="17200">
                  <c:v>90.222325461141935</c:v>
                </c:pt>
                <c:pt idx="17201">
                  <c:v>90.223248682698426</c:v>
                </c:pt>
                <c:pt idx="17202">
                  <c:v>90.224171850770475</c:v>
                </c:pt>
                <c:pt idx="17203">
                  <c:v>90.225094965364306</c:v>
                </c:pt>
                <c:pt idx="17204">
                  <c:v>90.226018026486074</c:v>
                </c:pt>
                <c:pt idx="17205">
                  <c:v>90.22694103414203</c:v>
                </c:pt>
                <c:pt idx="17206">
                  <c:v>90.227863988338271</c:v>
                </c:pt>
                <c:pt idx="17207">
                  <c:v>90.228786889081107</c:v>
                </c:pt>
                <c:pt idx="17208">
                  <c:v>90.229709736376634</c:v>
                </c:pt>
                <c:pt idx="17209">
                  <c:v>90.230632530231105</c:v>
                </c:pt>
                <c:pt idx="17210">
                  <c:v>90.231555270650688</c:v>
                </c:pt>
                <c:pt idx="17211">
                  <c:v>90.232477957641564</c:v>
                </c:pt>
                <c:pt idx="17212">
                  <c:v>90.233400591209914</c:v>
                </c:pt>
                <c:pt idx="17213">
                  <c:v>90.234323171361922</c:v>
                </c:pt>
                <c:pt idx="17214">
                  <c:v>90.235245698103796</c:v>
                </c:pt>
                <c:pt idx="17215">
                  <c:v>90.236168171441705</c:v>
                </c:pt>
                <c:pt idx="17216">
                  <c:v>90.237090591381858</c:v>
                </c:pt>
                <c:pt idx="17217">
                  <c:v>90.23801295793038</c:v>
                </c:pt>
                <c:pt idx="17218">
                  <c:v>90.23893527109351</c:v>
                </c:pt>
                <c:pt idx="17219">
                  <c:v>90.239857530877401</c:v>
                </c:pt>
                <c:pt idx="17220">
                  <c:v>90.240779737288193</c:v>
                </c:pt>
                <c:pt idx="17221">
                  <c:v>90.241701890332138</c:v>
                </c:pt>
                <c:pt idx="17222">
                  <c:v>90.242623990015375</c:v>
                </c:pt>
                <c:pt idx="17223">
                  <c:v>90.243546036344085</c:v>
                </c:pt>
                <c:pt idx="17224">
                  <c:v>90.244468029324409</c:v>
                </c:pt>
                <c:pt idx="17225">
                  <c:v>90.245389968962584</c:v>
                </c:pt>
                <c:pt idx="17226">
                  <c:v>90.246311855264736</c:v>
                </c:pt>
                <c:pt idx="17227">
                  <c:v>90.247233688237031</c:v>
                </c:pt>
                <c:pt idx="17228">
                  <c:v>90.248155467885667</c:v>
                </c:pt>
                <c:pt idx="17229">
                  <c:v>90.249077194216795</c:v>
                </c:pt>
                <c:pt idx="17230">
                  <c:v>90.249998867236599</c:v>
                </c:pt>
                <c:pt idx="17231">
                  <c:v>90.25092048695123</c:v>
                </c:pt>
                <c:pt idx="17232">
                  <c:v>90.251842053366872</c:v>
                </c:pt>
                <c:pt idx="17233">
                  <c:v>90.252763566489634</c:v>
                </c:pt>
                <c:pt idx="17234">
                  <c:v>90.253685026325741</c:v>
                </c:pt>
                <c:pt idx="17235">
                  <c:v>90.254606432881374</c:v>
                </c:pt>
                <c:pt idx="17236">
                  <c:v>90.255527786162602</c:v>
                </c:pt>
                <c:pt idx="17237">
                  <c:v>90.256449086175635</c:v>
                </c:pt>
                <c:pt idx="17238">
                  <c:v>90.257370332926683</c:v>
                </c:pt>
                <c:pt idx="17239">
                  <c:v>90.258291526421814</c:v>
                </c:pt>
                <c:pt idx="17240">
                  <c:v>90.259212666667239</c:v>
                </c:pt>
                <c:pt idx="17241">
                  <c:v>90.260133753669109</c:v>
                </c:pt>
                <c:pt idx="17242">
                  <c:v>90.261054787433565</c:v>
                </c:pt>
                <c:pt idx="17243">
                  <c:v>90.26197576796676</c:v>
                </c:pt>
                <c:pt idx="17244">
                  <c:v>90.262896695274875</c:v>
                </c:pt>
                <c:pt idx="17245">
                  <c:v>90.263817569364051</c:v>
                </c:pt>
                <c:pt idx="17246">
                  <c:v>90.264738390240396</c:v>
                </c:pt>
                <c:pt idx="17247">
                  <c:v>90.265659157910108</c:v>
                </c:pt>
                <c:pt idx="17248">
                  <c:v>90.26657987237931</c:v>
                </c:pt>
                <c:pt idx="17249">
                  <c:v>90.267500533654172</c:v>
                </c:pt>
                <c:pt idx="17250">
                  <c:v>90.268421141740788</c:v>
                </c:pt>
                <c:pt idx="17251">
                  <c:v>90.269341696645398</c:v>
                </c:pt>
                <c:pt idx="17252">
                  <c:v>90.270262198374056</c:v>
                </c:pt>
                <c:pt idx="17253">
                  <c:v>90.271182646932957</c:v>
                </c:pt>
                <c:pt idx="17254">
                  <c:v>90.272103042328183</c:v>
                </c:pt>
                <c:pt idx="17255">
                  <c:v>90.27302338456596</c:v>
                </c:pt>
                <c:pt idx="17256">
                  <c:v>90.273943673652397</c:v>
                </c:pt>
                <c:pt idx="17257">
                  <c:v>90.274863909593577</c:v>
                </c:pt>
                <c:pt idx="17258">
                  <c:v>90.27578409239571</c:v>
                </c:pt>
                <c:pt idx="17259">
                  <c:v>90.276704222064879</c:v>
                </c:pt>
                <c:pt idx="17260">
                  <c:v>90.277624298607265</c:v>
                </c:pt>
                <c:pt idx="17261">
                  <c:v>90.278544322028992</c:v>
                </c:pt>
                <c:pt idx="17262">
                  <c:v>90.279464292336144</c:v>
                </c:pt>
                <c:pt idx="17263">
                  <c:v>90.280384209534915</c:v>
                </c:pt>
                <c:pt idx="17264">
                  <c:v>90.281304073631418</c:v>
                </c:pt>
                <c:pt idx="17265">
                  <c:v>90.28222388463179</c:v>
                </c:pt>
                <c:pt idx="17266">
                  <c:v>90.283143642542129</c:v>
                </c:pt>
                <c:pt idx="17267">
                  <c:v>90.284063347368615</c:v>
                </c:pt>
                <c:pt idx="17268">
                  <c:v>90.284982999117318</c:v>
                </c:pt>
                <c:pt idx="17269">
                  <c:v>90.28590259779439</c:v>
                </c:pt>
                <c:pt idx="17270">
                  <c:v>90.286822143405971</c:v>
                </c:pt>
                <c:pt idx="17271">
                  <c:v>90.28774163595817</c:v>
                </c:pt>
                <c:pt idx="17272">
                  <c:v>90.2886610754571</c:v>
                </c:pt>
                <c:pt idx="17273">
                  <c:v>90.289580461908898</c:v>
                </c:pt>
                <c:pt idx="17274">
                  <c:v>90.290499795319661</c:v>
                </c:pt>
                <c:pt idx="17275">
                  <c:v>90.291419075695543</c:v>
                </c:pt>
                <c:pt idx="17276">
                  <c:v>90.292338303042669</c:v>
                </c:pt>
                <c:pt idx="17277">
                  <c:v>90.293257477367092</c:v>
                </c:pt>
                <c:pt idx="17278">
                  <c:v>90.294176598675008</c:v>
                </c:pt>
                <c:pt idx="17279">
                  <c:v>90.2950956669725</c:v>
                </c:pt>
                <c:pt idx="17280">
                  <c:v>90.29601468226565</c:v>
                </c:pt>
                <c:pt idx="17281">
                  <c:v>90.29693364456061</c:v>
                </c:pt>
                <c:pt idx="17282">
                  <c:v>90.297852553863464</c:v>
                </c:pt>
                <c:pt idx="17283">
                  <c:v>90.298771410180365</c:v>
                </c:pt>
                <c:pt idx="17284">
                  <c:v>90.299690213517408</c:v>
                </c:pt>
                <c:pt idx="17285">
                  <c:v>90.300608963880663</c:v>
                </c:pt>
                <c:pt idx="17286">
                  <c:v>90.30152766127631</c:v>
                </c:pt>
                <c:pt idx="17287">
                  <c:v>90.302446305710376</c:v>
                </c:pt>
                <c:pt idx="17288">
                  <c:v>90.303364897189027</c:v>
                </c:pt>
                <c:pt idx="17289">
                  <c:v>90.304283435718347</c:v>
                </c:pt>
                <c:pt idx="17290">
                  <c:v>90.305201921304416</c:v>
                </c:pt>
                <c:pt idx="17291">
                  <c:v>90.306120353953361</c:v>
                </c:pt>
                <c:pt idx="17292">
                  <c:v>90.307038733671305</c:v>
                </c:pt>
                <c:pt idx="17293">
                  <c:v>90.307957060464304</c:v>
                </c:pt>
                <c:pt idx="17294">
                  <c:v>90.308875334338495</c:v>
                </c:pt>
                <c:pt idx="17295">
                  <c:v>90.30979355529999</c:v>
                </c:pt>
                <c:pt idx="17296">
                  <c:v>90.310711723354814</c:v>
                </c:pt>
                <c:pt idx="17297">
                  <c:v>90.31162983850912</c:v>
                </c:pt>
                <c:pt idx="17298">
                  <c:v>90.31254790076899</c:v>
                </c:pt>
                <c:pt idx="17299">
                  <c:v>90.313465910140536</c:v>
                </c:pt>
                <c:pt idx="17300">
                  <c:v>90.314383866629811</c:v>
                </c:pt>
                <c:pt idx="17301">
                  <c:v>90.315301770242954</c:v>
                </c:pt>
                <c:pt idx="17302">
                  <c:v>90.316219620986004</c:v>
                </c:pt>
                <c:pt idx="17303">
                  <c:v>90.317137418865087</c:v>
                </c:pt>
                <c:pt idx="17304">
                  <c:v>90.318055163886314</c:v>
                </c:pt>
                <c:pt idx="17305">
                  <c:v>90.318972856055709</c:v>
                </c:pt>
                <c:pt idx="17306">
                  <c:v>90.319890495379411</c:v>
                </c:pt>
                <c:pt idx="17307">
                  <c:v>90.320808081863518</c:v>
                </c:pt>
                <c:pt idx="17308">
                  <c:v>90.321725615514055</c:v>
                </c:pt>
                <c:pt idx="17309">
                  <c:v>90.322643096337117</c:v>
                </c:pt>
                <c:pt idx="17310">
                  <c:v>90.323560524338831</c:v>
                </c:pt>
                <c:pt idx="17311">
                  <c:v>90.324477899525263</c:v>
                </c:pt>
                <c:pt idx="17312">
                  <c:v>90.325395221902468</c:v>
                </c:pt>
                <c:pt idx="17313">
                  <c:v>90.326312491476557</c:v>
                </c:pt>
                <c:pt idx="17314">
                  <c:v>90.327229708253583</c:v>
                </c:pt>
                <c:pt idx="17315">
                  <c:v>90.328146872239643</c:v>
                </c:pt>
                <c:pt idx="17316">
                  <c:v>90.329063983440804</c:v>
                </c:pt>
                <c:pt idx="17317">
                  <c:v>90.329981041863121</c:v>
                </c:pt>
                <c:pt idx="17318">
                  <c:v>90.330898047512733</c:v>
                </c:pt>
                <c:pt idx="17319">
                  <c:v>90.33181500039565</c:v>
                </c:pt>
                <c:pt idx="17320">
                  <c:v>90.332731900517942</c:v>
                </c:pt>
                <c:pt idx="17321">
                  <c:v>90.333648747885746</c:v>
                </c:pt>
                <c:pt idx="17322">
                  <c:v>90.334565542505061</c:v>
                </c:pt>
                <c:pt idx="17323">
                  <c:v>90.335482284381982</c:v>
                </c:pt>
                <c:pt idx="17324">
                  <c:v>90.336398973522591</c:v>
                </c:pt>
                <c:pt idx="17325">
                  <c:v>90.337315609932958</c:v>
                </c:pt>
                <c:pt idx="17326">
                  <c:v>90.33823219361912</c:v>
                </c:pt>
                <c:pt idx="17327">
                  <c:v>90.339148724587133</c:v>
                </c:pt>
                <c:pt idx="17328">
                  <c:v>90.340065202843107</c:v>
                </c:pt>
                <c:pt idx="17329">
                  <c:v>90.340981628393081</c:v>
                </c:pt>
                <c:pt idx="17330">
                  <c:v>90.341898001243138</c:v>
                </c:pt>
                <c:pt idx="17331">
                  <c:v>90.342814321399302</c:v>
                </c:pt>
                <c:pt idx="17332">
                  <c:v>90.343730588867629</c:v>
                </c:pt>
                <c:pt idx="17333">
                  <c:v>90.344646803654214</c:v>
                </c:pt>
                <c:pt idx="17334">
                  <c:v>90.345562965765112</c:v>
                </c:pt>
                <c:pt idx="17335">
                  <c:v>90.346479075206361</c:v>
                </c:pt>
                <c:pt idx="17336">
                  <c:v>90.347395131984015</c:v>
                </c:pt>
                <c:pt idx="17337">
                  <c:v>90.348311136104144</c:v>
                </c:pt>
                <c:pt idx="17338">
                  <c:v>90.349227087572771</c:v>
                </c:pt>
                <c:pt idx="17339">
                  <c:v>90.350142986396008</c:v>
                </c:pt>
                <c:pt idx="17340">
                  <c:v>90.351058832579838</c:v>
                </c:pt>
                <c:pt idx="17341">
                  <c:v>90.351974626130357</c:v>
                </c:pt>
                <c:pt idx="17342">
                  <c:v>90.35289036705359</c:v>
                </c:pt>
                <c:pt idx="17343">
                  <c:v>90.353806055355605</c:v>
                </c:pt>
                <c:pt idx="17344">
                  <c:v>90.354721691042442</c:v>
                </c:pt>
                <c:pt idx="17345">
                  <c:v>90.355637274120141</c:v>
                </c:pt>
                <c:pt idx="17346">
                  <c:v>90.356552804594727</c:v>
                </c:pt>
                <c:pt idx="17347">
                  <c:v>90.357468282472297</c:v>
                </c:pt>
                <c:pt idx="17348">
                  <c:v>90.358383707758833</c:v>
                </c:pt>
                <c:pt idx="17349">
                  <c:v>90.359299080460445</c:v>
                </c:pt>
                <c:pt idx="17350">
                  <c:v>90.360214400583104</c:v>
                </c:pt>
                <c:pt idx="17351">
                  <c:v>90.361129668132918</c:v>
                </c:pt>
                <c:pt idx="17352">
                  <c:v>90.362044883115871</c:v>
                </c:pt>
                <c:pt idx="17353">
                  <c:v>90.362960045538017</c:v>
                </c:pt>
                <c:pt idx="17354">
                  <c:v>90.363875155405395</c:v>
                </c:pt>
                <c:pt idx="17355">
                  <c:v>90.36479021272406</c:v>
                </c:pt>
                <c:pt idx="17356">
                  <c:v>90.365705217500022</c:v>
                </c:pt>
                <c:pt idx="17357">
                  <c:v>90.366620169739335</c:v>
                </c:pt>
                <c:pt idx="17358">
                  <c:v>90.367535069447996</c:v>
                </c:pt>
                <c:pt idx="17359">
                  <c:v>90.368449916632059</c:v>
                </c:pt>
                <c:pt idx="17360">
                  <c:v>90.369364711297578</c:v>
                </c:pt>
                <c:pt idx="17361">
                  <c:v>90.370279453450522</c:v>
                </c:pt>
                <c:pt idx="17362">
                  <c:v>90.371194143096972</c:v>
                </c:pt>
                <c:pt idx="17363">
                  <c:v>90.372108780242968</c:v>
                </c:pt>
                <c:pt idx="17364">
                  <c:v>90.373023364894479</c:v>
                </c:pt>
                <c:pt idx="17365">
                  <c:v>90.373937897057559</c:v>
                </c:pt>
                <c:pt idx="17366">
                  <c:v>90.374852376738247</c:v>
                </c:pt>
                <c:pt idx="17367">
                  <c:v>90.375766803942525</c:v>
                </c:pt>
                <c:pt idx="17368">
                  <c:v>90.376681178676463</c:v>
                </c:pt>
                <c:pt idx="17369">
                  <c:v>90.377595500946072</c:v>
                </c:pt>
                <c:pt idx="17370">
                  <c:v>90.378509770757361</c:v>
                </c:pt>
                <c:pt idx="17371">
                  <c:v>90.379423988116329</c:v>
                </c:pt>
                <c:pt idx="17372">
                  <c:v>90.380338153029044</c:v>
                </c:pt>
                <c:pt idx="17373">
                  <c:v>90.381252265501473</c:v>
                </c:pt>
                <c:pt idx="17374">
                  <c:v>90.382166325539657</c:v>
                </c:pt>
                <c:pt idx="17375">
                  <c:v>90.383080333149607</c:v>
                </c:pt>
                <c:pt idx="17376">
                  <c:v>90.383994288337334</c:v>
                </c:pt>
                <c:pt idx="17377">
                  <c:v>90.384908191108877</c:v>
                </c:pt>
                <c:pt idx="17378">
                  <c:v>90.385822041470192</c:v>
                </c:pt>
                <c:pt idx="17379">
                  <c:v>90.386735839427345</c:v>
                </c:pt>
                <c:pt idx="17380">
                  <c:v>90.387649584986335</c:v>
                </c:pt>
                <c:pt idx="17381">
                  <c:v>90.388563278153129</c:v>
                </c:pt>
                <c:pt idx="17382">
                  <c:v>90.389476918933781</c:v>
                </c:pt>
                <c:pt idx="17383">
                  <c:v>90.390390507334288</c:v>
                </c:pt>
                <c:pt idx="17384">
                  <c:v>90.39130404336062</c:v>
                </c:pt>
                <c:pt idx="17385">
                  <c:v>90.392217527018857</c:v>
                </c:pt>
                <c:pt idx="17386">
                  <c:v>90.393130958314913</c:v>
                </c:pt>
                <c:pt idx="17387">
                  <c:v>90.394044337254854</c:v>
                </c:pt>
                <c:pt idx="17388">
                  <c:v>90.394957663844679</c:v>
                </c:pt>
                <c:pt idx="17389">
                  <c:v>90.395870938090354</c:v>
                </c:pt>
                <c:pt idx="17390">
                  <c:v>90.396784159997893</c:v>
                </c:pt>
                <c:pt idx="17391">
                  <c:v>90.39769732957329</c:v>
                </c:pt>
                <c:pt idx="17392">
                  <c:v>90.398610446822573</c:v>
                </c:pt>
                <c:pt idx="17393">
                  <c:v>90.399523511751724</c:v>
                </c:pt>
                <c:pt idx="17394">
                  <c:v>90.400436524366711</c:v>
                </c:pt>
                <c:pt idx="17395">
                  <c:v>90.40134948467356</c:v>
                </c:pt>
                <c:pt idx="17396">
                  <c:v>90.40226239267821</c:v>
                </c:pt>
                <c:pt idx="17397">
                  <c:v>90.403175248386745</c:v>
                </c:pt>
                <c:pt idx="17398">
                  <c:v>90.404088051805076</c:v>
                </c:pt>
                <c:pt idx="17399">
                  <c:v>90.405000802939256</c:v>
                </c:pt>
                <c:pt idx="17400">
                  <c:v>90.405913501795183</c:v>
                </c:pt>
                <c:pt idx="17401">
                  <c:v>90.406826148378954</c:v>
                </c:pt>
                <c:pt idx="17402">
                  <c:v>90.40773874269648</c:v>
                </c:pt>
                <c:pt idx="17403">
                  <c:v>90.408651284753788</c:v>
                </c:pt>
                <c:pt idx="17404">
                  <c:v>90.409563774556872</c:v>
                </c:pt>
                <c:pt idx="17405">
                  <c:v>90.410476212111647</c:v>
                </c:pt>
                <c:pt idx="17406">
                  <c:v>90.411388597424178</c:v>
                </c:pt>
                <c:pt idx="17407">
                  <c:v>90.412300930500365</c:v>
                </c:pt>
                <c:pt idx="17408">
                  <c:v>90.413213211346275</c:v>
                </c:pt>
                <c:pt idx="17409">
                  <c:v>90.414125439967847</c:v>
                </c:pt>
                <c:pt idx="17410">
                  <c:v>90.415037616371052</c:v>
                </c:pt>
                <c:pt idx="17411">
                  <c:v>90.415949740561857</c:v>
                </c:pt>
                <c:pt idx="17412">
                  <c:v>90.416861812546273</c:v>
                </c:pt>
                <c:pt idx="17413">
                  <c:v>90.417773832330255</c:v>
                </c:pt>
                <c:pt idx="17414">
                  <c:v>90.418685799919771</c:v>
                </c:pt>
                <c:pt idx="17415">
                  <c:v>90.419597715320833</c:v>
                </c:pt>
                <c:pt idx="17416">
                  <c:v>90.420509578539381</c:v>
                </c:pt>
                <c:pt idx="17417">
                  <c:v>90.421421389581397</c:v>
                </c:pt>
                <c:pt idx="17418">
                  <c:v>90.42233314845285</c:v>
                </c:pt>
                <c:pt idx="17419">
                  <c:v>90.423244855159695</c:v>
                </c:pt>
                <c:pt idx="17420">
                  <c:v>90.424156509707927</c:v>
                </c:pt>
                <c:pt idx="17421">
                  <c:v>90.425068112103475</c:v>
                </c:pt>
                <c:pt idx="17422">
                  <c:v>90.425979662352361</c:v>
                </c:pt>
                <c:pt idx="17423">
                  <c:v>90.426891160460499</c:v>
                </c:pt>
                <c:pt idx="17424">
                  <c:v>90.4278026064339</c:v>
                </c:pt>
                <c:pt idx="17425">
                  <c:v>90.428714000278489</c:v>
                </c:pt>
                <c:pt idx="17426">
                  <c:v>90.429625342000222</c:v>
                </c:pt>
                <c:pt idx="17427">
                  <c:v>90.430536631605094</c:v>
                </c:pt>
                <c:pt idx="17428">
                  <c:v>90.431447869099074</c:v>
                </c:pt>
                <c:pt idx="17429">
                  <c:v>90.432359054488074</c:v>
                </c:pt>
                <c:pt idx="17430">
                  <c:v>90.433270187778106</c:v>
                </c:pt>
                <c:pt idx="17431">
                  <c:v>90.434181268975067</c:v>
                </c:pt>
                <c:pt idx="17432">
                  <c:v>90.435092298084967</c:v>
                </c:pt>
                <c:pt idx="17433">
                  <c:v>90.436003275113734</c:v>
                </c:pt>
                <c:pt idx="17434">
                  <c:v>90.436914200067321</c:v>
                </c:pt>
                <c:pt idx="17435">
                  <c:v>90.437825072951711</c:v>
                </c:pt>
                <c:pt idx="17436">
                  <c:v>90.438735893772815</c:v>
                </c:pt>
                <c:pt idx="17437">
                  <c:v>90.439646662536589</c:v>
                </c:pt>
                <c:pt idx="17438">
                  <c:v>90.440557379249015</c:v>
                </c:pt>
                <c:pt idx="17439">
                  <c:v>90.441468043916032</c:v>
                </c:pt>
                <c:pt idx="17440">
                  <c:v>90.442378656543582</c:v>
                </c:pt>
                <c:pt idx="17441">
                  <c:v>90.44328921713759</c:v>
                </c:pt>
                <c:pt idx="17442">
                  <c:v>90.444199725704038</c:v>
                </c:pt>
                <c:pt idx="17443">
                  <c:v>90.44511018224884</c:v>
                </c:pt>
                <c:pt idx="17444">
                  <c:v>90.446020586777991</c:v>
                </c:pt>
                <c:pt idx="17445">
                  <c:v>90.446930939297374</c:v>
                </c:pt>
                <c:pt idx="17446">
                  <c:v>90.447841239812973</c:v>
                </c:pt>
                <c:pt idx="17447">
                  <c:v>90.4487514883307</c:v>
                </c:pt>
                <c:pt idx="17448">
                  <c:v>90.449661684856508</c:v>
                </c:pt>
                <c:pt idx="17449">
                  <c:v>90.450571829396338</c:v>
                </c:pt>
                <c:pt idx="17450">
                  <c:v>90.45148192195613</c:v>
                </c:pt>
                <c:pt idx="17451">
                  <c:v>90.452391962541824</c:v>
                </c:pt>
                <c:pt idx="17452">
                  <c:v>90.453301951159332</c:v>
                </c:pt>
                <c:pt idx="17453">
                  <c:v>90.454211887814637</c:v>
                </c:pt>
                <c:pt idx="17454">
                  <c:v>90.455121772513607</c:v>
                </c:pt>
                <c:pt idx="17455">
                  <c:v>90.45603160526224</c:v>
                </c:pt>
                <c:pt idx="17456">
                  <c:v>90.456941386066433</c:v>
                </c:pt>
                <c:pt idx="17457">
                  <c:v>90.457851114932112</c:v>
                </c:pt>
                <c:pt idx="17458">
                  <c:v>90.458760791865203</c:v>
                </c:pt>
                <c:pt idx="17459">
                  <c:v>90.45967041687166</c:v>
                </c:pt>
                <c:pt idx="17460">
                  <c:v>90.460579989957395</c:v>
                </c:pt>
                <c:pt idx="17461">
                  <c:v>90.461489511128363</c:v>
                </c:pt>
                <c:pt idx="17462">
                  <c:v>90.462398980390446</c:v>
                </c:pt>
                <c:pt idx="17463">
                  <c:v>90.463308397749614</c:v>
                </c:pt>
                <c:pt idx="17464">
                  <c:v>90.464217763211735</c:v>
                </c:pt>
                <c:pt idx="17465">
                  <c:v>90.465127076782764</c:v>
                </c:pt>
                <c:pt idx="17466">
                  <c:v>90.466036338468641</c:v>
                </c:pt>
                <c:pt idx="17467">
                  <c:v>90.466945548275248</c:v>
                </c:pt>
                <c:pt idx="17468">
                  <c:v>90.467854706208541</c:v>
                </c:pt>
                <c:pt idx="17469">
                  <c:v>90.468763812274418</c:v>
                </c:pt>
                <c:pt idx="17470">
                  <c:v>90.469672866478788</c:v>
                </c:pt>
                <c:pt idx="17471">
                  <c:v>90.47058186882758</c:v>
                </c:pt>
                <c:pt idx="17472">
                  <c:v>90.471490819326732</c:v>
                </c:pt>
                <c:pt idx="17473">
                  <c:v>90.472399717982128</c:v>
                </c:pt>
                <c:pt idx="17474">
                  <c:v>90.473308564799666</c:v>
                </c:pt>
                <c:pt idx="17475">
                  <c:v>90.4742173597853</c:v>
                </c:pt>
                <c:pt idx="17476">
                  <c:v>90.475126102944941</c:v>
                </c:pt>
                <c:pt idx="17477">
                  <c:v>90.476034794284459</c:v>
                </c:pt>
                <c:pt idx="17478">
                  <c:v>90.476943433809836</c:v>
                </c:pt>
                <c:pt idx="17479">
                  <c:v>90.477852021526886</c:v>
                </c:pt>
                <c:pt idx="17480">
                  <c:v>90.478760557441547</c:v>
                </c:pt>
                <c:pt idx="17481">
                  <c:v>90.479669041559788</c:v>
                </c:pt>
                <c:pt idx="17482">
                  <c:v>90.480577473887436</c:v>
                </c:pt>
                <c:pt idx="17483">
                  <c:v>90.481485854430446</c:v>
                </c:pt>
                <c:pt idx="17484">
                  <c:v>90.482394183194685</c:v>
                </c:pt>
                <c:pt idx="17485">
                  <c:v>90.483302460186081</c:v>
                </c:pt>
                <c:pt idx="17486">
                  <c:v>90.484210685410559</c:v>
                </c:pt>
                <c:pt idx="17487">
                  <c:v>90.48511885887396</c:v>
                </c:pt>
                <c:pt idx="17488">
                  <c:v>90.48602698058221</c:v>
                </c:pt>
                <c:pt idx="17489">
                  <c:v>90.48693505054122</c:v>
                </c:pt>
                <c:pt idx="17490">
                  <c:v>90.487843068756874</c:v>
                </c:pt>
                <c:pt idx="17491">
                  <c:v>90.488751035235097</c:v>
                </c:pt>
                <c:pt idx="17492">
                  <c:v>90.489658949981717</c:v>
                </c:pt>
                <c:pt idx="17493">
                  <c:v>90.490566813002701</c:v>
                </c:pt>
                <c:pt idx="17494">
                  <c:v>90.491474624303891</c:v>
                </c:pt>
                <c:pt idx="17495">
                  <c:v>90.49238238389124</c:v>
                </c:pt>
                <c:pt idx="17496">
                  <c:v>90.493290091770575</c:v>
                </c:pt>
                <c:pt idx="17497">
                  <c:v>90.494197747947808</c:v>
                </c:pt>
                <c:pt idx="17498">
                  <c:v>90.495105352428823</c:v>
                </c:pt>
                <c:pt idx="17499">
                  <c:v>90.49601290521953</c:v>
                </c:pt>
                <c:pt idx="17500">
                  <c:v>90.496920406325813</c:v>
                </c:pt>
                <c:pt idx="17501">
                  <c:v>90.497827855753528</c:v>
                </c:pt>
                <c:pt idx="17502">
                  <c:v>90.498735253508599</c:v>
                </c:pt>
                <c:pt idx="17503">
                  <c:v>90.499642599596925</c:v>
                </c:pt>
                <c:pt idx="17504">
                  <c:v>90.500549894024303</c:v>
                </c:pt>
                <c:pt idx="17505">
                  <c:v>90.501457136796702</c:v>
                </c:pt>
                <c:pt idx="17506">
                  <c:v>90.502364327919949</c:v>
                </c:pt>
                <c:pt idx="17507">
                  <c:v>90.503271467399955</c:v>
                </c:pt>
                <c:pt idx="17508">
                  <c:v>90.504178555242603</c:v>
                </c:pt>
                <c:pt idx="17509">
                  <c:v>90.505085591453778</c:v>
                </c:pt>
                <c:pt idx="17510">
                  <c:v>90.505992576039304</c:v>
                </c:pt>
                <c:pt idx="17511">
                  <c:v>90.506899509005109</c:v>
                </c:pt>
                <c:pt idx="17512">
                  <c:v>90.507806390357032</c:v>
                </c:pt>
                <c:pt idx="17513">
                  <c:v>90.508713220101015</c:v>
                </c:pt>
                <c:pt idx="17514">
                  <c:v>90.509619998242854</c:v>
                </c:pt>
                <c:pt idx="17515">
                  <c:v>90.510526724788448</c:v>
                </c:pt>
                <c:pt idx="17516">
                  <c:v>90.51143339974368</c:v>
                </c:pt>
                <c:pt idx="17517">
                  <c:v>90.512340023114405</c:v>
                </c:pt>
                <c:pt idx="17518">
                  <c:v>90.513246594906491</c:v>
                </c:pt>
                <c:pt idx="17519">
                  <c:v>90.514153115125836</c:v>
                </c:pt>
                <c:pt idx="17520">
                  <c:v>90.515059583778282</c:v>
                </c:pt>
                <c:pt idx="17521">
                  <c:v>90.51596600086971</c:v>
                </c:pt>
                <c:pt idx="17522">
                  <c:v>90.516872366405948</c:v>
                </c:pt>
                <c:pt idx="17523">
                  <c:v>90.517778680392908</c:v>
                </c:pt>
                <c:pt idx="17524">
                  <c:v>90.51868494283643</c:v>
                </c:pt>
                <c:pt idx="17525">
                  <c:v>90.519591153742368</c:v>
                </c:pt>
                <c:pt idx="17526">
                  <c:v>90.520497313116621</c:v>
                </c:pt>
                <c:pt idx="17527">
                  <c:v>90.521403420965001</c:v>
                </c:pt>
                <c:pt idx="17528">
                  <c:v>90.522309477293405</c:v>
                </c:pt>
                <c:pt idx="17529">
                  <c:v>90.523215482107659</c:v>
                </c:pt>
                <c:pt idx="17530">
                  <c:v>90.524121435413633</c:v>
                </c:pt>
                <c:pt idx="17531">
                  <c:v>90.52502733721721</c:v>
                </c:pt>
                <c:pt idx="17532">
                  <c:v>90.525933187524217</c:v>
                </c:pt>
                <c:pt idx="17533">
                  <c:v>90.526838986340522</c:v>
                </c:pt>
                <c:pt idx="17534">
                  <c:v>90.527744733671938</c:v>
                </c:pt>
                <c:pt idx="17535">
                  <c:v>90.528650429524376</c:v>
                </c:pt>
                <c:pt idx="17536">
                  <c:v>90.529556073903663</c:v>
                </c:pt>
                <c:pt idx="17537">
                  <c:v>90.53046166681564</c:v>
                </c:pt>
                <c:pt idx="17538">
                  <c:v>90.531367208266161</c:v>
                </c:pt>
                <c:pt idx="17539">
                  <c:v>90.532272698261082</c:v>
                </c:pt>
                <c:pt idx="17540">
                  <c:v>90.533178136806242</c:v>
                </c:pt>
                <c:pt idx="17541">
                  <c:v>90.534083523907498</c:v>
                </c:pt>
                <c:pt idx="17542">
                  <c:v>90.534988859570689</c:v>
                </c:pt>
                <c:pt idx="17543">
                  <c:v>90.53589414380167</c:v>
                </c:pt>
                <c:pt idx="17544">
                  <c:v>90.536799376606254</c:v>
                </c:pt>
                <c:pt idx="17545">
                  <c:v>90.53770455799031</c:v>
                </c:pt>
                <c:pt idx="17546">
                  <c:v>90.538609687959664</c:v>
                </c:pt>
                <c:pt idx="17547">
                  <c:v>90.539514766520185</c:v>
                </c:pt>
                <c:pt idx="17548">
                  <c:v>90.540419793677671</c:v>
                </c:pt>
                <c:pt idx="17549">
                  <c:v>90.54132476943802</c:v>
                </c:pt>
                <c:pt idx="17550">
                  <c:v>90.542229693806988</c:v>
                </c:pt>
                <c:pt idx="17551">
                  <c:v>90.543134566790471</c:v>
                </c:pt>
                <c:pt idx="17552">
                  <c:v>90.544039388394296</c:v>
                </c:pt>
                <c:pt idx="17553">
                  <c:v>90.544944158624276</c:v>
                </c:pt>
                <c:pt idx="17554">
                  <c:v>90.54584887748625</c:v>
                </c:pt>
                <c:pt idx="17555">
                  <c:v>90.546753544986075</c:v>
                </c:pt>
                <c:pt idx="17556">
                  <c:v>90.547658161129576</c:v>
                </c:pt>
                <c:pt idx="17557">
                  <c:v>90.548562725922565</c:v>
                </c:pt>
                <c:pt idx="17558">
                  <c:v>90.549467239370856</c:v>
                </c:pt>
                <c:pt idx="17559">
                  <c:v>90.55037170148033</c:v>
                </c:pt>
                <c:pt idx="17560">
                  <c:v>90.551276112256801</c:v>
                </c:pt>
                <c:pt idx="17561">
                  <c:v>90.552180471706052</c:v>
                </c:pt>
                <c:pt idx="17562">
                  <c:v>90.553084779833924</c:v>
                </c:pt>
                <c:pt idx="17563">
                  <c:v>90.553989036646271</c:v>
                </c:pt>
                <c:pt idx="17564">
                  <c:v>90.554893242148921</c:v>
                </c:pt>
                <c:pt idx="17565">
                  <c:v>90.555797396347657</c:v>
                </c:pt>
                <c:pt idx="17566">
                  <c:v>90.556701499248319</c:v>
                </c:pt>
                <c:pt idx="17567">
                  <c:v>90.557605550856707</c:v>
                </c:pt>
                <c:pt idx="17568">
                  <c:v>90.558509551178702</c:v>
                </c:pt>
                <c:pt idx="17569">
                  <c:v>90.55941350022006</c:v>
                </c:pt>
                <c:pt idx="17570">
                  <c:v>90.560317397986594</c:v>
                </c:pt>
                <c:pt idx="17571">
                  <c:v>90.561221244484187</c:v>
                </c:pt>
                <c:pt idx="17572">
                  <c:v>90.562125039718609</c:v>
                </c:pt>
                <c:pt idx="17573">
                  <c:v>90.563028783695685</c:v>
                </c:pt>
                <c:pt idx="17574">
                  <c:v>90.563932476421215</c:v>
                </c:pt>
                <c:pt idx="17575">
                  <c:v>90.564836117901024</c:v>
                </c:pt>
                <c:pt idx="17576">
                  <c:v>90.565739708140896</c:v>
                </c:pt>
                <c:pt idx="17577">
                  <c:v>90.5666432471467</c:v>
                </c:pt>
                <c:pt idx="17578">
                  <c:v>90.567546734924193</c:v>
                </c:pt>
                <c:pt idx="17579">
                  <c:v>90.568450171479185</c:v>
                </c:pt>
                <c:pt idx="17580">
                  <c:v>90.569353556817532</c:v>
                </c:pt>
                <c:pt idx="17581">
                  <c:v>90.570256890945018</c:v>
                </c:pt>
                <c:pt idx="17582">
                  <c:v>90.571160173867412</c:v>
                </c:pt>
                <c:pt idx="17583">
                  <c:v>90.572063405590555</c:v>
                </c:pt>
                <c:pt idx="17584">
                  <c:v>90.572966586120245</c:v>
                </c:pt>
                <c:pt idx="17585">
                  <c:v>90.57386971546228</c:v>
                </c:pt>
                <c:pt idx="17586">
                  <c:v>90.574772793622472</c:v>
                </c:pt>
                <c:pt idx="17587">
                  <c:v>90.575675820606634</c:v>
                </c:pt>
                <c:pt idx="17588">
                  <c:v>90.57657879642052</c:v>
                </c:pt>
                <c:pt idx="17589">
                  <c:v>90.577481721069958</c:v>
                </c:pt>
                <c:pt idx="17590">
                  <c:v>90.578384594560717</c:v>
                </c:pt>
                <c:pt idx="17591">
                  <c:v>90.579287416898651</c:v>
                </c:pt>
                <c:pt idx="17592">
                  <c:v>90.580190188089517</c:v>
                </c:pt>
                <c:pt idx="17593">
                  <c:v>90.581092908139141</c:v>
                </c:pt>
                <c:pt idx="17594">
                  <c:v>90.581995577053277</c:v>
                </c:pt>
                <c:pt idx="17595">
                  <c:v>90.582898194837725</c:v>
                </c:pt>
                <c:pt idx="17596">
                  <c:v>90.583800761498281</c:v>
                </c:pt>
                <c:pt idx="17597">
                  <c:v>90.584703277040759</c:v>
                </c:pt>
                <c:pt idx="17598">
                  <c:v>90.585605741470914</c:v>
                </c:pt>
                <c:pt idx="17599">
                  <c:v>90.586508154794544</c:v>
                </c:pt>
                <c:pt idx="17600">
                  <c:v>90.587410517017474</c:v>
                </c:pt>
                <c:pt idx="17601">
                  <c:v>90.588312828145447</c:v>
                </c:pt>
                <c:pt idx="17602">
                  <c:v>90.589215088184275</c:v>
                </c:pt>
                <c:pt idx="17603">
                  <c:v>90.590117297139699</c:v>
                </c:pt>
                <c:pt idx="17604">
                  <c:v>90.591019455017559</c:v>
                </c:pt>
                <c:pt idx="17605">
                  <c:v>90.591921561823625</c:v>
                </c:pt>
                <c:pt idx="17606">
                  <c:v>90.592823617563653</c:v>
                </c:pt>
                <c:pt idx="17607">
                  <c:v>90.593725622243468</c:v>
                </c:pt>
                <c:pt idx="17608">
                  <c:v>90.594627575868799</c:v>
                </c:pt>
                <c:pt idx="17609">
                  <c:v>90.595529478445457</c:v>
                </c:pt>
                <c:pt idx="17610">
                  <c:v>90.596431329979211</c:v>
                </c:pt>
                <c:pt idx="17611">
                  <c:v>90.597333130475846</c:v>
                </c:pt>
                <c:pt idx="17612">
                  <c:v>90.598234879941089</c:v>
                </c:pt>
                <c:pt idx="17613">
                  <c:v>90.599136578380794</c:v>
                </c:pt>
                <c:pt idx="17614">
                  <c:v>90.600038225800688</c:v>
                </c:pt>
                <c:pt idx="17615">
                  <c:v>90.600939822206584</c:v>
                </c:pt>
                <c:pt idx="17616">
                  <c:v>90.601841367604209</c:v>
                </c:pt>
                <c:pt idx="17617">
                  <c:v>90.602742861999303</c:v>
                </c:pt>
                <c:pt idx="17618">
                  <c:v>90.603644305397751</c:v>
                </c:pt>
                <c:pt idx="17619">
                  <c:v>90.604545697805221</c:v>
                </c:pt>
                <c:pt idx="17620">
                  <c:v>90.605447039227514</c:v>
                </c:pt>
                <c:pt idx="17621">
                  <c:v>90.606348329670425</c:v>
                </c:pt>
                <c:pt idx="17622">
                  <c:v>90.607249569139682</c:v>
                </c:pt>
                <c:pt idx="17623">
                  <c:v>90.608150757641042</c:v>
                </c:pt>
                <c:pt idx="17624">
                  <c:v>90.609051895180329</c:v>
                </c:pt>
                <c:pt idx="17625">
                  <c:v>90.609952981763229</c:v>
                </c:pt>
                <c:pt idx="17626">
                  <c:v>90.610854017395553</c:v>
                </c:pt>
                <c:pt idx="17627">
                  <c:v>90.611755002083086</c:v>
                </c:pt>
                <c:pt idx="17628">
                  <c:v>90.612655935831512</c:v>
                </c:pt>
                <c:pt idx="17629">
                  <c:v>90.613556818646629</c:v>
                </c:pt>
                <c:pt idx="17630">
                  <c:v>90.614457650534249</c:v>
                </c:pt>
                <c:pt idx="17631">
                  <c:v>90.615358431500042</c:v>
                </c:pt>
                <c:pt idx="17632">
                  <c:v>90.616259161549834</c:v>
                </c:pt>
                <c:pt idx="17633">
                  <c:v>90.617159840689325</c:v>
                </c:pt>
                <c:pt idx="17634">
                  <c:v>90.618060468924298</c:v>
                </c:pt>
                <c:pt idx="17635">
                  <c:v>90.618961046260509</c:v>
                </c:pt>
                <c:pt idx="17636">
                  <c:v>90.619861572703712</c:v>
                </c:pt>
                <c:pt idx="17637">
                  <c:v>90.62076204825965</c:v>
                </c:pt>
                <c:pt idx="17638">
                  <c:v>90.621662472934062</c:v>
                </c:pt>
                <c:pt idx="17639">
                  <c:v>90.62256284673272</c:v>
                </c:pt>
                <c:pt idx="17640">
                  <c:v>90.623463169661377</c:v>
                </c:pt>
                <c:pt idx="17641">
                  <c:v>90.624363441725748</c:v>
                </c:pt>
                <c:pt idx="17642">
                  <c:v>90.625263662931616</c:v>
                </c:pt>
                <c:pt idx="17643">
                  <c:v>90.626163833284707</c:v>
                </c:pt>
                <c:pt idx="17644">
                  <c:v>90.627063952790778</c:v>
                </c:pt>
                <c:pt idx="17645">
                  <c:v>90.627964021455554</c:v>
                </c:pt>
                <c:pt idx="17646">
                  <c:v>90.628864039284778</c:v>
                </c:pt>
                <c:pt idx="17647">
                  <c:v>90.629764006284219</c:v>
                </c:pt>
                <c:pt idx="17648">
                  <c:v>90.630663922459604</c:v>
                </c:pt>
                <c:pt idx="17649">
                  <c:v>90.631563787816674</c:v>
                </c:pt>
                <c:pt idx="17650">
                  <c:v>90.63246360236117</c:v>
                </c:pt>
                <c:pt idx="17651">
                  <c:v>90.63336336609882</c:v>
                </c:pt>
                <c:pt idx="17652">
                  <c:v>90.634263079035364</c:v>
                </c:pt>
                <c:pt idx="17653">
                  <c:v>90.635162741176515</c:v>
                </c:pt>
                <c:pt idx="17654">
                  <c:v>90.636062352528057</c:v>
                </c:pt>
                <c:pt idx="17655">
                  <c:v>90.636961913095718</c:v>
                </c:pt>
                <c:pt idx="17656">
                  <c:v>90.637861422885209</c:v>
                </c:pt>
                <c:pt idx="17657">
                  <c:v>90.638760881902257</c:v>
                </c:pt>
                <c:pt idx="17658">
                  <c:v>90.639660290152591</c:v>
                </c:pt>
                <c:pt idx="17659">
                  <c:v>90.640559647641979</c:v>
                </c:pt>
                <c:pt idx="17660">
                  <c:v>90.641458954376134</c:v>
                </c:pt>
                <c:pt idx="17661">
                  <c:v>90.64235821036074</c:v>
                </c:pt>
                <c:pt idx="17662">
                  <c:v>90.643257415601568</c:v>
                </c:pt>
                <c:pt idx="17663">
                  <c:v>90.644156570104371</c:v>
                </c:pt>
                <c:pt idx="17664">
                  <c:v>90.645055673874822</c:v>
                </c:pt>
                <c:pt idx="17665">
                  <c:v>90.64595472691866</c:v>
                </c:pt>
                <c:pt idx="17666">
                  <c:v>90.646853729241627</c:v>
                </c:pt>
                <c:pt idx="17667">
                  <c:v>90.647752680849408</c:v>
                </c:pt>
                <c:pt idx="17668">
                  <c:v>90.648651581747771</c:v>
                </c:pt>
                <c:pt idx="17669">
                  <c:v>90.649550431942387</c:v>
                </c:pt>
                <c:pt idx="17670">
                  <c:v>90.65044923143904</c:v>
                </c:pt>
                <c:pt idx="17671">
                  <c:v>90.651347980243386</c:v>
                </c:pt>
                <c:pt idx="17672">
                  <c:v>90.652246678361166</c:v>
                </c:pt>
                <c:pt idx="17673">
                  <c:v>90.653145325798107</c:v>
                </c:pt>
                <c:pt idx="17674">
                  <c:v>90.65404392255995</c:v>
                </c:pt>
                <c:pt idx="17675">
                  <c:v>90.654942468652322</c:v>
                </c:pt>
                <c:pt idx="17676">
                  <c:v>90.655840964081008</c:v>
                </c:pt>
                <c:pt idx="17677">
                  <c:v>90.656739408851706</c:v>
                </c:pt>
                <c:pt idx="17678">
                  <c:v>90.657637802970157</c:v>
                </c:pt>
                <c:pt idx="17679">
                  <c:v>90.658536146441989</c:v>
                </c:pt>
                <c:pt idx="17680">
                  <c:v>90.659434439272999</c:v>
                </c:pt>
                <c:pt idx="17681">
                  <c:v>90.660332681468844</c:v>
                </c:pt>
                <c:pt idx="17682">
                  <c:v>90.661230873035279</c:v>
                </c:pt>
                <c:pt idx="17683">
                  <c:v>90.66212901397796</c:v>
                </c:pt>
                <c:pt idx="17684">
                  <c:v>90.663027104302628</c:v>
                </c:pt>
                <c:pt idx="17685">
                  <c:v>90.663925144014954</c:v>
                </c:pt>
                <c:pt idx="17686">
                  <c:v>90.664823133120663</c:v>
                </c:pt>
                <c:pt idx="17687">
                  <c:v>90.665721071625455</c:v>
                </c:pt>
                <c:pt idx="17688">
                  <c:v>90.666618959535072</c:v>
                </c:pt>
                <c:pt idx="17689">
                  <c:v>90.667516796855168</c:v>
                </c:pt>
                <c:pt idx="17690">
                  <c:v>90.668414583591442</c:v>
                </c:pt>
                <c:pt idx="17691">
                  <c:v>90.669312319749594</c:v>
                </c:pt>
                <c:pt idx="17692">
                  <c:v>90.670210005335349</c:v>
                </c:pt>
                <c:pt idx="17693">
                  <c:v>90.671107640354407</c:v>
                </c:pt>
                <c:pt idx="17694">
                  <c:v>90.672005224812423</c:v>
                </c:pt>
                <c:pt idx="17695">
                  <c:v>90.672902758715125</c:v>
                </c:pt>
                <c:pt idx="17696">
                  <c:v>90.673800242068197</c:v>
                </c:pt>
                <c:pt idx="17697">
                  <c:v>90.674697674877365</c:v>
                </c:pt>
                <c:pt idx="17698">
                  <c:v>90.675595057148257</c:v>
                </c:pt>
                <c:pt idx="17699">
                  <c:v>90.676492388886615</c:v>
                </c:pt>
                <c:pt idx="17700">
                  <c:v>90.677389670098094</c:v>
                </c:pt>
                <c:pt idx="17701">
                  <c:v>90.678286900788436</c:v>
                </c:pt>
                <c:pt idx="17702">
                  <c:v>90.679184080963282</c:v>
                </c:pt>
                <c:pt idx="17703">
                  <c:v>90.68008121062833</c:v>
                </c:pt>
                <c:pt idx="17704">
                  <c:v>90.680978289789294</c:v>
                </c:pt>
                <c:pt idx="17705">
                  <c:v>90.681875318451816</c:v>
                </c:pt>
                <c:pt idx="17706">
                  <c:v>90.682772296621621</c:v>
                </c:pt>
                <c:pt idx="17707">
                  <c:v>90.683669224304367</c:v>
                </c:pt>
                <c:pt idx="17708">
                  <c:v>90.684566101505766</c:v>
                </c:pt>
                <c:pt idx="17709">
                  <c:v>90.685462928231459</c:v>
                </c:pt>
                <c:pt idx="17710">
                  <c:v>90.686359704487131</c:v>
                </c:pt>
                <c:pt idx="17711">
                  <c:v>90.687256430278524</c:v>
                </c:pt>
                <c:pt idx="17712">
                  <c:v>90.688153105611249</c:v>
                </c:pt>
                <c:pt idx="17713">
                  <c:v>90.689049730491007</c:v>
                </c:pt>
                <c:pt idx="17714">
                  <c:v>90.689946304923481</c:v>
                </c:pt>
                <c:pt idx="17715">
                  <c:v>90.690842828914313</c:v>
                </c:pt>
                <c:pt idx="17716">
                  <c:v>90.691739302469259</c:v>
                </c:pt>
                <c:pt idx="17717">
                  <c:v>90.692635725593902</c:v>
                </c:pt>
                <c:pt idx="17718">
                  <c:v>90.693532098294</c:v>
                </c:pt>
                <c:pt idx="17719">
                  <c:v>90.69442842057515</c:v>
                </c:pt>
                <c:pt idx="17720">
                  <c:v>90.695324692443066</c:v>
                </c:pt>
                <c:pt idx="17721">
                  <c:v>90.696220913903389</c:v>
                </c:pt>
                <c:pt idx="17722">
                  <c:v>90.697117084961818</c:v>
                </c:pt>
                <c:pt idx="17723">
                  <c:v>90.698013205624022</c:v>
                </c:pt>
                <c:pt idx="17724">
                  <c:v>90.698909275895659</c:v>
                </c:pt>
                <c:pt idx="17725">
                  <c:v>90.699805295782397</c:v>
                </c:pt>
                <c:pt idx="17726">
                  <c:v>90.700701265289879</c:v>
                </c:pt>
                <c:pt idx="17727">
                  <c:v>90.701597184423804</c:v>
                </c:pt>
                <c:pt idx="17728">
                  <c:v>90.702493053189826</c:v>
                </c:pt>
                <c:pt idx="17729">
                  <c:v>90.703388871593603</c:v>
                </c:pt>
                <c:pt idx="17730">
                  <c:v>90.704284639640804</c:v>
                </c:pt>
                <c:pt idx="17731">
                  <c:v>90.705180357337085</c:v>
                </c:pt>
                <c:pt idx="17732">
                  <c:v>90.706076024688073</c:v>
                </c:pt>
                <c:pt idx="17733">
                  <c:v>90.706971641699468</c:v>
                </c:pt>
                <c:pt idx="17734">
                  <c:v>90.707867208376953</c:v>
                </c:pt>
                <c:pt idx="17735">
                  <c:v>90.708762724726128</c:v>
                </c:pt>
                <c:pt idx="17736">
                  <c:v>90.709658190752691</c:v>
                </c:pt>
                <c:pt idx="17737">
                  <c:v>90.71055360646227</c:v>
                </c:pt>
                <c:pt idx="17738">
                  <c:v>90.711448971860548</c:v>
                </c:pt>
                <c:pt idx="17739">
                  <c:v>90.712344286953112</c:v>
                </c:pt>
                <c:pt idx="17740">
                  <c:v>90.713239551745701</c:v>
                </c:pt>
                <c:pt idx="17741">
                  <c:v>90.71413476624393</c:v>
                </c:pt>
                <c:pt idx="17742">
                  <c:v>90.715029930453426</c:v>
                </c:pt>
                <c:pt idx="17743">
                  <c:v>90.715925044379887</c:v>
                </c:pt>
                <c:pt idx="17744">
                  <c:v>90.716820108028926</c:v>
                </c:pt>
                <c:pt idx="17745">
                  <c:v>90.717715121406187</c:v>
                </c:pt>
                <c:pt idx="17746">
                  <c:v>90.718610084517309</c:v>
                </c:pt>
                <c:pt idx="17747">
                  <c:v>90.719504997367991</c:v>
                </c:pt>
                <c:pt idx="17748">
                  <c:v>90.720399859963834</c:v>
                </c:pt>
                <c:pt idx="17749">
                  <c:v>90.721294672310506</c:v>
                </c:pt>
                <c:pt idx="17750">
                  <c:v>90.722189434413608</c:v>
                </c:pt>
                <c:pt idx="17751">
                  <c:v>90.723084146278836</c:v>
                </c:pt>
                <c:pt idx="17752">
                  <c:v>90.72397880791182</c:v>
                </c:pt>
                <c:pt idx="17753">
                  <c:v>90.724873419318172</c:v>
                </c:pt>
                <c:pt idx="17754">
                  <c:v>90.72576798050352</c:v>
                </c:pt>
                <c:pt idx="17755">
                  <c:v>90.726662491473547</c:v>
                </c:pt>
                <c:pt idx="17756">
                  <c:v>90.727556952233883</c:v>
                </c:pt>
                <c:pt idx="17757">
                  <c:v>90.728451362790139</c:v>
                </c:pt>
                <c:pt idx="17758">
                  <c:v>90.729345723147944</c:v>
                </c:pt>
                <c:pt idx="17759">
                  <c:v>90.730240033312995</c:v>
                </c:pt>
                <c:pt idx="17760">
                  <c:v>90.731134293290836</c:v>
                </c:pt>
                <c:pt idx="17761">
                  <c:v>90.732028503087164</c:v>
                </c:pt>
                <c:pt idx="17762">
                  <c:v>90.732922662707608</c:v>
                </c:pt>
                <c:pt idx="17763">
                  <c:v>90.733816772157766</c:v>
                </c:pt>
                <c:pt idx="17764">
                  <c:v>90.734710831443294</c:v>
                </c:pt>
                <c:pt idx="17765">
                  <c:v>90.735604840569806</c:v>
                </c:pt>
                <c:pt idx="17766">
                  <c:v>90.736498799542943</c:v>
                </c:pt>
                <c:pt idx="17767">
                  <c:v>90.737392708368318</c:v>
                </c:pt>
                <c:pt idx="17768">
                  <c:v>90.73828656705156</c:v>
                </c:pt>
                <c:pt idx="17769">
                  <c:v>90.739180375598295</c:v>
                </c:pt>
                <c:pt idx="17770">
                  <c:v>90.740074134014137</c:v>
                </c:pt>
                <c:pt idx="17771">
                  <c:v>90.740967842304755</c:v>
                </c:pt>
                <c:pt idx="17772">
                  <c:v>90.741861500475721</c:v>
                </c:pt>
                <c:pt idx="17773">
                  <c:v>90.742755108532648</c:v>
                </c:pt>
                <c:pt idx="17774">
                  <c:v>90.743648666481221</c:v>
                </c:pt>
                <c:pt idx="17775">
                  <c:v>90.74454217432698</c:v>
                </c:pt>
                <c:pt idx="17776">
                  <c:v>90.745435632075598</c:v>
                </c:pt>
                <c:pt idx="17777">
                  <c:v>90.746329039732672</c:v>
                </c:pt>
                <c:pt idx="17778">
                  <c:v>90.747222397303844</c:v>
                </c:pt>
                <c:pt idx="17779">
                  <c:v>90.748115704794685</c:v>
                </c:pt>
                <c:pt idx="17780">
                  <c:v>90.749008962210866</c:v>
                </c:pt>
                <c:pt idx="17781">
                  <c:v>90.749902169557942</c:v>
                </c:pt>
                <c:pt idx="17782">
                  <c:v>90.750795326841526</c:v>
                </c:pt>
                <c:pt idx="17783">
                  <c:v>90.75168843406729</c:v>
                </c:pt>
                <c:pt idx="17784">
                  <c:v>90.752581491240804</c:v>
                </c:pt>
                <c:pt idx="17785">
                  <c:v>90.753474498367666</c:v>
                </c:pt>
                <c:pt idx="17786">
                  <c:v>90.754367455453533</c:v>
                </c:pt>
                <c:pt idx="17787">
                  <c:v>90.755260362503947</c:v>
                </c:pt>
                <c:pt idx="17788">
                  <c:v>90.756153219524563</c:v>
                </c:pt>
                <c:pt idx="17789">
                  <c:v>90.757046026520982</c:v>
                </c:pt>
                <c:pt idx="17790">
                  <c:v>90.757938783498801</c:v>
                </c:pt>
                <c:pt idx="17791">
                  <c:v>90.758831490463606</c:v>
                </c:pt>
                <c:pt idx="17792">
                  <c:v>90.759724147421068</c:v>
                </c:pt>
                <c:pt idx="17793">
                  <c:v>90.760616754376684</c:v>
                </c:pt>
                <c:pt idx="17794">
                  <c:v>90.761509311336141</c:v>
                </c:pt>
                <c:pt idx="17795">
                  <c:v>90.76240181830498</c:v>
                </c:pt>
                <c:pt idx="17796">
                  <c:v>90.763294275288857</c:v>
                </c:pt>
                <c:pt idx="17797">
                  <c:v>90.764186682293342</c:v>
                </c:pt>
                <c:pt idx="17798">
                  <c:v>90.76507903932405</c:v>
                </c:pt>
                <c:pt idx="17799">
                  <c:v>90.765971346386507</c:v>
                </c:pt>
                <c:pt idx="17800">
                  <c:v>90.766863603486399</c:v>
                </c:pt>
                <c:pt idx="17801">
                  <c:v>90.767755810629296</c:v>
                </c:pt>
                <c:pt idx="17802">
                  <c:v>90.768647967820769</c:v>
                </c:pt>
                <c:pt idx="17803">
                  <c:v>90.769540075066431</c:v>
                </c:pt>
                <c:pt idx="17804">
                  <c:v>90.770432132371866</c:v>
                </c:pt>
                <c:pt idx="17805">
                  <c:v>90.771324139742632</c:v>
                </c:pt>
                <c:pt idx="17806">
                  <c:v>90.772216097184383</c:v>
                </c:pt>
                <c:pt idx="17807">
                  <c:v>90.773108004702678</c:v>
                </c:pt>
                <c:pt idx="17808">
                  <c:v>90.773999862303086</c:v>
                </c:pt>
                <c:pt idx="17809">
                  <c:v>90.774891669991234</c:v>
                </c:pt>
                <c:pt idx="17810">
                  <c:v>90.775783427772694</c:v>
                </c:pt>
                <c:pt idx="17811">
                  <c:v>90.776675135653022</c:v>
                </c:pt>
                <c:pt idx="17812">
                  <c:v>90.777566793637817</c:v>
                </c:pt>
                <c:pt idx="17813">
                  <c:v>90.778458401732692</c:v>
                </c:pt>
                <c:pt idx="17814">
                  <c:v>90.77934995994319</c:v>
                </c:pt>
                <c:pt idx="17815">
                  <c:v>90.780241468274937</c:v>
                </c:pt>
                <c:pt idx="17816">
                  <c:v>90.781132926733463</c:v>
                </c:pt>
                <c:pt idx="17817">
                  <c:v>90.782024335324365</c:v>
                </c:pt>
                <c:pt idx="17818">
                  <c:v>90.782915694053273</c:v>
                </c:pt>
                <c:pt idx="17819">
                  <c:v>90.78380700292567</c:v>
                </c:pt>
                <c:pt idx="17820">
                  <c:v>90.784698261947213</c:v>
                </c:pt>
                <c:pt idx="17821">
                  <c:v>90.78558947112343</c:v>
                </c:pt>
                <c:pt idx="17822">
                  <c:v>90.78648063045992</c:v>
                </c:pt>
                <c:pt idx="17823">
                  <c:v>90.787371739962268</c:v>
                </c:pt>
                <c:pt idx="17824">
                  <c:v>90.788262799636001</c:v>
                </c:pt>
                <c:pt idx="17825">
                  <c:v>90.789153809486749</c:v>
                </c:pt>
                <c:pt idx="17826">
                  <c:v>90.790044769520051</c:v>
                </c:pt>
                <c:pt idx="17827">
                  <c:v>90.790935679741452</c:v>
                </c:pt>
                <c:pt idx="17828">
                  <c:v>90.791826540156592</c:v>
                </c:pt>
                <c:pt idx="17829">
                  <c:v>90.792717350770985</c:v>
                </c:pt>
                <c:pt idx="17830">
                  <c:v>90.793608111590203</c:v>
                </c:pt>
                <c:pt idx="17831">
                  <c:v>90.794498822619815</c:v>
                </c:pt>
                <c:pt idx="17832">
                  <c:v>90.795389483865392</c:v>
                </c:pt>
                <c:pt idx="17833">
                  <c:v>90.79628009533252</c:v>
                </c:pt>
                <c:pt idx="17834">
                  <c:v>90.797170657026754</c:v>
                </c:pt>
                <c:pt idx="17835">
                  <c:v>90.798061168953637</c:v>
                </c:pt>
                <c:pt idx="17836">
                  <c:v>90.798951631118712</c:v>
                </c:pt>
                <c:pt idx="17837">
                  <c:v>90.79984204352759</c:v>
                </c:pt>
                <c:pt idx="17838">
                  <c:v>90.80073240618583</c:v>
                </c:pt>
                <c:pt idx="17839">
                  <c:v>90.801622719098958</c:v>
                </c:pt>
                <c:pt idx="17840">
                  <c:v>90.802512982272518</c:v>
                </c:pt>
                <c:pt idx="17841">
                  <c:v>90.803403195712107</c:v>
                </c:pt>
                <c:pt idx="17842">
                  <c:v>90.804293359423269</c:v>
                </c:pt>
                <c:pt idx="17843">
                  <c:v>90.805183473411574</c:v>
                </c:pt>
                <c:pt idx="17844">
                  <c:v>90.806073537682579</c:v>
                </c:pt>
                <c:pt idx="17845">
                  <c:v>90.806963552241797</c:v>
                </c:pt>
                <c:pt idx="17846">
                  <c:v>90.807853517094784</c:v>
                </c:pt>
                <c:pt idx="17847">
                  <c:v>90.808743432247113</c:v>
                </c:pt>
                <c:pt idx="17848">
                  <c:v>90.809633297704366</c:v>
                </c:pt>
                <c:pt idx="17849">
                  <c:v>90.810523113472058</c:v>
                </c:pt>
                <c:pt idx="17850">
                  <c:v>90.811412879555732</c:v>
                </c:pt>
                <c:pt idx="17851">
                  <c:v>90.812302595960915</c:v>
                </c:pt>
                <c:pt idx="17852">
                  <c:v>90.813192262693207</c:v>
                </c:pt>
                <c:pt idx="17853">
                  <c:v>90.814081879758149</c:v>
                </c:pt>
                <c:pt idx="17854">
                  <c:v>90.81497144716127</c:v>
                </c:pt>
                <c:pt idx="17855">
                  <c:v>90.815860964908097</c:v>
                </c:pt>
                <c:pt idx="17856">
                  <c:v>90.81675043300416</c:v>
                </c:pt>
                <c:pt idx="17857">
                  <c:v>90.817639851455056</c:v>
                </c:pt>
                <c:pt idx="17858">
                  <c:v>90.818529220266313</c:v>
                </c:pt>
                <c:pt idx="17859">
                  <c:v>90.819418539443433</c:v>
                </c:pt>
                <c:pt idx="17860">
                  <c:v>90.820307808991998</c:v>
                </c:pt>
                <c:pt idx="17861">
                  <c:v>90.821197028917524</c:v>
                </c:pt>
                <c:pt idx="17862">
                  <c:v>90.822086199225566</c:v>
                </c:pt>
                <c:pt idx="17863">
                  <c:v>90.822975319921667</c:v>
                </c:pt>
                <c:pt idx="17864">
                  <c:v>90.823864391011313</c:v>
                </c:pt>
                <c:pt idx="17865">
                  <c:v>90.824753412500073</c:v>
                </c:pt>
                <c:pt idx="17866">
                  <c:v>90.825642384393504</c:v>
                </c:pt>
                <c:pt idx="17867">
                  <c:v>90.826531306697092</c:v>
                </c:pt>
                <c:pt idx="17868">
                  <c:v>90.827420179416407</c:v>
                </c:pt>
                <c:pt idx="17869">
                  <c:v>90.828309002556963</c:v>
                </c:pt>
                <c:pt idx="17870">
                  <c:v>90.829197776124289</c:v>
                </c:pt>
                <c:pt idx="17871">
                  <c:v>90.830086500123926</c:v>
                </c:pt>
                <c:pt idx="17872">
                  <c:v>90.830975174561388</c:v>
                </c:pt>
                <c:pt idx="17873">
                  <c:v>90.831863799442232</c:v>
                </c:pt>
                <c:pt idx="17874">
                  <c:v>90.832752374771957</c:v>
                </c:pt>
                <c:pt idx="17875">
                  <c:v>90.833640900556091</c:v>
                </c:pt>
                <c:pt idx="17876">
                  <c:v>90.834529376800148</c:v>
                </c:pt>
                <c:pt idx="17877">
                  <c:v>90.835417803509671</c:v>
                </c:pt>
                <c:pt idx="17878">
                  <c:v>90.836306180690201</c:v>
                </c:pt>
                <c:pt idx="17879">
                  <c:v>90.837194508347196</c:v>
                </c:pt>
                <c:pt idx="17880">
                  <c:v>90.838082786486254</c:v>
                </c:pt>
                <c:pt idx="17881">
                  <c:v>90.838971015112861</c:v>
                </c:pt>
                <c:pt idx="17882">
                  <c:v>90.839859194232503</c:v>
                </c:pt>
                <c:pt idx="17883">
                  <c:v>90.840747323850763</c:v>
                </c:pt>
                <c:pt idx="17884">
                  <c:v>90.841635403973115</c:v>
                </c:pt>
                <c:pt idx="17885">
                  <c:v>90.842523434605098</c:v>
                </c:pt>
                <c:pt idx="17886">
                  <c:v>90.8434114157522</c:v>
                </c:pt>
                <c:pt idx="17887">
                  <c:v>90.844299347419962</c:v>
                </c:pt>
                <c:pt idx="17888">
                  <c:v>90.845187229613899</c:v>
                </c:pt>
                <c:pt idx="17889">
                  <c:v>90.846075062339494</c:v>
                </c:pt>
                <c:pt idx="17890">
                  <c:v>90.846962845602292</c:v>
                </c:pt>
                <c:pt idx="17891">
                  <c:v>90.84785057940779</c:v>
                </c:pt>
                <c:pt idx="17892">
                  <c:v>90.84873826376149</c:v>
                </c:pt>
                <c:pt idx="17893">
                  <c:v>90.84962589866889</c:v>
                </c:pt>
                <c:pt idx="17894">
                  <c:v>90.850513484135547</c:v>
                </c:pt>
                <c:pt idx="17895">
                  <c:v>90.851401020166932</c:v>
                </c:pt>
                <c:pt idx="17896">
                  <c:v>90.852288506768559</c:v>
                </c:pt>
                <c:pt idx="17897">
                  <c:v>90.853175943945928</c:v>
                </c:pt>
                <c:pt idx="17898">
                  <c:v>90.854063331704552</c:v>
                </c:pt>
                <c:pt idx="17899">
                  <c:v>90.854950670049945</c:v>
                </c:pt>
                <c:pt idx="17900">
                  <c:v>90.855837958987564</c:v>
                </c:pt>
                <c:pt idx="17901">
                  <c:v>90.856725198522952</c:v>
                </c:pt>
                <c:pt idx="17902">
                  <c:v>90.857612388661607</c:v>
                </c:pt>
                <c:pt idx="17903">
                  <c:v>90.858499529409031</c:v>
                </c:pt>
                <c:pt idx="17904">
                  <c:v>90.859386620770692</c:v>
                </c:pt>
                <c:pt idx="17905">
                  <c:v>90.860273662752135</c:v>
                </c:pt>
                <c:pt idx="17906">
                  <c:v>90.861160655358816</c:v>
                </c:pt>
                <c:pt idx="17907">
                  <c:v>90.862047598596263</c:v>
                </c:pt>
                <c:pt idx="17908">
                  <c:v>90.862934492469961</c:v>
                </c:pt>
                <c:pt idx="17909">
                  <c:v>90.863821336985367</c:v>
                </c:pt>
                <c:pt idx="17910">
                  <c:v>90.864708132148053</c:v>
                </c:pt>
                <c:pt idx="17911">
                  <c:v>90.865594877963431</c:v>
                </c:pt>
                <c:pt idx="17912">
                  <c:v>90.866481574437032</c:v>
                </c:pt>
                <c:pt idx="17913">
                  <c:v>90.867368221574367</c:v>
                </c:pt>
                <c:pt idx="17914">
                  <c:v>90.868254819380894</c:v>
                </c:pt>
                <c:pt idx="17915">
                  <c:v>90.869141367862099</c:v>
                </c:pt>
                <c:pt idx="17916">
                  <c:v>90.870027867023467</c:v>
                </c:pt>
                <c:pt idx="17917">
                  <c:v>90.870914316870511</c:v>
                </c:pt>
                <c:pt idx="17918">
                  <c:v>90.871800717408718</c:v>
                </c:pt>
                <c:pt idx="17919">
                  <c:v>90.872687068643529</c:v>
                </c:pt>
                <c:pt idx="17920">
                  <c:v>90.873573370580502</c:v>
                </c:pt>
                <c:pt idx="17921">
                  <c:v>90.87445962322505</c:v>
                </c:pt>
                <c:pt idx="17922">
                  <c:v>90.875345826582688</c:v>
                </c:pt>
                <c:pt idx="17923">
                  <c:v>90.876231980658929</c:v>
                </c:pt>
                <c:pt idx="17924">
                  <c:v>90.877118085459159</c:v>
                </c:pt>
                <c:pt idx="17925">
                  <c:v>90.878004140988949</c:v>
                </c:pt>
                <c:pt idx="17926">
                  <c:v>90.878890147253756</c:v>
                </c:pt>
                <c:pt idx="17927">
                  <c:v>90.879776104259037</c:v>
                </c:pt>
                <c:pt idx="17928">
                  <c:v>90.880662012010262</c:v>
                </c:pt>
                <c:pt idx="17929">
                  <c:v>90.881547870512961</c:v>
                </c:pt>
                <c:pt idx="17930">
                  <c:v>90.882433679772532</c:v>
                </c:pt>
                <c:pt idx="17931">
                  <c:v>90.883319439794519</c:v>
                </c:pt>
                <c:pt idx="17932">
                  <c:v>90.884205150584378</c:v>
                </c:pt>
                <c:pt idx="17933">
                  <c:v>90.885090812147538</c:v>
                </c:pt>
                <c:pt idx="17934">
                  <c:v>90.885976424489513</c:v>
                </c:pt>
                <c:pt idx="17935">
                  <c:v>90.886861987615788</c:v>
                </c:pt>
                <c:pt idx="17936">
                  <c:v>90.887747501531805</c:v>
                </c:pt>
                <c:pt idx="17937">
                  <c:v>90.888632966242994</c:v>
                </c:pt>
                <c:pt idx="17938">
                  <c:v>90.889518381754883</c:v>
                </c:pt>
                <c:pt idx="17939">
                  <c:v>90.890403748072956</c:v>
                </c:pt>
                <c:pt idx="17940">
                  <c:v>90.891289065202614</c:v>
                </c:pt>
                <c:pt idx="17941">
                  <c:v>90.892174333149384</c:v>
                </c:pt>
                <c:pt idx="17942">
                  <c:v>90.893059551918654</c:v>
                </c:pt>
                <c:pt idx="17943">
                  <c:v>90.89394472151595</c:v>
                </c:pt>
                <c:pt idx="17944">
                  <c:v>90.894829841946731</c:v>
                </c:pt>
                <c:pt idx="17945">
                  <c:v>90.895714913216466</c:v>
                </c:pt>
                <c:pt idx="17946">
                  <c:v>90.896599935330556</c:v>
                </c:pt>
                <c:pt idx="17947">
                  <c:v>90.897484908294501</c:v>
                </c:pt>
                <c:pt idx="17948">
                  <c:v>90.898369832113772</c:v>
                </c:pt>
                <c:pt idx="17949">
                  <c:v>90.899254706793798</c:v>
                </c:pt>
                <c:pt idx="17950">
                  <c:v>90.900139532340077</c:v>
                </c:pt>
                <c:pt idx="17951">
                  <c:v>90.901024308758025</c:v>
                </c:pt>
                <c:pt idx="17952">
                  <c:v>90.901909036053098</c:v>
                </c:pt>
                <c:pt idx="17953">
                  <c:v>90.902793714230768</c:v>
                </c:pt>
                <c:pt idx="17954">
                  <c:v>90.903678343296519</c:v>
                </c:pt>
                <c:pt idx="17955">
                  <c:v>90.904562923255739</c:v>
                </c:pt>
                <c:pt idx="17956">
                  <c:v>90.905447454113897</c:v>
                </c:pt>
                <c:pt idx="17957">
                  <c:v>90.906331935876466</c:v>
                </c:pt>
                <c:pt idx="17958">
                  <c:v>90.907216368548902</c:v>
                </c:pt>
                <c:pt idx="17959">
                  <c:v>90.908100752136633</c:v>
                </c:pt>
                <c:pt idx="17960">
                  <c:v>90.908985086645117</c:v>
                </c:pt>
                <c:pt idx="17961">
                  <c:v>90.909869372079783</c:v>
                </c:pt>
                <c:pt idx="17962">
                  <c:v>90.910753608446086</c:v>
                </c:pt>
                <c:pt idx="17963">
                  <c:v>90.911637795749485</c:v>
                </c:pt>
                <c:pt idx="17964">
                  <c:v>90.912521933995393</c:v>
                </c:pt>
                <c:pt idx="17965">
                  <c:v>90.913406023189296</c:v>
                </c:pt>
                <c:pt idx="17966">
                  <c:v>90.914290063336622</c:v>
                </c:pt>
                <c:pt idx="17967">
                  <c:v>90.915174054442787</c:v>
                </c:pt>
                <c:pt idx="17968">
                  <c:v>90.91605799651326</c:v>
                </c:pt>
                <c:pt idx="17969">
                  <c:v>90.91694188955347</c:v>
                </c:pt>
                <c:pt idx="17970">
                  <c:v>90.917825733568861</c:v>
                </c:pt>
                <c:pt idx="17971">
                  <c:v>90.918709528564861</c:v>
                </c:pt>
                <c:pt idx="17972">
                  <c:v>90.919593274546912</c:v>
                </c:pt>
                <c:pt idx="17973">
                  <c:v>90.920476971520472</c:v>
                </c:pt>
                <c:pt idx="17974">
                  <c:v>90.921360619490926</c:v>
                </c:pt>
                <c:pt idx="17975">
                  <c:v>90.92224421846376</c:v>
                </c:pt>
                <c:pt idx="17976">
                  <c:v>90.923127768444374</c:v>
                </c:pt>
                <c:pt idx="17977">
                  <c:v>90.924011269438211</c:v>
                </c:pt>
                <c:pt idx="17978">
                  <c:v>90.924894721450727</c:v>
                </c:pt>
                <c:pt idx="17979">
                  <c:v>90.92577812448728</c:v>
                </c:pt>
                <c:pt idx="17980">
                  <c:v>90.926661478553399</c:v>
                </c:pt>
                <c:pt idx="17981">
                  <c:v>90.927544783654426</c:v>
                </c:pt>
                <c:pt idx="17982">
                  <c:v>90.928428039795847</c:v>
                </c:pt>
                <c:pt idx="17983">
                  <c:v>90.929311246983076</c:v>
                </c:pt>
                <c:pt idx="17984">
                  <c:v>90.930194405221528</c:v>
                </c:pt>
                <c:pt idx="17985">
                  <c:v>90.931077514516616</c:v>
                </c:pt>
                <c:pt idx="17986">
                  <c:v>90.931960574873798</c:v>
                </c:pt>
                <c:pt idx="17987">
                  <c:v>90.932843586298475</c:v>
                </c:pt>
                <c:pt idx="17988">
                  <c:v>90.933726548796074</c:v>
                </c:pt>
                <c:pt idx="17989">
                  <c:v>90.934609462372038</c:v>
                </c:pt>
                <c:pt idx="17990">
                  <c:v>90.935492327031724</c:v>
                </c:pt>
                <c:pt idx="17991">
                  <c:v>90.936375142780619</c:v>
                </c:pt>
                <c:pt idx="17992">
                  <c:v>90.937257909624108</c:v>
                </c:pt>
                <c:pt idx="17993">
                  <c:v>90.938140627567648</c:v>
                </c:pt>
                <c:pt idx="17994">
                  <c:v>90.939023296616611</c:v>
                </c:pt>
                <c:pt idx="17995">
                  <c:v>90.939905916776425</c:v>
                </c:pt>
                <c:pt idx="17996">
                  <c:v>90.940788488052519</c:v>
                </c:pt>
                <c:pt idx="17997">
                  <c:v>90.941671010450293</c:v>
                </c:pt>
                <c:pt idx="17998">
                  <c:v>90.942553483975146</c:v>
                </c:pt>
                <c:pt idx="17999">
                  <c:v>90.943435908632551</c:v>
                </c:pt>
                <c:pt idx="18000">
                  <c:v>90.944318284427851</c:v>
                </c:pt>
                <c:pt idx="18001">
                  <c:v>90.945200611366488</c:v>
                </c:pt>
                <c:pt idx="18002">
                  <c:v>90.946082889453905</c:v>
                </c:pt>
                <c:pt idx="18003">
                  <c:v>90.946965118695459</c:v>
                </c:pt>
                <c:pt idx="18004">
                  <c:v>90.947847299096551</c:v>
                </c:pt>
                <c:pt idx="18005">
                  <c:v>90.948729430662624</c:v>
                </c:pt>
                <c:pt idx="18006">
                  <c:v>90.949611513399091</c:v>
                </c:pt>
                <c:pt idx="18007">
                  <c:v>90.950493547311311</c:v>
                </c:pt>
                <c:pt idx="18008">
                  <c:v>90.951375532404754</c:v>
                </c:pt>
                <c:pt idx="18009">
                  <c:v>90.952257468684749</c:v>
                </c:pt>
                <c:pt idx="18010">
                  <c:v>90.953139356156754</c:v>
                </c:pt>
                <c:pt idx="18011">
                  <c:v>90.954021194826169</c:v>
                </c:pt>
                <c:pt idx="18012">
                  <c:v>90.95490298469835</c:v>
                </c:pt>
                <c:pt idx="18013">
                  <c:v>90.95578472577877</c:v>
                </c:pt>
                <c:pt idx="18014">
                  <c:v>90.956666418072743</c:v>
                </c:pt>
                <c:pt idx="18015">
                  <c:v>90.957548061585726</c:v>
                </c:pt>
                <c:pt idx="18016">
                  <c:v>90.958429656323091</c:v>
                </c:pt>
                <c:pt idx="18017">
                  <c:v>90.959311202290252</c:v>
                </c:pt>
                <c:pt idx="18018">
                  <c:v>90.960192699492609</c:v>
                </c:pt>
                <c:pt idx="18019">
                  <c:v>90.961074147935534</c:v>
                </c:pt>
                <c:pt idx="18020">
                  <c:v>90.961955547624413</c:v>
                </c:pt>
                <c:pt idx="18021">
                  <c:v>90.962836898564674</c:v>
                </c:pt>
                <c:pt idx="18022">
                  <c:v>90.963718200761718</c:v>
                </c:pt>
                <c:pt idx="18023">
                  <c:v>90.964599454220888</c:v>
                </c:pt>
                <c:pt idx="18024">
                  <c:v>90.965480658947584</c:v>
                </c:pt>
                <c:pt idx="18025">
                  <c:v>90.966361814947206</c:v>
                </c:pt>
                <c:pt idx="18026">
                  <c:v>90.967242922225168</c:v>
                </c:pt>
                <c:pt idx="18027">
                  <c:v>90.968123980786814</c:v>
                </c:pt>
                <c:pt idx="18028">
                  <c:v>90.969004990637586</c:v>
                </c:pt>
                <c:pt idx="18029">
                  <c:v>90.969885951782786</c:v>
                </c:pt>
                <c:pt idx="18030">
                  <c:v>90.970766864227869</c:v>
                </c:pt>
                <c:pt idx="18031">
                  <c:v>90.971647727978208</c:v>
                </c:pt>
                <c:pt idx="18032">
                  <c:v>90.972528543039189</c:v>
                </c:pt>
                <c:pt idx="18033">
                  <c:v>90.973409309416169</c:v>
                </c:pt>
                <c:pt idx="18034">
                  <c:v>90.974290027114506</c:v>
                </c:pt>
                <c:pt idx="18035">
                  <c:v>90.975170696139656</c:v>
                </c:pt>
                <c:pt idx="18036">
                  <c:v>90.976051316496935</c:v>
                </c:pt>
                <c:pt idx="18037">
                  <c:v>90.976931888191785</c:v>
                </c:pt>
                <c:pt idx="18038">
                  <c:v>90.977812411229536</c:v>
                </c:pt>
                <c:pt idx="18039">
                  <c:v>90.978692885615558</c:v>
                </c:pt>
                <c:pt idx="18040">
                  <c:v>90.979573311355196</c:v>
                </c:pt>
                <c:pt idx="18041">
                  <c:v>90.98045368845392</c:v>
                </c:pt>
                <c:pt idx="18042">
                  <c:v>90.98133401691706</c:v>
                </c:pt>
                <c:pt idx="18043">
                  <c:v>90.982214296750001</c:v>
                </c:pt>
                <c:pt idx="18044">
                  <c:v>90.983094527958073</c:v>
                </c:pt>
                <c:pt idx="18045">
                  <c:v>90.983974710546661</c:v>
                </c:pt>
                <c:pt idx="18046">
                  <c:v>90.984854844521166</c:v>
                </c:pt>
                <c:pt idx="18047">
                  <c:v>90.985734929886945</c:v>
                </c:pt>
                <c:pt idx="18048">
                  <c:v>90.986614966649341</c:v>
                </c:pt>
                <c:pt idx="18049">
                  <c:v>90.987494954813798</c:v>
                </c:pt>
                <c:pt idx="18050">
                  <c:v>90.988374894385558</c:v>
                </c:pt>
                <c:pt idx="18051">
                  <c:v>90.989254785370093</c:v>
                </c:pt>
                <c:pt idx="18052">
                  <c:v>90.990134627772747</c:v>
                </c:pt>
                <c:pt idx="18053">
                  <c:v>90.991014421598862</c:v>
                </c:pt>
                <c:pt idx="18054">
                  <c:v>90.991894166853811</c:v>
                </c:pt>
                <c:pt idx="18055">
                  <c:v>90.992773863542936</c:v>
                </c:pt>
                <c:pt idx="18056">
                  <c:v>90.993653511671653</c:v>
                </c:pt>
                <c:pt idx="18057">
                  <c:v>90.994533111245261</c:v>
                </c:pt>
                <c:pt idx="18058">
                  <c:v>90.995412662269132</c:v>
                </c:pt>
                <c:pt idx="18059">
                  <c:v>90.996292164748667</c:v>
                </c:pt>
                <c:pt idx="18060">
                  <c:v>90.997171618689208</c:v>
                </c:pt>
                <c:pt idx="18061">
                  <c:v>90.998051024096085</c:v>
                </c:pt>
                <c:pt idx="18062">
                  <c:v>90.998930380974656</c:v>
                </c:pt>
                <c:pt idx="18063">
                  <c:v>90.999809689330334</c:v>
                </c:pt>
                <c:pt idx="18064">
                  <c:v>91.000688949168406</c:v>
                </c:pt>
                <c:pt idx="18065">
                  <c:v>91.001568160494259</c:v>
                </c:pt>
                <c:pt idx="18066">
                  <c:v>91.002447323313234</c:v>
                </c:pt>
                <c:pt idx="18067">
                  <c:v>91.00332643763069</c:v>
                </c:pt>
                <c:pt idx="18068">
                  <c:v>91.004205503451971</c:v>
                </c:pt>
                <c:pt idx="18069">
                  <c:v>91.005084520782432</c:v>
                </c:pt>
                <c:pt idx="18070">
                  <c:v>91.005963489627447</c:v>
                </c:pt>
                <c:pt idx="18071">
                  <c:v>91.006842409992302</c:v>
                </c:pt>
                <c:pt idx="18072">
                  <c:v>91.007721281882425</c:v>
                </c:pt>
                <c:pt idx="18073">
                  <c:v>91.008600105303088</c:v>
                </c:pt>
                <c:pt idx="18074">
                  <c:v>91.009478880259692</c:v>
                </c:pt>
                <c:pt idx="18075">
                  <c:v>91.010357606757537</c:v>
                </c:pt>
                <c:pt idx="18076">
                  <c:v>91.011236284801996</c:v>
                </c:pt>
                <c:pt idx="18077">
                  <c:v>91.01211491439841</c:v>
                </c:pt>
                <c:pt idx="18078">
                  <c:v>91.012993495552124</c:v>
                </c:pt>
                <c:pt idx="18079">
                  <c:v>91.01387202826848</c:v>
                </c:pt>
                <c:pt idx="18080">
                  <c:v>91.01475051255278</c:v>
                </c:pt>
                <c:pt idx="18081">
                  <c:v>91.015628948410438</c:v>
                </c:pt>
                <c:pt idx="18082">
                  <c:v>91.016507335846725</c:v>
                </c:pt>
                <c:pt idx="18083">
                  <c:v>91.017385674866986</c:v>
                </c:pt>
                <c:pt idx="18084">
                  <c:v>91.018263965476592</c:v>
                </c:pt>
                <c:pt idx="18085">
                  <c:v>91.019142207680872</c:v>
                </c:pt>
                <c:pt idx="18086">
                  <c:v>91.020020401485141</c:v>
                </c:pt>
                <c:pt idx="18087">
                  <c:v>91.020898546894742</c:v>
                </c:pt>
                <c:pt idx="18088">
                  <c:v>91.021776643915018</c:v>
                </c:pt>
                <c:pt idx="18089">
                  <c:v>91.022654692551285</c:v>
                </c:pt>
                <c:pt idx="18090">
                  <c:v>91.023532692808871</c:v>
                </c:pt>
                <c:pt idx="18091">
                  <c:v>91.024410644693148</c:v>
                </c:pt>
                <c:pt idx="18092">
                  <c:v>91.025288548209403</c:v>
                </c:pt>
                <c:pt idx="18093">
                  <c:v>91.026166403362993</c:v>
                </c:pt>
                <c:pt idx="18094">
                  <c:v>91.027044210159218</c:v>
                </c:pt>
                <c:pt idx="18095">
                  <c:v>91.027921968603422</c:v>
                </c:pt>
                <c:pt idx="18096">
                  <c:v>91.028799678700935</c:v>
                </c:pt>
                <c:pt idx="18097">
                  <c:v>91.029677340457084</c:v>
                </c:pt>
                <c:pt idx="18098">
                  <c:v>91.030554953877186</c:v>
                </c:pt>
                <c:pt idx="18099">
                  <c:v>91.03143251896654</c:v>
                </c:pt>
                <c:pt idx="18100">
                  <c:v>91.032310035730518</c:v>
                </c:pt>
                <c:pt idx="18101">
                  <c:v>91.033187504174435</c:v>
                </c:pt>
                <c:pt idx="18102">
                  <c:v>91.03406492430355</c:v>
                </c:pt>
                <c:pt idx="18103">
                  <c:v>91.034942296123262</c:v>
                </c:pt>
                <c:pt idx="18104">
                  <c:v>91.035819619638843</c:v>
                </c:pt>
                <c:pt idx="18105">
                  <c:v>91.036696894855623</c:v>
                </c:pt>
                <c:pt idx="18106">
                  <c:v>91.037574121778945</c:v>
                </c:pt>
                <c:pt idx="18107">
                  <c:v>91.038451300414081</c:v>
                </c:pt>
                <c:pt idx="18108">
                  <c:v>91.039328430766403</c:v>
                </c:pt>
                <c:pt idx="18109">
                  <c:v>91.040205512841155</c:v>
                </c:pt>
                <c:pt idx="18110">
                  <c:v>91.041082546643693</c:v>
                </c:pt>
                <c:pt idx="18111">
                  <c:v>91.041959532179348</c:v>
                </c:pt>
                <c:pt idx="18112">
                  <c:v>91.042836469453405</c:v>
                </c:pt>
                <c:pt idx="18113">
                  <c:v>91.043713358471152</c:v>
                </c:pt>
                <c:pt idx="18114">
                  <c:v>91.044590199237959</c:v>
                </c:pt>
                <c:pt idx="18115">
                  <c:v>91.045466991759085</c:v>
                </c:pt>
                <c:pt idx="18116">
                  <c:v>91.046343736039887</c:v>
                </c:pt>
                <c:pt idx="18117">
                  <c:v>91.047220432085624</c:v>
                </c:pt>
                <c:pt idx="18118">
                  <c:v>91.048097079901595</c:v>
                </c:pt>
                <c:pt idx="18119">
                  <c:v>91.048973679493187</c:v>
                </c:pt>
                <c:pt idx="18120">
                  <c:v>91.04985023086563</c:v>
                </c:pt>
                <c:pt idx="18121">
                  <c:v>91.050726734024238</c:v>
                </c:pt>
                <c:pt idx="18122">
                  <c:v>91.051603188974354</c:v>
                </c:pt>
                <c:pt idx="18123">
                  <c:v>91.052479595721238</c:v>
                </c:pt>
                <c:pt idx="18124">
                  <c:v>91.053355954270216</c:v>
                </c:pt>
                <c:pt idx="18125">
                  <c:v>91.054232264626577</c:v>
                </c:pt>
                <c:pt idx="18126">
                  <c:v>91.055108526795664</c:v>
                </c:pt>
                <c:pt idx="18127">
                  <c:v>91.055984740782677</c:v>
                </c:pt>
                <c:pt idx="18128">
                  <c:v>91.05686090659303</c:v>
                </c:pt>
                <c:pt idx="18129">
                  <c:v>91.057737024231926</c:v>
                </c:pt>
                <c:pt idx="18130">
                  <c:v>91.058613093704736</c:v>
                </c:pt>
                <c:pt idx="18131">
                  <c:v>91.059489115016689</c:v>
                </c:pt>
                <c:pt idx="18132">
                  <c:v>91.060365088173128</c:v>
                </c:pt>
                <c:pt idx="18133">
                  <c:v>91.061241013179327</c:v>
                </c:pt>
                <c:pt idx="18134">
                  <c:v>91.062116890040585</c:v>
                </c:pt>
                <c:pt idx="18135">
                  <c:v>91.062992718762231</c:v>
                </c:pt>
                <c:pt idx="18136">
                  <c:v>91.063868499349468</c:v>
                </c:pt>
                <c:pt idx="18137">
                  <c:v>91.064744231807666</c:v>
                </c:pt>
                <c:pt idx="18138">
                  <c:v>91.06561991614204</c:v>
                </c:pt>
                <c:pt idx="18139">
                  <c:v>91.066495552357978</c:v>
                </c:pt>
                <c:pt idx="18140">
                  <c:v>91.067371140460679</c:v>
                </c:pt>
                <c:pt idx="18141">
                  <c:v>91.068246680455474</c:v>
                </c:pt>
                <c:pt idx="18142">
                  <c:v>91.069122172347662</c:v>
                </c:pt>
                <c:pt idx="18143">
                  <c:v>91.069997616142487</c:v>
                </c:pt>
                <c:pt idx="18144">
                  <c:v>91.070873011845237</c:v>
                </c:pt>
                <c:pt idx="18145">
                  <c:v>91.071748359461253</c:v>
                </c:pt>
                <c:pt idx="18146">
                  <c:v>91.072623658995752</c:v>
                </c:pt>
                <c:pt idx="18147">
                  <c:v>91.073498910454049</c:v>
                </c:pt>
                <c:pt idx="18148">
                  <c:v>91.074374113841401</c:v>
                </c:pt>
                <c:pt idx="18149">
                  <c:v>91.075249269163109</c:v>
                </c:pt>
                <c:pt idx="18150">
                  <c:v>91.076124376424445</c:v>
                </c:pt>
                <c:pt idx="18151">
                  <c:v>91.076999435630697</c:v>
                </c:pt>
                <c:pt idx="18152">
                  <c:v>91.077874446787106</c:v>
                </c:pt>
                <c:pt idx="18153">
                  <c:v>91.078749409899018</c:v>
                </c:pt>
                <c:pt idx="18154">
                  <c:v>91.079624324971647</c:v>
                </c:pt>
                <c:pt idx="18155">
                  <c:v>91.080499192010294</c:v>
                </c:pt>
                <c:pt idx="18156">
                  <c:v>91.081374011020216</c:v>
                </c:pt>
                <c:pt idx="18157">
                  <c:v>91.082248782006687</c:v>
                </c:pt>
                <c:pt idx="18158">
                  <c:v>91.083123504975021</c:v>
                </c:pt>
                <c:pt idx="18159">
                  <c:v>91.083998179930433</c:v>
                </c:pt>
                <c:pt idx="18160">
                  <c:v>91.084872806878238</c:v>
                </c:pt>
                <c:pt idx="18161">
                  <c:v>91.08574738582368</c:v>
                </c:pt>
                <c:pt idx="18162">
                  <c:v>91.086621916772017</c:v>
                </c:pt>
                <c:pt idx="18163">
                  <c:v>91.087496399728551</c:v>
                </c:pt>
                <c:pt idx="18164">
                  <c:v>91.088370834698523</c:v>
                </c:pt>
                <c:pt idx="18165">
                  <c:v>91.089245221687207</c:v>
                </c:pt>
                <c:pt idx="18166">
                  <c:v>91.09011956069989</c:v>
                </c:pt>
                <c:pt idx="18167">
                  <c:v>91.0909938517418</c:v>
                </c:pt>
                <c:pt idx="18168">
                  <c:v>91.09186809481821</c:v>
                </c:pt>
                <c:pt idx="18169">
                  <c:v>91.092742289934392</c:v>
                </c:pt>
                <c:pt idx="18170">
                  <c:v>91.093616437095605</c:v>
                </c:pt>
                <c:pt idx="18171">
                  <c:v>91.094490536307106</c:v>
                </c:pt>
                <c:pt idx="18172">
                  <c:v>91.095364587574153</c:v>
                </c:pt>
                <c:pt idx="18173">
                  <c:v>91.096238590902018</c:v>
                </c:pt>
                <c:pt idx="18174">
                  <c:v>91.097112546295975</c:v>
                </c:pt>
                <c:pt idx="18175">
                  <c:v>91.097986453761209</c:v>
                </c:pt>
                <c:pt idx="18176">
                  <c:v>91.098860313303078</c:v>
                </c:pt>
                <c:pt idx="18177">
                  <c:v>91.099734124926755</c:v>
                </c:pt>
                <c:pt idx="18178">
                  <c:v>91.100607888637541</c:v>
                </c:pt>
                <c:pt idx="18179">
                  <c:v>91.101481604440664</c:v>
                </c:pt>
                <c:pt idx="18180">
                  <c:v>91.102355272341399</c:v>
                </c:pt>
                <c:pt idx="18181">
                  <c:v>91.103228892344973</c:v>
                </c:pt>
                <c:pt idx="18182">
                  <c:v>91.104102464456645</c:v>
                </c:pt>
                <c:pt idx="18183">
                  <c:v>91.104975988681716</c:v>
                </c:pt>
                <c:pt idx="18184">
                  <c:v>91.105849465025372</c:v>
                </c:pt>
                <c:pt idx="18185">
                  <c:v>91.106722893492844</c:v>
                </c:pt>
                <c:pt idx="18186">
                  <c:v>91.107596274089445</c:v>
                </c:pt>
                <c:pt idx="18187">
                  <c:v>91.108469606820407</c:v>
                </c:pt>
                <c:pt idx="18188">
                  <c:v>91.109342891690957</c:v>
                </c:pt>
                <c:pt idx="18189">
                  <c:v>91.110216128706341</c:v>
                </c:pt>
                <c:pt idx="18190">
                  <c:v>91.11108931787183</c:v>
                </c:pt>
                <c:pt idx="18191">
                  <c:v>91.111962459192625</c:v>
                </c:pt>
                <c:pt idx="18192">
                  <c:v>91.112835552674014</c:v>
                </c:pt>
                <c:pt idx="18193">
                  <c:v>91.11370859832121</c:v>
                </c:pt>
                <c:pt idx="18194">
                  <c:v>91.114581596139445</c:v>
                </c:pt>
                <c:pt idx="18195">
                  <c:v>91.115454546133961</c:v>
                </c:pt>
                <c:pt idx="18196">
                  <c:v>91.116327448310059</c:v>
                </c:pt>
                <c:pt idx="18197">
                  <c:v>91.117200302672913</c:v>
                </c:pt>
                <c:pt idx="18198">
                  <c:v>91.118073109227751</c:v>
                </c:pt>
                <c:pt idx="18199">
                  <c:v>91.118945867979875</c:v>
                </c:pt>
                <c:pt idx="18200">
                  <c:v>91.119818578934442</c:v>
                </c:pt>
                <c:pt idx="18201">
                  <c:v>91.120691242096768</c:v>
                </c:pt>
                <c:pt idx="18202">
                  <c:v>91.121563857472012</c:v>
                </c:pt>
                <c:pt idx="18203">
                  <c:v>91.122436425065473</c:v>
                </c:pt>
                <c:pt idx="18204">
                  <c:v>91.123308944882325</c:v>
                </c:pt>
                <c:pt idx="18205">
                  <c:v>91.12418141692784</c:v>
                </c:pt>
                <c:pt idx="18206">
                  <c:v>91.125053841207247</c:v>
                </c:pt>
                <c:pt idx="18207">
                  <c:v>91.125926217725748</c:v>
                </c:pt>
                <c:pt idx="18208">
                  <c:v>91.126798546488601</c:v>
                </c:pt>
                <c:pt idx="18209">
                  <c:v>91.127670827501035</c:v>
                </c:pt>
                <c:pt idx="18210">
                  <c:v>91.128543060768237</c:v>
                </c:pt>
                <c:pt idx="18211">
                  <c:v>91.129415246295466</c:v>
                </c:pt>
                <c:pt idx="18212">
                  <c:v>91.130287384087964</c:v>
                </c:pt>
                <c:pt idx="18213">
                  <c:v>91.131159474150905</c:v>
                </c:pt>
                <c:pt idx="18214">
                  <c:v>91.132031516489548</c:v>
                </c:pt>
                <c:pt idx="18215">
                  <c:v>91.13290351110912</c:v>
                </c:pt>
                <c:pt idx="18216">
                  <c:v>91.133775458014838</c:v>
                </c:pt>
                <c:pt idx="18217">
                  <c:v>91.134647357211918</c:v>
                </c:pt>
                <c:pt idx="18218">
                  <c:v>91.13551920870556</c:v>
                </c:pt>
                <c:pt idx="18219">
                  <c:v>91.136391012501022</c:v>
                </c:pt>
                <c:pt idx="18220">
                  <c:v>91.137262768603492</c:v>
                </c:pt>
                <c:pt idx="18221">
                  <c:v>91.138134477018212</c:v>
                </c:pt>
                <c:pt idx="18222">
                  <c:v>91.1390061377504</c:v>
                </c:pt>
                <c:pt idx="18223">
                  <c:v>91.139877750805269</c:v>
                </c:pt>
                <c:pt idx="18224">
                  <c:v>91.140749316187993</c:v>
                </c:pt>
                <c:pt idx="18225">
                  <c:v>91.141620833903829</c:v>
                </c:pt>
                <c:pt idx="18226">
                  <c:v>91.142492303957994</c:v>
                </c:pt>
                <c:pt idx="18227">
                  <c:v>91.143363726355673</c:v>
                </c:pt>
                <c:pt idx="18228">
                  <c:v>91.144235101102112</c:v>
                </c:pt>
                <c:pt idx="18229">
                  <c:v>91.145106428202482</c:v>
                </c:pt>
                <c:pt idx="18230">
                  <c:v>91.145977707662041</c:v>
                </c:pt>
                <c:pt idx="18231">
                  <c:v>91.146848939485963</c:v>
                </c:pt>
                <c:pt idx="18232">
                  <c:v>91.147720123679434</c:v>
                </c:pt>
                <c:pt idx="18233">
                  <c:v>91.148591260247741</c:v>
                </c:pt>
                <c:pt idx="18234">
                  <c:v>91.149462349196014</c:v>
                </c:pt>
                <c:pt idx="18235">
                  <c:v>91.150333390529468</c:v>
                </c:pt>
                <c:pt idx="18236">
                  <c:v>91.151204384253376</c:v>
                </c:pt>
                <c:pt idx="18237">
                  <c:v>91.152075330372867</c:v>
                </c:pt>
                <c:pt idx="18238">
                  <c:v>91.152946228893157</c:v>
                </c:pt>
                <c:pt idx="18239">
                  <c:v>91.15381707981949</c:v>
                </c:pt>
                <c:pt idx="18240">
                  <c:v>91.154687883157024</c:v>
                </c:pt>
                <c:pt idx="18241">
                  <c:v>91.155558638910975</c:v>
                </c:pt>
                <c:pt idx="18242">
                  <c:v>91.156429347086558</c:v>
                </c:pt>
                <c:pt idx="18243">
                  <c:v>91.157300007688946</c:v>
                </c:pt>
                <c:pt idx="18244">
                  <c:v>91.158170620723354</c:v>
                </c:pt>
                <c:pt idx="18245">
                  <c:v>91.159041186194983</c:v>
                </c:pt>
                <c:pt idx="18246">
                  <c:v>91.159911704109035</c:v>
                </c:pt>
                <c:pt idx="18247">
                  <c:v>91.160782174470654</c:v>
                </c:pt>
                <c:pt idx="18248">
                  <c:v>91.161652597285084</c:v>
                </c:pt>
                <c:pt idx="18249">
                  <c:v>91.162522972557525</c:v>
                </c:pt>
                <c:pt idx="18250">
                  <c:v>91.163393300293137</c:v>
                </c:pt>
                <c:pt idx="18251">
                  <c:v>91.164263580497135</c:v>
                </c:pt>
                <c:pt idx="18252">
                  <c:v>91.16513381317472</c:v>
                </c:pt>
                <c:pt idx="18253">
                  <c:v>91.166003998331036</c:v>
                </c:pt>
                <c:pt idx="18254">
                  <c:v>91.166874135971327</c:v>
                </c:pt>
                <c:pt idx="18255">
                  <c:v>91.167744226100751</c:v>
                </c:pt>
                <c:pt idx="18256">
                  <c:v>91.168614268724497</c:v>
                </c:pt>
                <c:pt idx="18257">
                  <c:v>91.16948426384775</c:v>
                </c:pt>
                <c:pt idx="18258">
                  <c:v>91.170354211475711</c:v>
                </c:pt>
                <c:pt idx="18259">
                  <c:v>91.171224111613583</c:v>
                </c:pt>
                <c:pt idx="18260">
                  <c:v>91.172093964266509</c:v>
                </c:pt>
                <c:pt idx="18261">
                  <c:v>91.17296376943969</c:v>
                </c:pt>
                <c:pt idx="18262">
                  <c:v>91.173833527138299</c:v>
                </c:pt>
                <c:pt idx="18263">
                  <c:v>91.174703237367567</c:v>
                </c:pt>
                <c:pt idx="18264">
                  <c:v>91.175572900132593</c:v>
                </c:pt>
                <c:pt idx="18265">
                  <c:v>91.176442515438623</c:v>
                </c:pt>
                <c:pt idx="18266">
                  <c:v>91.177312083290829</c:v>
                </c:pt>
                <c:pt idx="18267">
                  <c:v>91.17818160369437</c:v>
                </c:pt>
                <c:pt idx="18268">
                  <c:v>91.179051076654389</c:v>
                </c:pt>
                <c:pt idx="18269">
                  <c:v>91.179920502176145</c:v>
                </c:pt>
                <c:pt idx="18270">
                  <c:v>91.180789880264754</c:v>
                </c:pt>
                <c:pt idx="18271">
                  <c:v>91.181659210925417</c:v>
                </c:pt>
                <c:pt idx="18272">
                  <c:v>91.182528494163321</c:v>
                </c:pt>
                <c:pt idx="18273">
                  <c:v>91.183397729983582</c:v>
                </c:pt>
                <c:pt idx="18274">
                  <c:v>91.184266918391415</c:v>
                </c:pt>
                <c:pt idx="18275">
                  <c:v>91.185136059392022</c:v>
                </c:pt>
                <c:pt idx="18276">
                  <c:v>91.186005152990518</c:v>
                </c:pt>
                <c:pt idx="18277">
                  <c:v>91.186874199192118</c:v>
                </c:pt>
                <c:pt idx="18278">
                  <c:v>91.187743198001925</c:v>
                </c:pt>
                <c:pt idx="18279">
                  <c:v>91.188612149425197</c:v>
                </c:pt>
                <c:pt idx="18280">
                  <c:v>91.189481053467034</c:v>
                </c:pt>
                <c:pt idx="18281">
                  <c:v>91.190349910132625</c:v>
                </c:pt>
                <c:pt idx="18282">
                  <c:v>91.191218719427127</c:v>
                </c:pt>
                <c:pt idx="18283">
                  <c:v>91.192087481355728</c:v>
                </c:pt>
                <c:pt idx="18284">
                  <c:v>91.192956195923585</c:v>
                </c:pt>
                <c:pt idx="18285">
                  <c:v>91.193824863135845</c:v>
                </c:pt>
                <c:pt idx="18286">
                  <c:v>91.194693482997678</c:v>
                </c:pt>
                <c:pt idx="18287">
                  <c:v>91.19556205551423</c:v>
                </c:pt>
                <c:pt idx="18288">
                  <c:v>91.19643058069073</c:v>
                </c:pt>
                <c:pt idx="18289">
                  <c:v>91.197299058532238</c:v>
                </c:pt>
                <c:pt idx="18290">
                  <c:v>91.198167489043996</c:v>
                </c:pt>
                <c:pt idx="18291">
                  <c:v>91.199035872231107</c:v>
                </c:pt>
                <c:pt idx="18292">
                  <c:v>91.199904208098772</c:v>
                </c:pt>
                <c:pt idx="18293">
                  <c:v>91.200772496652121</c:v>
                </c:pt>
                <c:pt idx="18294">
                  <c:v>91.201640737896312</c:v>
                </c:pt>
                <c:pt idx="18295">
                  <c:v>91.202508931836505</c:v>
                </c:pt>
                <c:pt idx="18296">
                  <c:v>91.203377078477857</c:v>
                </c:pt>
                <c:pt idx="18297">
                  <c:v>91.204245177825499</c:v>
                </c:pt>
                <c:pt idx="18298">
                  <c:v>91.205113229884617</c:v>
                </c:pt>
                <c:pt idx="18299">
                  <c:v>91.205981234660371</c:v>
                </c:pt>
                <c:pt idx="18300">
                  <c:v>91.206849192157847</c:v>
                </c:pt>
                <c:pt idx="18301">
                  <c:v>91.207717102382261</c:v>
                </c:pt>
                <c:pt idx="18302">
                  <c:v>91.20858496533873</c:v>
                </c:pt>
                <c:pt idx="18303">
                  <c:v>91.209452781032425</c:v>
                </c:pt>
                <c:pt idx="18304">
                  <c:v>91.210320549468463</c:v>
                </c:pt>
                <c:pt idx="18305">
                  <c:v>91.211188270652016</c:v>
                </c:pt>
                <c:pt idx="18306">
                  <c:v>91.212055944588215</c:v>
                </c:pt>
                <c:pt idx="18307">
                  <c:v>91.212923571282204</c:v>
                </c:pt>
                <c:pt idx="18308">
                  <c:v>91.213791150739127</c:v>
                </c:pt>
                <c:pt idx="18309">
                  <c:v>91.214658682964185</c:v>
                </c:pt>
                <c:pt idx="18310">
                  <c:v>91.215526167962409</c:v>
                </c:pt>
                <c:pt idx="18311">
                  <c:v>91.216393605739029</c:v>
                </c:pt>
                <c:pt idx="18312">
                  <c:v>91.217260996299146</c:v>
                </c:pt>
                <c:pt idx="18313">
                  <c:v>91.218128339647933</c:v>
                </c:pt>
                <c:pt idx="18314">
                  <c:v>91.218995635790478</c:v>
                </c:pt>
                <c:pt idx="18315">
                  <c:v>91.219862884731967</c:v>
                </c:pt>
                <c:pt idx="18316">
                  <c:v>91.220730086477516</c:v>
                </c:pt>
                <c:pt idx="18317">
                  <c:v>91.221597241032242</c:v>
                </c:pt>
                <c:pt idx="18318">
                  <c:v>91.222464348401317</c:v>
                </c:pt>
                <c:pt idx="18319">
                  <c:v>91.223331408589885</c:v>
                </c:pt>
                <c:pt idx="18320">
                  <c:v>91.22419842160302</c:v>
                </c:pt>
                <c:pt idx="18321">
                  <c:v>91.225065387445937</c:v>
                </c:pt>
                <c:pt idx="18322">
                  <c:v>91.225932306123696</c:v>
                </c:pt>
                <c:pt idx="18323">
                  <c:v>91.226799177641453</c:v>
                </c:pt>
                <c:pt idx="18324">
                  <c:v>91.227666002004341</c:v>
                </c:pt>
                <c:pt idx="18325">
                  <c:v>91.228532779217502</c:v>
                </c:pt>
                <c:pt idx="18326">
                  <c:v>91.22939950928604</c:v>
                </c:pt>
                <c:pt idx="18327">
                  <c:v>91.230266192215112</c:v>
                </c:pt>
                <c:pt idx="18328">
                  <c:v>91.231132828009819</c:v>
                </c:pt>
                <c:pt idx="18329">
                  <c:v>91.231999416675308</c:v>
                </c:pt>
                <c:pt idx="18330">
                  <c:v>91.232865958216706</c:v>
                </c:pt>
                <c:pt idx="18331">
                  <c:v>91.233732452639117</c:v>
                </c:pt>
                <c:pt idx="18332">
                  <c:v>91.234598899947656</c:v>
                </c:pt>
                <c:pt idx="18333">
                  <c:v>91.235465300147496</c:v>
                </c:pt>
                <c:pt idx="18334">
                  <c:v>91.23633165324371</c:v>
                </c:pt>
                <c:pt idx="18335">
                  <c:v>91.237197959241428</c:v>
                </c:pt>
                <c:pt idx="18336">
                  <c:v>91.238064218145794</c:v>
                </c:pt>
                <c:pt idx="18337">
                  <c:v>91.238930429961911</c:v>
                </c:pt>
                <c:pt idx="18338">
                  <c:v>91.239796594694923</c:v>
                </c:pt>
                <c:pt idx="18339">
                  <c:v>91.240662712349902</c:v>
                </c:pt>
                <c:pt idx="18340">
                  <c:v>91.241528782931994</c:v>
                </c:pt>
                <c:pt idx="18341">
                  <c:v>91.242394806446327</c:v>
                </c:pt>
                <c:pt idx="18342">
                  <c:v>91.243260782897963</c:v>
                </c:pt>
                <c:pt idx="18343">
                  <c:v>91.2441267122921</c:v>
                </c:pt>
                <c:pt idx="18344">
                  <c:v>91.244992594633771</c:v>
                </c:pt>
                <c:pt idx="18345">
                  <c:v>91.245858429928163</c:v>
                </c:pt>
                <c:pt idx="18346">
                  <c:v>91.246724218180319</c:v>
                </c:pt>
                <c:pt idx="18347">
                  <c:v>91.247589959395398</c:v>
                </c:pt>
                <c:pt idx="18348">
                  <c:v>91.248455653578489</c:v>
                </c:pt>
                <c:pt idx="18349">
                  <c:v>91.249321300734692</c:v>
                </c:pt>
                <c:pt idx="18350">
                  <c:v>91.250186900869153</c:v>
                </c:pt>
                <c:pt idx="18351">
                  <c:v>91.251052453986944</c:v>
                </c:pt>
                <c:pt idx="18352">
                  <c:v>91.251917960093238</c:v>
                </c:pt>
                <c:pt idx="18353">
                  <c:v>91.252783419193022</c:v>
                </c:pt>
                <c:pt idx="18354">
                  <c:v>91.253648831291514</c:v>
                </c:pt>
                <c:pt idx="18355">
                  <c:v>91.254514196393757</c:v>
                </c:pt>
                <c:pt idx="18356">
                  <c:v>91.255379514504881</c:v>
                </c:pt>
                <c:pt idx="18357">
                  <c:v>91.256244785629946</c:v>
                </c:pt>
                <c:pt idx="18358">
                  <c:v>91.257110009774109</c:v>
                </c:pt>
                <c:pt idx="18359">
                  <c:v>91.257975186942474</c:v>
                </c:pt>
                <c:pt idx="18360">
                  <c:v>91.258840317140098</c:v>
                </c:pt>
                <c:pt idx="18361">
                  <c:v>91.259705400372113</c:v>
                </c:pt>
                <c:pt idx="18362">
                  <c:v>91.26057043664359</c:v>
                </c:pt>
                <c:pt idx="18363">
                  <c:v>91.261435425959675</c:v>
                </c:pt>
                <c:pt idx="18364">
                  <c:v>91.262300368325427</c:v>
                </c:pt>
                <c:pt idx="18365">
                  <c:v>91.263165263745933</c:v>
                </c:pt>
                <c:pt idx="18366">
                  <c:v>91.264030112226308</c:v>
                </c:pt>
                <c:pt idx="18367">
                  <c:v>91.264894913771641</c:v>
                </c:pt>
                <c:pt idx="18368">
                  <c:v>91.265759668387062</c:v>
                </c:pt>
                <c:pt idx="18369">
                  <c:v>91.266624376077615</c:v>
                </c:pt>
                <c:pt idx="18370">
                  <c:v>91.267489036848389</c:v>
                </c:pt>
                <c:pt idx="18371">
                  <c:v>91.268353650704512</c:v>
                </c:pt>
                <c:pt idx="18372">
                  <c:v>91.269218217651073</c:v>
                </c:pt>
                <c:pt idx="18373">
                  <c:v>91.270082737693102</c:v>
                </c:pt>
                <c:pt idx="18374">
                  <c:v>91.270947210835772</c:v>
                </c:pt>
                <c:pt idx="18375">
                  <c:v>91.271811637084113</c:v>
                </c:pt>
                <c:pt idx="18376">
                  <c:v>91.272676016443256</c:v>
                </c:pt>
                <c:pt idx="18377">
                  <c:v>91.273540348918232</c:v>
                </c:pt>
                <c:pt idx="18378">
                  <c:v>91.274404634514212</c:v>
                </c:pt>
                <c:pt idx="18379">
                  <c:v>91.275268873236186</c:v>
                </c:pt>
                <c:pt idx="18380">
                  <c:v>91.276133065089269</c:v>
                </c:pt>
                <c:pt idx="18381">
                  <c:v>91.276997210078591</c:v>
                </c:pt>
                <c:pt idx="18382">
                  <c:v>91.277861308209182</c:v>
                </c:pt>
                <c:pt idx="18383">
                  <c:v>91.278725359486131</c:v>
                </c:pt>
                <c:pt idx="18384">
                  <c:v>91.279589363914525</c:v>
                </c:pt>
                <c:pt idx="18385">
                  <c:v>91.280453321499465</c:v>
                </c:pt>
                <c:pt idx="18386">
                  <c:v>91.281317232245982</c:v>
                </c:pt>
                <c:pt idx="18387">
                  <c:v>91.282181096159206</c:v>
                </c:pt>
                <c:pt idx="18388">
                  <c:v>91.283044913244211</c:v>
                </c:pt>
                <c:pt idx="18389">
                  <c:v>91.283908683506027</c:v>
                </c:pt>
                <c:pt idx="18390">
                  <c:v>91.284772406949756</c:v>
                </c:pt>
                <c:pt idx="18391">
                  <c:v>91.285636083580499</c:v>
                </c:pt>
                <c:pt idx="18392">
                  <c:v>91.286499713403273</c:v>
                </c:pt>
                <c:pt idx="18393">
                  <c:v>91.287363296423223</c:v>
                </c:pt>
                <c:pt idx="18394">
                  <c:v>91.288226832645364</c:v>
                </c:pt>
                <c:pt idx="18395">
                  <c:v>91.28909032207477</c:v>
                </c:pt>
                <c:pt idx="18396">
                  <c:v>91.289953764716543</c:v>
                </c:pt>
                <c:pt idx="18397">
                  <c:v>91.290817160575756</c:v>
                </c:pt>
                <c:pt idx="18398">
                  <c:v>91.291680509657439</c:v>
                </c:pt>
                <c:pt idx="18399">
                  <c:v>91.292543811966667</c:v>
                </c:pt>
                <c:pt idx="18400">
                  <c:v>91.293407067508539</c:v>
                </c:pt>
                <c:pt idx="18401">
                  <c:v>91.294270276288131</c:v>
                </c:pt>
                <c:pt idx="18402">
                  <c:v>91.295133438310444</c:v>
                </c:pt>
                <c:pt idx="18403">
                  <c:v>91.295996553580608</c:v>
                </c:pt>
                <c:pt idx="18404">
                  <c:v>91.296859622103668</c:v>
                </c:pt>
                <c:pt idx="18405">
                  <c:v>91.29772264388464</c:v>
                </c:pt>
                <c:pt idx="18406">
                  <c:v>91.298585618928669</c:v>
                </c:pt>
                <c:pt idx="18407">
                  <c:v>91.299448547240743</c:v>
                </c:pt>
                <c:pt idx="18408">
                  <c:v>91.300311428825992</c:v>
                </c:pt>
                <c:pt idx="18409">
                  <c:v>91.301174263689404</c:v>
                </c:pt>
                <c:pt idx="18410">
                  <c:v>91.302037051836095</c:v>
                </c:pt>
                <c:pt idx="18411">
                  <c:v>91.302899793271123</c:v>
                </c:pt>
                <c:pt idx="18412">
                  <c:v>91.303762487999492</c:v>
                </c:pt>
                <c:pt idx="18413">
                  <c:v>91.304625136026289</c:v>
                </c:pt>
                <c:pt idx="18414">
                  <c:v>91.3054877373566</c:v>
                </c:pt>
                <c:pt idx="18415">
                  <c:v>91.306350291995415</c:v>
                </c:pt>
                <c:pt idx="18416">
                  <c:v>91.307212799947862</c:v>
                </c:pt>
                <c:pt idx="18417">
                  <c:v>91.30807526121896</c:v>
                </c:pt>
                <c:pt idx="18418">
                  <c:v>91.308937675813738</c:v>
                </c:pt>
                <c:pt idx="18419">
                  <c:v>91.309800043737283</c:v>
                </c:pt>
                <c:pt idx="18420">
                  <c:v>91.310662364994641</c:v>
                </c:pt>
                <c:pt idx="18421">
                  <c:v>91.311524639590857</c:v>
                </c:pt>
                <c:pt idx="18422">
                  <c:v>91.312386867530947</c:v>
                </c:pt>
                <c:pt idx="18423">
                  <c:v>91.31324904882004</c:v>
                </c:pt>
                <c:pt idx="18424">
                  <c:v>91.314111183463126</c:v>
                </c:pt>
                <c:pt idx="18425">
                  <c:v>91.31497327146522</c:v>
                </c:pt>
                <c:pt idx="18426">
                  <c:v>91.315835312831453</c:v>
                </c:pt>
                <c:pt idx="18427">
                  <c:v>91.316697307566812</c:v>
                </c:pt>
                <c:pt idx="18428">
                  <c:v>91.317559255676343</c:v>
                </c:pt>
                <c:pt idx="18429">
                  <c:v>91.318421157165133</c:v>
                </c:pt>
                <c:pt idx="18430">
                  <c:v>91.31928301203817</c:v>
                </c:pt>
                <c:pt idx="18431">
                  <c:v>91.320144820300527</c:v>
                </c:pt>
                <c:pt idx="18432">
                  <c:v>91.321006581957249</c:v>
                </c:pt>
                <c:pt idx="18433">
                  <c:v>91.321868297013381</c:v>
                </c:pt>
                <c:pt idx="18434">
                  <c:v>91.322729965473926</c:v>
                </c:pt>
                <c:pt idx="18435">
                  <c:v>91.323591587343941</c:v>
                </c:pt>
                <c:pt idx="18436">
                  <c:v>91.324453162628487</c:v>
                </c:pt>
                <c:pt idx="18437">
                  <c:v>91.325314691332579</c:v>
                </c:pt>
                <c:pt idx="18438">
                  <c:v>91.326176173461278</c:v>
                </c:pt>
                <c:pt idx="18439">
                  <c:v>91.327037609019555</c:v>
                </c:pt>
                <c:pt idx="18440">
                  <c:v>91.327898998012529</c:v>
                </c:pt>
                <c:pt idx="18441">
                  <c:v>91.328760340445157</c:v>
                </c:pt>
                <c:pt idx="18442">
                  <c:v>91.329621636322557</c:v>
                </c:pt>
                <c:pt idx="18443">
                  <c:v>91.330482885649673</c:v>
                </c:pt>
                <c:pt idx="18444">
                  <c:v>91.331344088431592</c:v>
                </c:pt>
                <c:pt idx="18445">
                  <c:v>91.332205244673332</c:v>
                </c:pt>
                <c:pt idx="18446">
                  <c:v>91.333066354379937</c:v>
                </c:pt>
                <c:pt idx="18447">
                  <c:v>91.333927417556367</c:v>
                </c:pt>
                <c:pt idx="18448">
                  <c:v>91.334788434207752</c:v>
                </c:pt>
                <c:pt idx="18449">
                  <c:v>91.335649404339051</c:v>
                </c:pt>
                <c:pt idx="18450">
                  <c:v>91.336510327955295</c:v>
                </c:pt>
                <c:pt idx="18451">
                  <c:v>91.337371205061544</c:v>
                </c:pt>
                <c:pt idx="18452">
                  <c:v>91.338232035662841</c:v>
                </c:pt>
                <c:pt idx="18453">
                  <c:v>91.339092819764119</c:v>
                </c:pt>
                <c:pt idx="18454">
                  <c:v>91.33995355737045</c:v>
                </c:pt>
                <c:pt idx="18455">
                  <c:v>91.340814248486907</c:v>
                </c:pt>
                <c:pt idx="18456">
                  <c:v>91.341674893118437</c:v>
                </c:pt>
                <c:pt idx="18457">
                  <c:v>91.342535491270098</c:v>
                </c:pt>
                <c:pt idx="18458">
                  <c:v>91.343396042946893</c:v>
                </c:pt>
                <c:pt idx="18459">
                  <c:v>91.344256548153879</c:v>
                </c:pt>
                <c:pt idx="18460">
                  <c:v>91.345117006896032</c:v>
                </c:pt>
                <c:pt idx="18461">
                  <c:v>91.345977419178368</c:v>
                </c:pt>
                <c:pt idx="18462">
                  <c:v>91.346837785005931</c:v>
                </c:pt>
                <c:pt idx="18463">
                  <c:v>91.347698104383724</c:v>
                </c:pt>
                <c:pt idx="18464">
                  <c:v>91.348558377316763</c:v>
                </c:pt>
                <c:pt idx="18465">
                  <c:v>91.349418603810079</c:v>
                </c:pt>
                <c:pt idx="18466">
                  <c:v>91.35027878386866</c:v>
                </c:pt>
                <c:pt idx="18467">
                  <c:v>91.351138917497508</c:v>
                </c:pt>
                <c:pt idx="18468">
                  <c:v>91.351999004701682</c:v>
                </c:pt>
                <c:pt idx="18469">
                  <c:v>91.35285904548617</c:v>
                </c:pt>
                <c:pt idx="18470">
                  <c:v>91.353719039855946</c:v>
                </c:pt>
                <c:pt idx="18471">
                  <c:v>91.354578987816097</c:v>
                </c:pt>
                <c:pt idx="18472">
                  <c:v>91.35543888937157</c:v>
                </c:pt>
                <c:pt idx="18473">
                  <c:v>91.356298744527379</c:v>
                </c:pt>
                <c:pt idx="18474">
                  <c:v>91.357158553288571</c:v>
                </c:pt>
                <c:pt idx="18475">
                  <c:v>91.358018315660104</c:v>
                </c:pt>
                <c:pt idx="18476">
                  <c:v>91.358878031646995</c:v>
                </c:pt>
                <c:pt idx="18477">
                  <c:v>91.359737701254261</c:v>
                </c:pt>
                <c:pt idx="18478">
                  <c:v>91.360597324486918</c:v>
                </c:pt>
                <c:pt idx="18479">
                  <c:v>91.361456901349939</c:v>
                </c:pt>
                <c:pt idx="18480">
                  <c:v>91.362316431848342</c:v>
                </c:pt>
                <c:pt idx="18481">
                  <c:v>91.363175915987128</c:v>
                </c:pt>
                <c:pt idx="18482">
                  <c:v>91.364035353771328</c:v>
                </c:pt>
                <c:pt idx="18483">
                  <c:v>91.364894745205874</c:v>
                </c:pt>
                <c:pt idx="18484">
                  <c:v>91.365754090295809</c:v>
                </c:pt>
                <c:pt idx="18485">
                  <c:v>91.366613389046108</c:v>
                </c:pt>
                <c:pt idx="18486">
                  <c:v>91.367472641461816</c:v>
                </c:pt>
                <c:pt idx="18487">
                  <c:v>91.368331847547864</c:v>
                </c:pt>
                <c:pt idx="18488">
                  <c:v>91.369191007309297</c:v>
                </c:pt>
                <c:pt idx="18489">
                  <c:v>91.370050120751102</c:v>
                </c:pt>
                <c:pt idx="18490">
                  <c:v>91.370909187878269</c:v>
                </c:pt>
                <c:pt idx="18491">
                  <c:v>91.371768208695784</c:v>
                </c:pt>
                <c:pt idx="18492">
                  <c:v>91.372627183208621</c:v>
                </c:pt>
                <c:pt idx="18493">
                  <c:v>91.373486111421826</c:v>
                </c:pt>
                <c:pt idx="18494">
                  <c:v>91.37434499334033</c:v>
                </c:pt>
                <c:pt idx="18495">
                  <c:v>91.375203828969148</c:v>
                </c:pt>
                <c:pt idx="18496">
                  <c:v>91.376062618313298</c:v>
                </c:pt>
                <c:pt idx="18497">
                  <c:v>91.376921361377725</c:v>
                </c:pt>
                <c:pt idx="18498">
                  <c:v>91.377780058167446</c:v>
                </c:pt>
                <c:pt idx="18499">
                  <c:v>91.378638708687447</c:v>
                </c:pt>
                <c:pt idx="18500">
                  <c:v>91.379497312942675</c:v>
                </c:pt>
                <c:pt idx="18501">
                  <c:v>91.380355870938175</c:v>
                </c:pt>
                <c:pt idx="18502">
                  <c:v>91.381214382678891</c:v>
                </c:pt>
                <c:pt idx="18503">
                  <c:v>91.382072848169798</c:v>
                </c:pt>
                <c:pt idx="18504">
                  <c:v>91.382931267415913</c:v>
                </c:pt>
                <c:pt idx="18505">
                  <c:v>91.383789640422208</c:v>
                </c:pt>
                <c:pt idx="18506">
                  <c:v>91.384647967193629</c:v>
                </c:pt>
                <c:pt idx="18507">
                  <c:v>91.385506247735222</c:v>
                </c:pt>
                <c:pt idx="18508">
                  <c:v>91.386364482051931</c:v>
                </c:pt>
                <c:pt idx="18509">
                  <c:v>91.387222670148688</c:v>
                </c:pt>
                <c:pt idx="18510">
                  <c:v>91.388080812030566</c:v>
                </c:pt>
                <c:pt idx="18511">
                  <c:v>91.388938907702482</c:v>
                </c:pt>
                <c:pt idx="18512">
                  <c:v>91.389796957169409</c:v>
                </c:pt>
                <c:pt idx="18513">
                  <c:v>91.390654960436351</c:v>
                </c:pt>
                <c:pt idx="18514">
                  <c:v>91.391512917508251</c:v>
                </c:pt>
                <c:pt idx="18515">
                  <c:v>91.392370828390114</c:v>
                </c:pt>
                <c:pt idx="18516">
                  <c:v>91.393228693086897</c:v>
                </c:pt>
                <c:pt idx="18517">
                  <c:v>91.394086511603589</c:v>
                </c:pt>
                <c:pt idx="18518">
                  <c:v>91.394944283945151</c:v>
                </c:pt>
                <c:pt idx="18519">
                  <c:v>91.395802010116554</c:v>
                </c:pt>
                <c:pt idx="18520">
                  <c:v>91.396659690122732</c:v>
                </c:pt>
                <c:pt idx="18521">
                  <c:v>91.397517323968714</c:v>
                </c:pt>
                <c:pt idx="18522">
                  <c:v>91.398374911659431</c:v>
                </c:pt>
                <c:pt idx="18523">
                  <c:v>91.399232453199872</c:v>
                </c:pt>
                <c:pt idx="18524">
                  <c:v>91.40008994859501</c:v>
                </c:pt>
                <c:pt idx="18525">
                  <c:v>91.400947397849777</c:v>
                </c:pt>
                <c:pt idx="18526">
                  <c:v>91.401804800969131</c:v>
                </c:pt>
                <c:pt idx="18527">
                  <c:v>91.40266215795809</c:v>
                </c:pt>
                <c:pt idx="18528">
                  <c:v>91.4035194688216</c:v>
                </c:pt>
                <c:pt idx="18529">
                  <c:v>91.40437673356459</c:v>
                </c:pt>
                <c:pt idx="18530">
                  <c:v>91.405233952192035</c:v>
                </c:pt>
                <c:pt idx="18531">
                  <c:v>91.406091124708951</c:v>
                </c:pt>
                <c:pt idx="18532">
                  <c:v>91.406948251120212</c:v>
                </c:pt>
                <c:pt idx="18533">
                  <c:v>91.407805331430808</c:v>
                </c:pt>
                <c:pt idx="18534">
                  <c:v>91.408662365645768</c:v>
                </c:pt>
                <c:pt idx="18535">
                  <c:v>91.409519353769923</c:v>
                </c:pt>
                <c:pt idx="18536">
                  <c:v>91.410376295808334</c:v>
                </c:pt>
                <c:pt idx="18537">
                  <c:v>91.411233191765902</c:v>
                </c:pt>
                <c:pt idx="18538">
                  <c:v>91.41209004164763</c:v>
                </c:pt>
                <c:pt idx="18539">
                  <c:v>91.412946845458436</c:v>
                </c:pt>
                <c:pt idx="18540">
                  <c:v>91.413803603203277</c:v>
                </c:pt>
                <c:pt idx="18541">
                  <c:v>91.414660314887129</c:v>
                </c:pt>
                <c:pt idx="18542">
                  <c:v>91.415516980514894</c:v>
                </c:pt>
                <c:pt idx="18543">
                  <c:v>91.416373600091575</c:v>
                </c:pt>
                <c:pt idx="18544">
                  <c:v>91.417230173622102</c:v>
                </c:pt>
                <c:pt idx="18545">
                  <c:v>91.418086701111449</c:v>
                </c:pt>
                <c:pt idx="18546">
                  <c:v>91.418943182564519</c:v>
                </c:pt>
                <c:pt idx="18547">
                  <c:v>91.419799617986286</c:v>
                </c:pt>
                <c:pt idx="18548">
                  <c:v>91.420656007381695</c:v>
                </c:pt>
                <c:pt idx="18549">
                  <c:v>91.421512350755705</c:v>
                </c:pt>
                <c:pt idx="18550">
                  <c:v>91.422368648113249</c:v>
                </c:pt>
                <c:pt idx="18551">
                  <c:v>91.423224899459257</c:v>
                </c:pt>
                <c:pt idx="18552">
                  <c:v>91.424081104798702</c:v>
                </c:pt>
                <c:pt idx="18553">
                  <c:v>91.424937264136531</c:v>
                </c:pt>
                <c:pt idx="18554">
                  <c:v>91.42579337747766</c:v>
                </c:pt>
                <c:pt idx="18555">
                  <c:v>91.426649444827063</c:v>
                </c:pt>
                <c:pt idx="18556">
                  <c:v>91.427505466189658</c:v>
                </c:pt>
                <c:pt idx="18557">
                  <c:v>91.428361441570345</c:v>
                </c:pt>
                <c:pt idx="18558">
                  <c:v>91.429217370974143</c:v>
                </c:pt>
                <c:pt idx="18559">
                  <c:v>91.430073254405968</c:v>
                </c:pt>
                <c:pt idx="18560">
                  <c:v>91.430929091870738</c:v>
                </c:pt>
                <c:pt idx="18561">
                  <c:v>91.431784883373382</c:v>
                </c:pt>
                <c:pt idx="18562">
                  <c:v>91.432640628918875</c:v>
                </c:pt>
                <c:pt idx="18563">
                  <c:v>91.433496328512106</c:v>
                </c:pt>
                <c:pt idx="18564">
                  <c:v>91.434351982158034</c:v>
                </c:pt>
                <c:pt idx="18565">
                  <c:v>91.435207589861605</c:v>
                </c:pt>
                <c:pt idx="18566">
                  <c:v>91.436063151627749</c:v>
                </c:pt>
                <c:pt idx="18567">
                  <c:v>91.436918667461399</c:v>
                </c:pt>
                <c:pt idx="18568">
                  <c:v>91.437774137367441</c:v>
                </c:pt>
                <c:pt idx="18569">
                  <c:v>91.438629561350879</c:v>
                </c:pt>
                <c:pt idx="18570">
                  <c:v>91.439484939416587</c:v>
                </c:pt>
                <c:pt idx="18571">
                  <c:v>91.440340271569525</c:v>
                </c:pt>
                <c:pt idx="18572">
                  <c:v>91.441195557814595</c:v>
                </c:pt>
                <c:pt idx="18573">
                  <c:v>91.442050798156743</c:v>
                </c:pt>
                <c:pt idx="18574">
                  <c:v>91.442905992600899</c:v>
                </c:pt>
                <c:pt idx="18575">
                  <c:v>91.443761141151995</c:v>
                </c:pt>
                <c:pt idx="18576">
                  <c:v>91.44461624381492</c:v>
                </c:pt>
                <c:pt idx="18577">
                  <c:v>91.445471300594633</c:v>
                </c:pt>
                <c:pt idx="18578">
                  <c:v>91.44632631149608</c:v>
                </c:pt>
                <c:pt idx="18579">
                  <c:v>91.447181276524091</c:v>
                </c:pt>
                <c:pt idx="18580">
                  <c:v>91.448036195683684</c:v>
                </c:pt>
                <c:pt idx="18581">
                  <c:v>91.448891068979748</c:v>
                </c:pt>
                <c:pt idx="18582">
                  <c:v>91.449745896417198</c:v>
                </c:pt>
                <c:pt idx="18583">
                  <c:v>91.450600678000953</c:v>
                </c:pt>
                <c:pt idx="18584">
                  <c:v>91.451455413735928</c:v>
                </c:pt>
                <c:pt idx="18585">
                  <c:v>91.45231010362707</c:v>
                </c:pt>
                <c:pt idx="18586">
                  <c:v>91.453164747679267</c:v>
                </c:pt>
                <c:pt idx="18587">
                  <c:v>91.454019345897422</c:v>
                </c:pt>
                <c:pt idx="18588">
                  <c:v>91.454873898286493</c:v>
                </c:pt>
                <c:pt idx="18589">
                  <c:v>91.455728404851371</c:v>
                </c:pt>
                <c:pt idx="18590">
                  <c:v>91.456582865596985</c:v>
                </c:pt>
                <c:pt idx="18591">
                  <c:v>91.457437280528225</c:v>
                </c:pt>
                <c:pt idx="18592">
                  <c:v>91.458291649650022</c:v>
                </c:pt>
                <c:pt idx="18593">
                  <c:v>91.459145972967264</c:v>
                </c:pt>
                <c:pt idx="18594">
                  <c:v>91.460000250484924</c:v>
                </c:pt>
                <c:pt idx="18595">
                  <c:v>91.460854482207822</c:v>
                </c:pt>
                <c:pt idx="18596">
                  <c:v>91.461708668140957</c:v>
                </c:pt>
                <c:pt idx="18597">
                  <c:v>91.46256280828915</c:v>
                </c:pt>
                <c:pt idx="18598">
                  <c:v>91.463416902657386</c:v>
                </c:pt>
                <c:pt idx="18599">
                  <c:v>91.464270951250526</c:v>
                </c:pt>
                <c:pt idx="18600">
                  <c:v>91.465124954073502</c:v>
                </c:pt>
                <c:pt idx="18601">
                  <c:v>91.465978911131188</c:v>
                </c:pt>
                <c:pt idx="18602">
                  <c:v>91.466832822428515</c:v>
                </c:pt>
                <c:pt idx="18603">
                  <c:v>91.467686687970385</c:v>
                </c:pt>
                <c:pt idx="18604">
                  <c:v>91.468540507761702</c:v>
                </c:pt>
                <c:pt idx="18605">
                  <c:v>91.469394281807354</c:v>
                </c:pt>
                <c:pt idx="18606">
                  <c:v>91.470248010112272</c:v>
                </c:pt>
                <c:pt idx="18607">
                  <c:v>91.471101692681316</c:v>
                </c:pt>
                <c:pt idx="18608">
                  <c:v>91.471955329519389</c:v>
                </c:pt>
                <c:pt idx="18609">
                  <c:v>91.472808920631451</c:v>
                </c:pt>
                <c:pt idx="18610">
                  <c:v>91.473662466022333</c:v>
                </c:pt>
                <c:pt idx="18611">
                  <c:v>91.474515965696952</c:v>
                </c:pt>
                <c:pt idx="18612">
                  <c:v>91.475369419660225</c:v>
                </c:pt>
                <c:pt idx="18613">
                  <c:v>91.476222827917013</c:v>
                </c:pt>
                <c:pt idx="18614">
                  <c:v>91.47707619047226</c:v>
                </c:pt>
                <c:pt idx="18615">
                  <c:v>91.477929507330842</c:v>
                </c:pt>
                <c:pt idx="18616">
                  <c:v>91.478782778497603</c:v>
                </c:pt>
                <c:pt idx="18617">
                  <c:v>91.479636003977504</c:v>
                </c:pt>
                <c:pt idx="18618">
                  <c:v>91.48048918377539</c:v>
                </c:pt>
                <c:pt idx="18619">
                  <c:v>91.481342317896193</c:v>
                </c:pt>
                <c:pt idx="18620">
                  <c:v>91.482195406344758</c:v>
                </c:pt>
                <c:pt idx="18621">
                  <c:v>91.483048449125988</c:v>
                </c:pt>
                <c:pt idx="18622">
                  <c:v>91.483901446244815</c:v>
                </c:pt>
                <c:pt idx="18623">
                  <c:v>91.484754397706084</c:v>
                </c:pt>
                <c:pt idx="18624">
                  <c:v>91.485607303514698</c:v>
                </c:pt>
                <c:pt idx="18625">
                  <c:v>91.486460163675545</c:v>
                </c:pt>
                <c:pt idx="18626">
                  <c:v>91.487312978193472</c:v>
                </c:pt>
                <c:pt idx="18627">
                  <c:v>91.488165747073438</c:v>
                </c:pt>
                <c:pt idx="18628">
                  <c:v>91.489018470320246</c:v>
                </c:pt>
                <c:pt idx="18629">
                  <c:v>91.489871147938857</c:v>
                </c:pt>
                <c:pt idx="18630">
                  <c:v>91.490723779934086</c:v>
                </c:pt>
                <c:pt idx="18631">
                  <c:v>91.491576366310881</c:v>
                </c:pt>
                <c:pt idx="18632">
                  <c:v>91.492428907074057</c:v>
                </c:pt>
                <c:pt idx="18633">
                  <c:v>91.493281402228533</c:v>
                </c:pt>
                <c:pt idx="18634">
                  <c:v>91.494133851779196</c:v>
                </c:pt>
                <c:pt idx="18635">
                  <c:v>91.494986255730907</c:v>
                </c:pt>
                <c:pt idx="18636">
                  <c:v>91.495838614088527</c:v>
                </c:pt>
                <c:pt idx="18637">
                  <c:v>91.496690926856971</c:v>
                </c:pt>
                <c:pt idx="18638">
                  <c:v>91.497543194041086</c:v>
                </c:pt>
                <c:pt idx="18639">
                  <c:v>91.498395415645788</c:v>
                </c:pt>
                <c:pt idx="18640">
                  <c:v>91.49924759167591</c:v>
                </c:pt>
                <c:pt idx="18641">
                  <c:v>91.500099722136312</c:v>
                </c:pt>
                <c:pt idx="18642">
                  <c:v>91.500951807031939</c:v>
                </c:pt>
                <c:pt idx="18643">
                  <c:v>91.501803846367579</c:v>
                </c:pt>
                <c:pt idx="18644">
                  <c:v>91.502655840148151</c:v>
                </c:pt>
                <c:pt idx="18645">
                  <c:v>91.503507788378542</c:v>
                </c:pt>
                <c:pt idx="18646">
                  <c:v>91.504359691063584</c:v>
                </c:pt>
                <c:pt idx="18647">
                  <c:v>91.505211548208166</c:v>
                </c:pt>
                <c:pt idx="18648">
                  <c:v>91.506063359817176</c:v>
                </c:pt>
                <c:pt idx="18649">
                  <c:v>91.506915125895418</c:v>
                </c:pt>
                <c:pt idx="18650">
                  <c:v>91.507766846447822</c:v>
                </c:pt>
                <c:pt idx="18651">
                  <c:v>91.508618521479235</c:v>
                </c:pt>
                <c:pt idx="18652">
                  <c:v>91.509470150994517</c:v>
                </c:pt>
                <c:pt idx="18653">
                  <c:v>91.510321734998513</c:v>
                </c:pt>
                <c:pt idx="18654">
                  <c:v>91.511173273496155</c:v>
                </c:pt>
                <c:pt idx="18655">
                  <c:v>91.512024766492203</c:v>
                </c:pt>
                <c:pt idx="18656">
                  <c:v>91.512876213991618</c:v>
                </c:pt>
                <c:pt idx="18657">
                  <c:v>91.513727615999201</c:v>
                </c:pt>
                <c:pt idx="18658">
                  <c:v>91.514578972519857</c:v>
                </c:pt>
                <c:pt idx="18659">
                  <c:v>91.515430283558402</c:v>
                </c:pt>
                <c:pt idx="18660">
                  <c:v>91.516281549119753</c:v>
                </c:pt>
                <c:pt idx="18661">
                  <c:v>91.517132769208672</c:v>
                </c:pt>
                <c:pt idx="18662">
                  <c:v>91.517983943830131</c:v>
                </c:pt>
                <c:pt idx="18663">
                  <c:v>91.518835072988892</c:v>
                </c:pt>
                <c:pt idx="18664">
                  <c:v>91.519686156689843</c:v>
                </c:pt>
                <c:pt idx="18665">
                  <c:v>91.520537194937887</c:v>
                </c:pt>
                <c:pt idx="18666">
                  <c:v>91.521388187737813</c:v>
                </c:pt>
                <c:pt idx="18667">
                  <c:v>91.522239135094509</c:v>
                </c:pt>
                <c:pt idx="18668">
                  <c:v>91.523090037012835</c:v>
                </c:pt>
                <c:pt idx="18669">
                  <c:v>91.523940893497596</c:v>
                </c:pt>
                <c:pt idx="18670">
                  <c:v>91.524791704553678</c:v>
                </c:pt>
                <c:pt idx="18671">
                  <c:v>91.525642470185943</c:v>
                </c:pt>
                <c:pt idx="18672">
                  <c:v>91.52649319039925</c:v>
                </c:pt>
                <c:pt idx="18673">
                  <c:v>91.527343865198389</c:v>
                </c:pt>
                <c:pt idx="18674">
                  <c:v>91.528194494588263</c:v>
                </c:pt>
                <c:pt idx="18675">
                  <c:v>91.529045078573688</c:v>
                </c:pt>
                <c:pt idx="18676">
                  <c:v>91.529895617159553</c:v>
                </c:pt>
                <c:pt idx="18677">
                  <c:v>91.530746110350663</c:v>
                </c:pt>
                <c:pt idx="18678">
                  <c:v>91.531596558151861</c:v>
                </c:pt>
                <c:pt idx="18679">
                  <c:v>91.532446960567995</c:v>
                </c:pt>
                <c:pt idx="18680">
                  <c:v>91.533297317603953</c:v>
                </c:pt>
                <c:pt idx="18681">
                  <c:v>91.534147629264538</c:v>
                </c:pt>
                <c:pt idx="18682">
                  <c:v>91.534997895554611</c:v>
                </c:pt>
                <c:pt idx="18683">
                  <c:v>91.535848116478959</c:v>
                </c:pt>
                <c:pt idx="18684">
                  <c:v>91.536698292042502</c:v>
                </c:pt>
                <c:pt idx="18685">
                  <c:v>91.537548422250026</c:v>
                </c:pt>
                <c:pt idx="18686">
                  <c:v>91.538398507106393</c:v>
                </c:pt>
                <c:pt idx="18687">
                  <c:v>91.539248546616449</c:v>
                </c:pt>
                <c:pt idx="18688">
                  <c:v>91.540098540785024</c:v>
                </c:pt>
                <c:pt idx="18689">
                  <c:v>91.540948489616952</c:v>
                </c:pt>
                <c:pt idx="18690">
                  <c:v>91.541798393117048</c:v>
                </c:pt>
                <c:pt idx="18691">
                  <c:v>91.542648251290146</c:v>
                </c:pt>
                <c:pt idx="18692">
                  <c:v>91.543498064141133</c:v>
                </c:pt>
                <c:pt idx="18693">
                  <c:v>91.544347831674798</c:v>
                </c:pt>
                <c:pt idx="18694">
                  <c:v>91.545197553896003</c:v>
                </c:pt>
                <c:pt idx="18695">
                  <c:v>91.546047230809535</c:v>
                </c:pt>
                <c:pt idx="18696">
                  <c:v>91.546896862420269</c:v>
                </c:pt>
                <c:pt idx="18697">
                  <c:v>91.547746448733022</c:v>
                </c:pt>
                <c:pt idx="18698">
                  <c:v>91.548595989752627</c:v>
                </c:pt>
                <c:pt idx="18699">
                  <c:v>91.549445485483915</c:v>
                </c:pt>
                <c:pt idx="18700">
                  <c:v>91.550294935931674</c:v>
                </c:pt>
                <c:pt idx="18701">
                  <c:v>91.551144341100795</c:v>
                </c:pt>
                <c:pt idx="18702">
                  <c:v>91.551993700996064</c:v>
                </c:pt>
                <c:pt idx="18703">
                  <c:v>91.552843015622315</c:v>
                </c:pt>
                <c:pt idx="18704">
                  <c:v>91.553692284984379</c:v>
                </c:pt>
                <c:pt idx="18705">
                  <c:v>91.554541509087088</c:v>
                </c:pt>
                <c:pt idx="18706">
                  <c:v>91.555390687935258</c:v>
                </c:pt>
                <c:pt idx="18707">
                  <c:v>91.55623982153368</c:v>
                </c:pt>
                <c:pt idx="18708">
                  <c:v>91.557088909887227</c:v>
                </c:pt>
                <c:pt idx="18709">
                  <c:v>91.557937953000689</c:v>
                </c:pt>
                <c:pt idx="18710">
                  <c:v>91.558786950878911</c:v>
                </c:pt>
                <c:pt idx="18711">
                  <c:v>91.559635903526669</c:v>
                </c:pt>
                <c:pt idx="18712">
                  <c:v>91.56048481094885</c:v>
                </c:pt>
                <c:pt idx="18713">
                  <c:v>91.561333673150202</c:v>
                </c:pt>
                <c:pt idx="18714">
                  <c:v>91.562182490135584</c:v>
                </c:pt>
                <c:pt idx="18715">
                  <c:v>91.563031261909813</c:v>
                </c:pt>
                <c:pt idx="18716">
                  <c:v>91.56387998847768</c:v>
                </c:pt>
                <c:pt idx="18717">
                  <c:v>91.564728669844015</c:v>
                </c:pt>
                <c:pt idx="18718">
                  <c:v>91.565577306013651</c:v>
                </c:pt>
                <c:pt idx="18719">
                  <c:v>91.566425896991376</c:v>
                </c:pt>
                <c:pt idx="18720">
                  <c:v>91.567274442782008</c:v>
                </c:pt>
                <c:pt idx="18721">
                  <c:v>91.568122943390335</c:v>
                </c:pt>
                <c:pt idx="18722">
                  <c:v>91.568971398821233</c:v>
                </c:pt>
                <c:pt idx="18723">
                  <c:v>91.569819809079462</c:v>
                </c:pt>
                <c:pt idx="18724">
                  <c:v>91.570668174169839</c:v>
                </c:pt>
                <c:pt idx="18725">
                  <c:v>91.571516494097168</c:v>
                </c:pt>
                <c:pt idx="18726">
                  <c:v>91.572364768866294</c:v>
                </c:pt>
                <c:pt idx="18727">
                  <c:v>91.573212998481949</c:v>
                </c:pt>
                <c:pt idx="18728">
                  <c:v>91.574061182949052</c:v>
                </c:pt>
                <c:pt idx="18729">
                  <c:v>91.574909322272319</c:v>
                </c:pt>
                <c:pt idx="18730">
                  <c:v>91.575757416456568</c:v>
                </c:pt>
                <c:pt idx="18731">
                  <c:v>91.576605465506617</c:v>
                </c:pt>
                <c:pt idx="18732">
                  <c:v>91.577453469427269</c:v>
                </c:pt>
                <c:pt idx="18733">
                  <c:v>91.578301428223369</c:v>
                </c:pt>
                <c:pt idx="18734">
                  <c:v>91.579149341899608</c:v>
                </c:pt>
                <c:pt idx="18735">
                  <c:v>91.579997210460903</c:v>
                </c:pt>
                <c:pt idx="18736">
                  <c:v>91.580845033912013</c:v>
                </c:pt>
                <c:pt idx="18737">
                  <c:v>91.581692812257714</c:v>
                </c:pt>
                <c:pt idx="18738">
                  <c:v>91.582540545502837</c:v>
                </c:pt>
                <c:pt idx="18739">
                  <c:v>91.583388233652158</c:v>
                </c:pt>
                <c:pt idx="18740">
                  <c:v>91.584235876710508</c:v>
                </c:pt>
                <c:pt idx="18741">
                  <c:v>91.585083474682634</c:v>
                </c:pt>
                <c:pt idx="18742">
                  <c:v>91.585931027573352</c:v>
                </c:pt>
                <c:pt idx="18743">
                  <c:v>91.586778535387495</c:v>
                </c:pt>
                <c:pt idx="18744">
                  <c:v>91.587625998129795</c:v>
                </c:pt>
                <c:pt idx="18745">
                  <c:v>91.588473415805097</c:v>
                </c:pt>
                <c:pt idx="18746">
                  <c:v>91.589320788418163</c:v>
                </c:pt>
                <c:pt idx="18747">
                  <c:v>91.59016811597381</c:v>
                </c:pt>
                <c:pt idx="18748">
                  <c:v>91.591015398476799</c:v>
                </c:pt>
                <c:pt idx="18749">
                  <c:v>91.591862635931946</c:v>
                </c:pt>
                <c:pt idx="18750">
                  <c:v>91.592709828344013</c:v>
                </c:pt>
                <c:pt idx="18751">
                  <c:v>91.593556975717831</c:v>
                </c:pt>
                <c:pt idx="18752">
                  <c:v>91.594404078058162</c:v>
                </c:pt>
                <c:pt idx="18753">
                  <c:v>91.595251135369807</c:v>
                </c:pt>
                <c:pt idx="18754">
                  <c:v>91.596098147657528</c:v>
                </c:pt>
                <c:pt idx="18755">
                  <c:v>91.596945114926129</c:v>
                </c:pt>
                <c:pt idx="18756">
                  <c:v>91.597792037180383</c:v>
                </c:pt>
                <c:pt idx="18757">
                  <c:v>91.598638914425095</c:v>
                </c:pt>
                <c:pt idx="18758">
                  <c:v>91.599485746665039</c:v>
                </c:pt>
                <c:pt idx="18759">
                  <c:v>91.600332533904989</c:v>
                </c:pt>
                <c:pt idx="18760">
                  <c:v>91.60117927614975</c:v>
                </c:pt>
                <c:pt idx="18761">
                  <c:v>91.602025973404068</c:v>
                </c:pt>
                <c:pt idx="18762">
                  <c:v>91.602872625672745</c:v>
                </c:pt>
                <c:pt idx="18763">
                  <c:v>91.603719232960586</c:v>
                </c:pt>
                <c:pt idx="18764">
                  <c:v>91.604565795272336</c:v>
                </c:pt>
                <c:pt idx="18765">
                  <c:v>91.605412312612771</c:v>
                </c:pt>
                <c:pt idx="18766">
                  <c:v>91.606258784986693</c:v>
                </c:pt>
                <c:pt idx="18767">
                  <c:v>91.607105212398849</c:v>
                </c:pt>
                <c:pt idx="18768">
                  <c:v>91.607951594854029</c:v>
                </c:pt>
                <c:pt idx="18769">
                  <c:v>91.608797932357021</c:v>
                </c:pt>
                <c:pt idx="18770">
                  <c:v>91.609644224912586</c:v>
                </c:pt>
                <c:pt idx="18771">
                  <c:v>91.610490472525527</c:v>
                </c:pt>
                <c:pt idx="18772">
                  <c:v>91.611336675200576</c:v>
                </c:pt>
                <c:pt idx="18773">
                  <c:v>91.612182832942509</c:v>
                </c:pt>
                <c:pt idx="18774">
                  <c:v>91.613028945756113</c:v>
                </c:pt>
                <c:pt idx="18775">
                  <c:v>91.613875013646165</c:v>
                </c:pt>
                <c:pt idx="18776">
                  <c:v>91.614721036617411</c:v>
                </c:pt>
                <c:pt idx="18777">
                  <c:v>91.615567014674639</c:v>
                </c:pt>
                <c:pt idx="18778">
                  <c:v>91.61641294782261</c:v>
                </c:pt>
                <c:pt idx="18779">
                  <c:v>91.617258836066114</c:v>
                </c:pt>
                <c:pt idx="18780">
                  <c:v>91.618104679409896</c:v>
                </c:pt>
                <c:pt idx="18781">
                  <c:v>91.618950477858746</c:v>
                </c:pt>
                <c:pt idx="18782">
                  <c:v>91.619796231417368</c:v>
                </c:pt>
                <c:pt idx="18783">
                  <c:v>91.620641940090579</c:v>
                </c:pt>
                <c:pt idx="18784">
                  <c:v>91.621487603883139</c:v>
                </c:pt>
                <c:pt idx="18785">
                  <c:v>91.622333222799796</c:v>
                </c:pt>
                <c:pt idx="18786">
                  <c:v>91.623178796845323</c:v>
                </c:pt>
                <c:pt idx="18787">
                  <c:v>91.624024326024497</c:v>
                </c:pt>
                <c:pt idx="18788">
                  <c:v>91.624869810342062</c:v>
                </c:pt>
                <c:pt idx="18789">
                  <c:v>91.625715249802752</c:v>
                </c:pt>
                <c:pt idx="18790">
                  <c:v>91.62656064441137</c:v>
                </c:pt>
                <c:pt idx="18791">
                  <c:v>91.627405994172648</c:v>
                </c:pt>
                <c:pt idx="18792">
                  <c:v>91.628251299091374</c:v>
                </c:pt>
                <c:pt idx="18793">
                  <c:v>91.629096559172254</c:v>
                </c:pt>
                <c:pt idx="18794">
                  <c:v>91.629941774420104</c:v>
                </c:pt>
                <c:pt idx="18795">
                  <c:v>91.630786944839627</c:v>
                </c:pt>
                <c:pt idx="18796">
                  <c:v>91.631632070435629</c:v>
                </c:pt>
                <c:pt idx="18797">
                  <c:v>91.632477151212811</c:v>
                </c:pt>
                <c:pt idx="18798">
                  <c:v>91.633322187175963</c:v>
                </c:pt>
                <c:pt idx="18799">
                  <c:v>91.634167178329818</c:v>
                </c:pt>
                <c:pt idx="18800">
                  <c:v>91.635012124679122</c:v>
                </c:pt>
                <c:pt idx="18801">
                  <c:v>91.635857026228678</c:v>
                </c:pt>
                <c:pt idx="18802">
                  <c:v>91.636701882983175</c:v>
                </c:pt>
                <c:pt idx="18803">
                  <c:v>91.637546694947389</c:v>
                </c:pt>
                <c:pt idx="18804">
                  <c:v>91.63839146212608</c:v>
                </c:pt>
                <c:pt idx="18805">
                  <c:v>91.63923618452398</c:v>
                </c:pt>
                <c:pt idx="18806">
                  <c:v>91.640080862145822</c:v>
                </c:pt>
                <c:pt idx="18807">
                  <c:v>91.640925494996395</c:v>
                </c:pt>
                <c:pt idx="18808">
                  <c:v>91.641770083080402</c:v>
                </c:pt>
                <c:pt idx="18809">
                  <c:v>91.642614626402619</c:v>
                </c:pt>
                <c:pt idx="18810">
                  <c:v>91.643459124967762</c:v>
                </c:pt>
                <c:pt idx="18811">
                  <c:v>91.644303578780594</c:v>
                </c:pt>
                <c:pt idx="18812">
                  <c:v>91.645147987845846</c:v>
                </c:pt>
                <c:pt idx="18813">
                  <c:v>91.645992352168264</c:v>
                </c:pt>
                <c:pt idx="18814">
                  <c:v>91.646836671752624</c:v>
                </c:pt>
                <c:pt idx="18815">
                  <c:v>91.6476809466036</c:v>
                </c:pt>
                <c:pt idx="18816">
                  <c:v>91.648525176725997</c:v>
                </c:pt>
                <c:pt idx="18817">
                  <c:v>91.649369362124517</c:v>
                </c:pt>
                <c:pt idx="18818">
                  <c:v>91.650213502803894</c:v>
                </c:pt>
                <c:pt idx="18819">
                  <c:v>91.651057598768887</c:v>
                </c:pt>
                <c:pt idx="18820">
                  <c:v>91.651901650024229</c:v>
                </c:pt>
                <c:pt idx="18821">
                  <c:v>91.652745656574638</c:v>
                </c:pt>
                <c:pt idx="18822">
                  <c:v>91.653589618424874</c:v>
                </c:pt>
                <c:pt idx="18823">
                  <c:v>91.654433535579642</c:v>
                </c:pt>
                <c:pt idx="18824">
                  <c:v>91.655277408043688</c:v>
                </c:pt>
                <c:pt idx="18825">
                  <c:v>91.656121235821786</c:v>
                </c:pt>
                <c:pt idx="18826">
                  <c:v>91.656965018918598</c:v>
                </c:pt>
                <c:pt idx="18827">
                  <c:v>91.657808757338898</c:v>
                </c:pt>
                <c:pt idx="18828">
                  <c:v>91.658652451087434</c:v>
                </c:pt>
                <c:pt idx="18829">
                  <c:v>91.659496100168852</c:v>
                </c:pt>
                <c:pt idx="18830">
                  <c:v>91.660339704588012</c:v>
                </c:pt>
                <c:pt idx="18831">
                  <c:v>91.661183264349518</c:v>
                </c:pt>
                <c:pt idx="18832">
                  <c:v>91.662026779458174</c:v>
                </c:pt>
                <c:pt idx="18833">
                  <c:v>91.662870249918669</c:v>
                </c:pt>
                <c:pt idx="18834">
                  <c:v>91.663713675735764</c:v>
                </c:pt>
                <c:pt idx="18835">
                  <c:v>91.664557056914148</c:v>
                </c:pt>
                <c:pt idx="18836">
                  <c:v>91.665400393458569</c:v>
                </c:pt>
                <c:pt idx="18837">
                  <c:v>91.666243685373743</c:v>
                </c:pt>
                <c:pt idx="18838">
                  <c:v>91.66708693266439</c:v>
                </c:pt>
                <c:pt idx="18839">
                  <c:v>91.667930135335226</c:v>
                </c:pt>
                <c:pt idx="18840">
                  <c:v>91.668773293390998</c:v>
                </c:pt>
                <c:pt idx="18841">
                  <c:v>91.669616406836411</c:v>
                </c:pt>
                <c:pt idx="18842">
                  <c:v>91.670459475676211</c:v>
                </c:pt>
                <c:pt idx="18843">
                  <c:v>91.671302499915058</c:v>
                </c:pt>
                <c:pt idx="18844">
                  <c:v>91.672145479557727</c:v>
                </c:pt>
                <c:pt idx="18845">
                  <c:v>91.672988414608909</c:v>
                </c:pt>
                <c:pt idx="18846">
                  <c:v>91.673831305073321</c:v>
                </c:pt>
                <c:pt idx="18847">
                  <c:v>91.67467415095571</c:v>
                </c:pt>
                <c:pt idx="18848">
                  <c:v>91.67551695226075</c:v>
                </c:pt>
                <c:pt idx="18849">
                  <c:v>91.676359708993161</c:v>
                </c:pt>
                <c:pt idx="18850">
                  <c:v>91.677202421157688</c:v>
                </c:pt>
                <c:pt idx="18851">
                  <c:v>91.678045088759021</c:v>
                </c:pt>
                <c:pt idx="18852">
                  <c:v>91.678887711801877</c:v>
                </c:pt>
                <c:pt idx="18853">
                  <c:v>91.679730290290991</c:v>
                </c:pt>
                <c:pt idx="18854">
                  <c:v>91.680572824231021</c:v>
                </c:pt>
                <c:pt idx="18855">
                  <c:v>91.681415313626715</c:v>
                </c:pt>
                <c:pt idx="18856">
                  <c:v>91.682257758482805</c:v>
                </c:pt>
                <c:pt idx="18857">
                  <c:v>91.683100158803953</c:v>
                </c:pt>
                <c:pt idx="18858">
                  <c:v>91.683942514594889</c:v>
                </c:pt>
                <c:pt idx="18859">
                  <c:v>91.684784825860334</c:v>
                </c:pt>
                <c:pt idx="18860">
                  <c:v>91.68562709260496</c:v>
                </c:pt>
                <c:pt idx="18861">
                  <c:v>91.686469314833502</c:v>
                </c:pt>
                <c:pt idx="18862">
                  <c:v>91.687311492550634</c:v>
                </c:pt>
                <c:pt idx="18863">
                  <c:v>91.688153625761117</c:v>
                </c:pt>
                <c:pt idx="18864">
                  <c:v>91.688995714469613</c:v>
                </c:pt>
                <c:pt idx="18865">
                  <c:v>91.689837758680795</c:v>
                </c:pt>
                <c:pt idx="18866">
                  <c:v>91.690679758399455</c:v>
                </c:pt>
                <c:pt idx="18867">
                  <c:v>91.691521713630195</c:v>
                </c:pt>
                <c:pt idx="18868">
                  <c:v>91.692363624377805</c:v>
                </c:pt>
                <c:pt idx="18869">
                  <c:v>91.693205490646903</c:v>
                </c:pt>
                <c:pt idx="18870">
                  <c:v>91.694047312442279</c:v>
                </c:pt>
                <c:pt idx="18871">
                  <c:v>91.694889089768552</c:v>
                </c:pt>
                <c:pt idx="18872">
                  <c:v>91.695730822630424</c:v>
                </c:pt>
                <c:pt idx="18873">
                  <c:v>91.696572511032642</c:v>
                </c:pt>
                <c:pt idx="18874">
                  <c:v>91.69741415497991</c:v>
                </c:pt>
                <c:pt idx="18875">
                  <c:v>91.698255754476861</c:v>
                </c:pt>
                <c:pt idx="18876">
                  <c:v>91.699097309528213</c:v>
                </c:pt>
                <c:pt idx="18877">
                  <c:v>91.699938820138669</c:v>
                </c:pt>
                <c:pt idx="18878">
                  <c:v>91.700780286312948</c:v>
                </c:pt>
                <c:pt idx="18879">
                  <c:v>91.701621708055697</c:v>
                </c:pt>
                <c:pt idx="18880">
                  <c:v>91.702463085371605</c:v>
                </c:pt>
                <c:pt idx="18881">
                  <c:v>91.703304418265432</c:v>
                </c:pt>
                <c:pt idx="18882">
                  <c:v>91.704145706741784</c:v>
                </c:pt>
                <c:pt idx="18883">
                  <c:v>91.704986950805406</c:v>
                </c:pt>
                <c:pt idx="18884">
                  <c:v>91.705828150460945</c:v>
                </c:pt>
                <c:pt idx="18885">
                  <c:v>91.706669305713149</c:v>
                </c:pt>
                <c:pt idx="18886">
                  <c:v>91.707510416566635</c:v>
                </c:pt>
                <c:pt idx="18887">
                  <c:v>91.708351483026149</c:v>
                </c:pt>
                <c:pt idx="18888">
                  <c:v>91.709192505096354</c:v>
                </c:pt>
                <c:pt idx="18889">
                  <c:v>91.710033482781924</c:v>
                </c:pt>
                <c:pt idx="18890">
                  <c:v>91.710874416087549</c:v>
                </c:pt>
                <c:pt idx="18891">
                  <c:v>91.711715305017933</c:v>
                </c:pt>
                <c:pt idx="18892">
                  <c:v>91.712556149577722</c:v>
                </c:pt>
                <c:pt idx="18893">
                  <c:v>91.713396949771621</c:v>
                </c:pt>
                <c:pt idx="18894">
                  <c:v>91.714237705604347</c:v>
                </c:pt>
                <c:pt idx="18895">
                  <c:v>91.715078417080491</c:v>
                </c:pt>
                <c:pt idx="18896">
                  <c:v>91.715919084204828</c:v>
                </c:pt>
                <c:pt idx="18897">
                  <c:v>91.716759706981961</c:v>
                </c:pt>
                <c:pt idx="18898">
                  <c:v>91.717600285416609</c:v>
                </c:pt>
                <c:pt idx="18899">
                  <c:v>91.718440819513475</c:v>
                </c:pt>
                <c:pt idx="18900">
                  <c:v>91.719281309277164</c:v>
                </c:pt>
                <c:pt idx="18901">
                  <c:v>91.720121754712423</c:v>
                </c:pt>
                <c:pt idx="18902">
                  <c:v>91.720962155823898</c:v>
                </c:pt>
                <c:pt idx="18903">
                  <c:v>91.72180251261625</c:v>
                </c:pt>
                <c:pt idx="18904">
                  <c:v>91.722642825094169</c:v>
                </c:pt>
                <c:pt idx="18905">
                  <c:v>91.723483093262317</c:v>
                </c:pt>
                <c:pt idx="18906">
                  <c:v>91.72432331712541</c:v>
                </c:pt>
                <c:pt idx="18907">
                  <c:v>91.72516349668804</c:v>
                </c:pt>
                <c:pt idx="18908">
                  <c:v>91.726003631954953</c:v>
                </c:pt>
                <c:pt idx="18909">
                  <c:v>91.726843722930766</c:v>
                </c:pt>
                <c:pt idx="18910">
                  <c:v>91.727683769620214</c:v>
                </c:pt>
                <c:pt idx="18911">
                  <c:v>91.728523772027884</c:v>
                </c:pt>
                <c:pt idx="18912">
                  <c:v>91.729363730158525</c:v>
                </c:pt>
                <c:pt idx="18913">
                  <c:v>91.73020364401674</c:v>
                </c:pt>
                <c:pt idx="18914">
                  <c:v>91.731043513607219</c:v>
                </c:pt>
                <c:pt idx="18915">
                  <c:v>91.731883338934637</c:v>
                </c:pt>
                <c:pt idx="18916">
                  <c:v>91.732723120003641</c:v>
                </c:pt>
                <c:pt idx="18917">
                  <c:v>91.733562856818907</c:v>
                </c:pt>
                <c:pt idx="18918">
                  <c:v>91.734402549385109</c:v>
                </c:pt>
                <c:pt idx="18919">
                  <c:v>91.735242197706896</c:v>
                </c:pt>
                <c:pt idx="18920">
                  <c:v>91.736081801788941</c:v>
                </c:pt>
                <c:pt idx="18921">
                  <c:v>91.736921361635893</c:v>
                </c:pt>
                <c:pt idx="18922">
                  <c:v>91.737760877252413</c:v>
                </c:pt>
                <c:pt idx="18923">
                  <c:v>91.738600348643175</c:v>
                </c:pt>
                <c:pt idx="18924">
                  <c:v>91.739439775812798</c:v>
                </c:pt>
                <c:pt idx="18925">
                  <c:v>91.740279158766015</c:v>
                </c:pt>
                <c:pt idx="18926">
                  <c:v>91.741118497507415</c:v>
                </c:pt>
                <c:pt idx="18927">
                  <c:v>91.741957792041688</c:v>
                </c:pt>
                <c:pt idx="18928">
                  <c:v>91.742797042373496</c:v>
                </c:pt>
                <c:pt idx="18929">
                  <c:v>91.743636248507485</c:v>
                </c:pt>
                <c:pt idx="18930">
                  <c:v>91.744475410448288</c:v>
                </c:pt>
                <c:pt idx="18931">
                  <c:v>91.745314528200581</c:v>
                </c:pt>
                <c:pt idx="18932">
                  <c:v>91.746153601769038</c:v>
                </c:pt>
                <c:pt idx="18933">
                  <c:v>91.74699263115825</c:v>
                </c:pt>
                <c:pt idx="18934">
                  <c:v>91.747831616372949</c:v>
                </c:pt>
                <c:pt idx="18935">
                  <c:v>91.748670557417725</c:v>
                </c:pt>
                <c:pt idx="18936">
                  <c:v>91.749509454297254</c:v>
                </c:pt>
                <c:pt idx="18937">
                  <c:v>91.750348307016154</c:v>
                </c:pt>
                <c:pt idx="18938">
                  <c:v>91.751187115579143</c:v>
                </c:pt>
                <c:pt idx="18939">
                  <c:v>91.752025879990796</c:v>
                </c:pt>
                <c:pt idx="18940">
                  <c:v>91.752864600255819</c:v>
                </c:pt>
                <c:pt idx="18941">
                  <c:v>91.753703276378801</c:v>
                </c:pt>
                <c:pt idx="18942">
                  <c:v>91.754541908364445</c:v>
                </c:pt>
                <c:pt idx="18943">
                  <c:v>91.755380496217342</c:v>
                </c:pt>
                <c:pt idx="18944">
                  <c:v>91.756219039942195</c:v>
                </c:pt>
                <c:pt idx="18945">
                  <c:v>91.757057539543595</c:v>
                </c:pt>
                <c:pt idx="18946">
                  <c:v>91.757895995026217</c:v>
                </c:pt>
                <c:pt idx="18947">
                  <c:v>91.758734406394723</c:v>
                </c:pt>
                <c:pt idx="18948">
                  <c:v>91.759572773653687</c:v>
                </c:pt>
                <c:pt idx="18949">
                  <c:v>91.760411096807815</c:v>
                </c:pt>
                <c:pt idx="18950">
                  <c:v>91.761249375861723</c:v>
                </c:pt>
                <c:pt idx="18951">
                  <c:v>91.762087610820004</c:v>
                </c:pt>
                <c:pt idx="18952">
                  <c:v>91.762925801687373</c:v>
                </c:pt>
                <c:pt idx="18953">
                  <c:v>91.763763948468451</c:v>
                </c:pt>
                <c:pt idx="18954">
                  <c:v>91.764602051167856</c:v>
                </c:pt>
                <c:pt idx="18955">
                  <c:v>91.765440109790205</c:v>
                </c:pt>
                <c:pt idx="18956">
                  <c:v>91.766278124340189</c:v>
                </c:pt>
                <c:pt idx="18957">
                  <c:v>91.767116094822413</c:v>
                </c:pt>
                <c:pt idx="18958">
                  <c:v>91.767954021241493</c:v>
                </c:pt>
                <c:pt idx="18959">
                  <c:v>91.768791903602093</c:v>
                </c:pt>
                <c:pt idx="18960">
                  <c:v>91.769629741908815</c:v>
                </c:pt>
                <c:pt idx="18961">
                  <c:v>91.77046753616635</c:v>
                </c:pt>
                <c:pt idx="18962">
                  <c:v>91.77130528637926</c:v>
                </c:pt>
                <c:pt idx="18963">
                  <c:v>91.77214299255219</c:v>
                </c:pt>
                <c:pt idx="18964">
                  <c:v>91.772980654689832</c:v>
                </c:pt>
                <c:pt idx="18965">
                  <c:v>91.773818272796746</c:v>
                </c:pt>
                <c:pt idx="18966">
                  <c:v>91.774655846877579</c:v>
                </c:pt>
                <c:pt idx="18967">
                  <c:v>91.775493376936993</c:v>
                </c:pt>
                <c:pt idx="18968">
                  <c:v>91.776330862979535</c:v>
                </c:pt>
                <c:pt idx="18969">
                  <c:v>91.777168305009923</c:v>
                </c:pt>
                <c:pt idx="18970">
                  <c:v>91.778005703032733</c:v>
                </c:pt>
                <c:pt idx="18971">
                  <c:v>91.778843057052612</c:v>
                </c:pt>
                <c:pt idx="18972">
                  <c:v>91.779680367074135</c:v>
                </c:pt>
                <c:pt idx="18973">
                  <c:v>91.780517633101979</c:v>
                </c:pt>
                <c:pt idx="18974">
                  <c:v>91.781354855140762</c:v>
                </c:pt>
                <c:pt idx="18975">
                  <c:v>91.782192033195102</c:v>
                </c:pt>
                <c:pt idx="18976">
                  <c:v>91.783029167269589</c:v>
                </c:pt>
                <c:pt idx="18977">
                  <c:v>91.783866257368857</c:v>
                </c:pt>
                <c:pt idx="18978">
                  <c:v>91.784703303497551</c:v>
                </c:pt>
                <c:pt idx="18979">
                  <c:v>91.785540305660277</c:v>
                </c:pt>
                <c:pt idx="18980">
                  <c:v>91.786377263861652</c:v>
                </c:pt>
                <c:pt idx="18981">
                  <c:v>91.787214178106296</c:v>
                </c:pt>
                <c:pt idx="18982">
                  <c:v>91.788051048398799</c:v>
                </c:pt>
                <c:pt idx="18983">
                  <c:v>91.788887874743835</c:v>
                </c:pt>
                <c:pt idx="18984">
                  <c:v>91.789724657145953</c:v>
                </c:pt>
                <c:pt idx="18985">
                  <c:v>91.790561395609799</c:v>
                </c:pt>
                <c:pt idx="18986">
                  <c:v>91.791398090140021</c:v>
                </c:pt>
                <c:pt idx="18987">
                  <c:v>91.792234740741179</c:v>
                </c:pt>
                <c:pt idx="18988">
                  <c:v>91.793071347417907</c:v>
                </c:pt>
                <c:pt idx="18989">
                  <c:v>91.793907910174838</c:v>
                </c:pt>
                <c:pt idx="18990">
                  <c:v>91.794744429016532</c:v>
                </c:pt>
                <c:pt idx="18991">
                  <c:v>91.795580903947638</c:v>
                </c:pt>
                <c:pt idx="18992">
                  <c:v>91.79641733497273</c:v>
                </c:pt>
                <c:pt idx="18993">
                  <c:v>91.797253722096485</c:v>
                </c:pt>
                <c:pt idx="18994">
                  <c:v>91.79809006532345</c:v>
                </c:pt>
                <c:pt idx="18995">
                  <c:v>91.798926364658257</c:v>
                </c:pt>
                <c:pt idx="18996">
                  <c:v>91.799762620105483</c:v>
                </c:pt>
                <c:pt idx="18997">
                  <c:v>91.800598831669788</c:v>
                </c:pt>
                <c:pt idx="18998">
                  <c:v>91.801434999355749</c:v>
                </c:pt>
                <c:pt idx="18999">
                  <c:v>91.802271123167941</c:v>
                </c:pt>
                <c:pt idx="19000">
                  <c:v>91.803107203111011</c:v>
                </c:pt>
                <c:pt idx="19001">
                  <c:v>91.803943239189564</c:v>
                </c:pt>
                <c:pt idx="19002">
                  <c:v>91.804779231408162</c:v>
                </c:pt>
                <c:pt idx="19003">
                  <c:v>91.805615179771436</c:v>
                </c:pt>
                <c:pt idx="19004">
                  <c:v>91.806451084283992</c:v>
                </c:pt>
                <c:pt idx="19005">
                  <c:v>91.80728694495042</c:v>
                </c:pt>
                <c:pt idx="19006">
                  <c:v>91.808122761775323</c:v>
                </c:pt>
                <c:pt idx="19007">
                  <c:v>91.808958534763292</c:v>
                </c:pt>
                <c:pt idx="19008">
                  <c:v>91.809794263918903</c:v>
                </c:pt>
                <c:pt idx="19009">
                  <c:v>91.810629949246803</c:v>
                </c:pt>
                <c:pt idx="19010">
                  <c:v>91.811465590751581</c:v>
                </c:pt>
                <c:pt idx="19011">
                  <c:v>91.812301188437786</c:v>
                </c:pt>
                <c:pt idx="19012">
                  <c:v>91.813136742310064</c:v>
                </c:pt>
                <c:pt idx="19013">
                  <c:v>91.813972252372963</c:v>
                </c:pt>
                <c:pt idx="19014">
                  <c:v>91.814807718631144</c:v>
                </c:pt>
                <c:pt idx="19015">
                  <c:v>91.815643141089112</c:v>
                </c:pt>
                <c:pt idx="19016">
                  <c:v>91.816478519751556</c:v>
                </c:pt>
                <c:pt idx="19017">
                  <c:v>91.817313854622981</c:v>
                </c:pt>
                <c:pt idx="19018">
                  <c:v>91.818149145708034</c:v>
                </c:pt>
                <c:pt idx="19019">
                  <c:v>91.818984393011277</c:v>
                </c:pt>
                <c:pt idx="19020">
                  <c:v>91.819819596537315</c:v>
                </c:pt>
                <c:pt idx="19021">
                  <c:v>91.820654756290736</c:v>
                </c:pt>
                <c:pt idx="19022">
                  <c:v>91.821489872276118</c:v>
                </c:pt>
                <c:pt idx="19023">
                  <c:v>91.822324944498035</c:v>
                </c:pt>
                <c:pt idx="19024">
                  <c:v>91.823159972961108</c:v>
                </c:pt>
                <c:pt idx="19025">
                  <c:v>91.823994957669882</c:v>
                </c:pt>
                <c:pt idx="19026">
                  <c:v>91.824829898629005</c:v>
                </c:pt>
                <c:pt idx="19027">
                  <c:v>91.825664795842982</c:v>
                </c:pt>
                <c:pt idx="19028">
                  <c:v>91.826499649316489</c:v>
                </c:pt>
                <c:pt idx="19029">
                  <c:v>91.827334459054015</c:v>
                </c:pt>
                <c:pt idx="19030">
                  <c:v>91.828169225060208</c:v>
                </c:pt>
                <c:pt idx="19031">
                  <c:v>91.829003947339615</c:v>
                </c:pt>
                <c:pt idx="19032">
                  <c:v>91.829838625896812</c:v>
                </c:pt>
                <c:pt idx="19033">
                  <c:v>91.830673260736418</c:v>
                </c:pt>
                <c:pt idx="19034">
                  <c:v>91.831507851862966</c:v>
                </c:pt>
                <c:pt idx="19035">
                  <c:v>91.832342399281075</c:v>
                </c:pt>
                <c:pt idx="19036">
                  <c:v>91.833176902995305</c:v>
                </c:pt>
                <c:pt idx="19037">
                  <c:v>91.834011363010219</c:v>
                </c:pt>
                <c:pt idx="19038">
                  <c:v>91.834845779330408</c:v>
                </c:pt>
                <c:pt idx="19039">
                  <c:v>91.835680151960446</c:v>
                </c:pt>
                <c:pt idx="19040">
                  <c:v>91.836514480904938</c:v>
                </c:pt>
                <c:pt idx="19041">
                  <c:v>91.837348766168418</c:v>
                </c:pt>
                <c:pt idx="19042">
                  <c:v>91.838183007755447</c:v>
                </c:pt>
                <c:pt idx="19043">
                  <c:v>91.839017205670643</c:v>
                </c:pt>
                <c:pt idx="19044">
                  <c:v>91.839851359918583</c:v>
                </c:pt>
                <c:pt idx="19045">
                  <c:v>91.840685470503772</c:v>
                </c:pt>
                <c:pt idx="19046">
                  <c:v>91.841519537430855</c:v>
                </c:pt>
                <c:pt idx="19047">
                  <c:v>91.842353560704325</c:v>
                </c:pt>
                <c:pt idx="19048">
                  <c:v>91.843187540328813</c:v>
                </c:pt>
                <c:pt idx="19049">
                  <c:v>91.844021476308882</c:v>
                </c:pt>
                <c:pt idx="19050">
                  <c:v>91.844855368649064</c:v>
                </c:pt>
                <c:pt idx="19051">
                  <c:v>91.845689217353964</c:v>
                </c:pt>
                <c:pt idx="19052">
                  <c:v>91.846523022428144</c:v>
                </c:pt>
                <c:pt idx="19053">
                  <c:v>91.847356783876137</c:v>
                </c:pt>
                <c:pt idx="19054">
                  <c:v>91.848190501702547</c:v>
                </c:pt>
                <c:pt idx="19055">
                  <c:v>91.849024175911907</c:v>
                </c:pt>
                <c:pt idx="19056">
                  <c:v>91.849857806508822</c:v>
                </c:pt>
                <c:pt idx="19057">
                  <c:v>91.850691393497812</c:v>
                </c:pt>
                <c:pt idx="19058">
                  <c:v>91.85152493688345</c:v>
                </c:pt>
                <c:pt idx="19059">
                  <c:v>91.852358436670286</c:v>
                </c:pt>
                <c:pt idx="19060">
                  <c:v>91.853191892862924</c:v>
                </c:pt>
                <c:pt idx="19061">
                  <c:v>91.854025305465882</c:v>
                </c:pt>
                <c:pt idx="19062">
                  <c:v>91.854858674483751</c:v>
                </c:pt>
                <c:pt idx="19063">
                  <c:v>91.855691999921049</c:v>
                </c:pt>
                <c:pt idx="19064">
                  <c:v>91.856525281782382</c:v>
                </c:pt>
                <c:pt idx="19065">
                  <c:v>91.857358520072268</c:v>
                </c:pt>
                <c:pt idx="19066">
                  <c:v>91.858191714795296</c:v>
                </c:pt>
                <c:pt idx="19067">
                  <c:v>91.859024865955959</c:v>
                </c:pt>
                <c:pt idx="19068">
                  <c:v>91.859857973558917</c:v>
                </c:pt>
                <c:pt idx="19069">
                  <c:v>91.860691037608603</c:v>
                </c:pt>
                <c:pt idx="19070">
                  <c:v>91.861524058109666</c:v>
                </c:pt>
                <c:pt idx="19071">
                  <c:v>91.862357035066637</c:v>
                </c:pt>
                <c:pt idx="19072">
                  <c:v>91.863189968484022</c:v>
                </c:pt>
                <c:pt idx="19073">
                  <c:v>91.864022858366411</c:v>
                </c:pt>
                <c:pt idx="19074">
                  <c:v>91.864855704718366</c:v>
                </c:pt>
                <c:pt idx="19075">
                  <c:v>91.865688507544405</c:v>
                </c:pt>
                <c:pt idx="19076">
                  <c:v>91.866521266849105</c:v>
                </c:pt>
                <c:pt idx="19077">
                  <c:v>91.867353982636985</c:v>
                </c:pt>
                <c:pt idx="19078">
                  <c:v>91.868186654912648</c:v>
                </c:pt>
                <c:pt idx="19079">
                  <c:v>91.869019283680558</c:v>
                </c:pt>
                <c:pt idx="19080">
                  <c:v>91.869851868945332</c:v>
                </c:pt>
                <c:pt idx="19081">
                  <c:v>91.870684410711476</c:v>
                </c:pt>
                <c:pt idx="19082">
                  <c:v>91.871516908983565</c:v>
                </c:pt>
                <c:pt idx="19083">
                  <c:v>91.872349363766105</c:v>
                </c:pt>
                <c:pt idx="19084">
                  <c:v>91.873181775063671</c:v>
                </c:pt>
                <c:pt idx="19085">
                  <c:v>91.874014142880782</c:v>
                </c:pt>
                <c:pt idx="19086">
                  <c:v>91.874846467222</c:v>
                </c:pt>
                <c:pt idx="19087">
                  <c:v>91.8756787480919</c:v>
                </c:pt>
                <c:pt idx="19088">
                  <c:v>91.876510985494946</c:v>
                </c:pt>
                <c:pt idx="19089">
                  <c:v>91.877343179435726</c:v>
                </c:pt>
                <c:pt idx="19090">
                  <c:v>91.878175329918761</c:v>
                </c:pt>
                <c:pt idx="19091">
                  <c:v>91.879007436948598</c:v>
                </c:pt>
                <c:pt idx="19092">
                  <c:v>91.879839500529783</c:v>
                </c:pt>
                <c:pt idx="19093">
                  <c:v>91.880671520666837</c:v>
                </c:pt>
                <c:pt idx="19094">
                  <c:v>91.881503497364307</c:v>
                </c:pt>
                <c:pt idx="19095">
                  <c:v>91.882335430626739</c:v>
                </c:pt>
                <c:pt idx="19096">
                  <c:v>91.883167320458611</c:v>
                </c:pt>
                <c:pt idx="19097">
                  <c:v>91.883999166864541</c:v>
                </c:pt>
                <c:pt idx="19098">
                  <c:v>91.884830969849006</c:v>
                </c:pt>
                <c:pt idx="19099">
                  <c:v>91.885662729416566</c:v>
                </c:pt>
                <c:pt idx="19100">
                  <c:v>91.886494445571728</c:v>
                </c:pt>
                <c:pt idx="19101">
                  <c:v>91.887326118319052</c:v>
                </c:pt>
                <c:pt idx="19102">
                  <c:v>91.88815774766303</c:v>
                </c:pt>
                <c:pt idx="19103">
                  <c:v>91.888989333608265</c:v>
                </c:pt>
                <c:pt idx="19104">
                  <c:v>91.889820876159206</c:v>
                </c:pt>
                <c:pt idx="19105">
                  <c:v>91.890652375320386</c:v>
                </c:pt>
                <c:pt idx="19106">
                  <c:v>91.891483831096394</c:v>
                </c:pt>
                <c:pt idx="19107">
                  <c:v>91.892315243491723</c:v>
                </c:pt>
                <c:pt idx="19108">
                  <c:v>91.893146612510904</c:v>
                </c:pt>
                <c:pt idx="19109">
                  <c:v>91.893977938158443</c:v>
                </c:pt>
                <c:pt idx="19110">
                  <c:v>91.894809220438873</c:v>
                </c:pt>
                <c:pt idx="19111">
                  <c:v>91.895640459356756</c:v>
                </c:pt>
                <c:pt idx="19112">
                  <c:v>91.896471654916553</c:v>
                </c:pt>
                <c:pt idx="19113">
                  <c:v>91.897302807122827</c:v>
                </c:pt>
                <c:pt idx="19114">
                  <c:v>91.898133915980111</c:v>
                </c:pt>
                <c:pt idx="19115">
                  <c:v>91.898964981492909</c:v>
                </c:pt>
                <c:pt idx="19116">
                  <c:v>91.899796003665728</c:v>
                </c:pt>
                <c:pt idx="19117">
                  <c:v>91.900626982503113</c:v>
                </c:pt>
                <c:pt idx="19118">
                  <c:v>91.901457918009569</c:v>
                </c:pt>
                <c:pt idx="19119">
                  <c:v>91.902288810189589</c:v>
                </c:pt>
                <c:pt idx="19120">
                  <c:v>91.903119659047746</c:v>
                </c:pt>
                <c:pt idx="19121">
                  <c:v>91.903950464588519</c:v>
                </c:pt>
                <c:pt idx="19122">
                  <c:v>91.904781226816453</c:v>
                </c:pt>
                <c:pt idx="19123">
                  <c:v>91.905611945736055</c:v>
                </c:pt>
                <c:pt idx="19124">
                  <c:v>91.906442621351786</c:v>
                </c:pt>
                <c:pt idx="19125">
                  <c:v>91.907273253668251</c:v>
                </c:pt>
                <c:pt idx="19126">
                  <c:v>91.908103842689897</c:v>
                </c:pt>
                <c:pt idx="19127">
                  <c:v>91.908934388421287</c:v>
                </c:pt>
                <c:pt idx="19128">
                  <c:v>91.909764890866882</c:v>
                </c:pt>
                <c:pt idx="19129">
                  <c:v>91.910595350031215</c:v>
                </c:pt>
                <c:pt idx="19130">
                  <c:v>91.911425765918807</c:v>
                </c:pt>
                <c:pt idx="19131">
                  <c:v>91.912256138534175</c:v>
                </c:pt>
                <c:pt idx="19132">
                  <c:v>91.913086467881783</c:v>
                </c:pt>
                <c:pt idx="19133">
                  <c:v>91.913916753966205</c:v>
                </c:pt>
                <c:pt idx="19134">
                  <c:v>91.914746996791891</c:v>
                </c:pt>
                <c:pt idx="19135">
                  <c:v>91.915577196363387</c:v>
                </c:pt>
                <c:pt idx="19136">
                  <c:v>91.916407352685169</c:v>
                </c:pt>
                <c:pt idx="19137">
                  <c:v>91.917237465761787</c:v>
                </c:pt>
                <c:pt idx="19138">
                  <c:v>91.918067535597686</c:v>
                </c:pt>
                <c:pt idx="19139">
                  <c:v>91.918897562197415</c:v>
                </c:pt>
                <c:pt idx="19140">
                  <c:v>91.919727545565465</c:v>
                </c:pt>
                <c:pt idx="19141">
                  <c:v>91.92055748570634</c:v>
                </c:pt>
                <c:pt idx="19142">
                  <c:v>91.921387382624545</c:v>
                </c:pt>
                <c:pt idx="19143">
                  <c:v>91.92221723632457</c:v>
                </c:pt>
                <c:pt idx="19144">
                  <c:v>91.92304704681095</c:v>
                </c:pt>
                <c:pt idx="19145">
                  <c:v>91.92387681408816</c:v>
                </c:pt>
                <c:pt idx="19146">
                  <c:v>91.924706538160677</c:v>
                </c:pt>
                <c:pt idx="19147">
                  <c:v>91.925536219033035</c:v>
                </c:pt>
                <c:pt idx="19148">
                  <c:v>91.926365856709737</c:v>
                </c:pt>
                <c:pt idx="19149">
                  <c:v>91.927195451195246</c:v>
                </c:pt>
                <c:pt idx="19150">
                  <c:v>91.928025002494067</c:v>
                </c:pt>
                <c:pt idx="19151">
                  <c:v>91.928854510610719</c:v>
                </c:pt>
                <c:pt idx="19152">
                  <c:v>91.929683975549679</c:v>
                </c:pt>
                <c:pt idx="19153">
                  <c:v>91.930513397315465</c:v>
                </c:pt>
                <c:pt idx="19154">
                  <c:v>91.931342775912555</c:v>
                </c:pt>
                <c:pt idx="19155">
                  <c:v>91.932172111345423</c:v>
                </c:pt>
                <c:pt idx="19156">
                  <c:v>91.93300140361859</c:v>
                </c:pt>
                <c:pt idx="19157">
                  <c:v>91.933830652736518</c:v>
                </c:pt>
                <c:pt idx="19158">
                  <c:v>91.934659858703753</c:v>
                </c:pt>
                <c:pt idx="19159">
                  <c:v>91.935489021524702</c:v>
                </c:pt>
                <c:pt idx="19160">
                  <c:v>91.936318141203941</c:v>
                </c:pt>
                <c:pt idx="19161">
                  <c:v>91.937147217745903</c:v>
                </c:pt>
                <c:pt idx="19162">
                  <c:v>91.937976251155121</c:v>
                </c:pt>
                <c:pt idx="19163">
                  <c:v>91.938805241436015</c:v>
                </c:pt>
                <c:pt idx="19164">
                  <c:v>91.939634188593146</c:v>
                </c:pt>
                <c:pt idx="19165">
                  <c:v>91.940463092630978</c:v>
                </c:pt>
                <c:pt idx="19166">
                  <c:v>91.941291953553943</c:v>
                </c:pt>
                <c:pt idx="19167">
                  <c:v>91.942120771366604</c:v>
                </c:pt>
                <c:pt idx="19168">
                  <c:v>91.942949546073393</c:v>
                </c:pt>
                <c:pt idx="19169">
                  <c:v>91.943778277678817</c:v>
                </c:pt>
                <c:pt idx="19170">
                  <c:v>91.944606966187365</c:v>
                </c:pt>
                <c:pt idx="19171">
                  <c:v>91.945435611603514</c:v>
                </c:pt>
                <c:pt idx="19172">
                  <c:v>91.946264213931698</c:v>
                </c:pt>
                <c:pt idx="19173">
                  <c:v>91.947092773176465</c:v>
                </c:pt>
                <c:pt idx="19174">
                  <c:v>91.947921289342261</c:v>
                </c:pt>
                <c:pt idx="19175">
                  <c:v>91.948749762433579</c:v>
                </c:pt>
                <c:pt idx="19176">
                  <c:v>91.949578192454908</c:v>
                </c:pt>
                <c:pt idx="19177">
                  <c:v>91.950406579410696</c:v>
                </c:pt>
                <c:pt idx="19178">
                  <c:v>91.951234923305421</c:v>
                </c:pt>
                <c:pt idx="19179">
                  <c:v>91.952063224143572</c:v>
                </c:pt>
                <c:pt idx="19180">
                  <c:v>91.952891481929626</c:v>
                </c:pt>
                <c:pt idx="19181">
                  <c:v>91.953719696668074</c:v>
                </c:pt>
                <c:pt idx="19182">
                  <c:v>91.954547868363363</c:v>
                </c:pt>
                <c:pt idx="19183">
                  <c:v>91.955375997019985</c:v>
                </c:pt>
                <c:pt idx="19184">
                  <c:v>91.956204082642401</c:v>
                </c:pt>
                <c:pt idx="19185">
                  <c:v>91.957032125235074</c:v>
                </c:pt>
                <c:pt idx="19186">
                  <c:v>91.957860124802508</c:v>
                </c:pt>
                <c:pt idx="19187">
                  <c:v>91.958688081349152</c:v>
                </c:pt>
                <c:pt idx="19188">
                  <c:v>91.959515994879453</c:v>
                </c:pt>
                <c:pt idx="19189">
                  <c:v>91.960343865397945</c:v>
                </c:pt>
                <c:pt idx="19190">
                  <c:v>91.961171692909076</c:v>
                </c:pt>
                <c:pt idx="19191">
                  <c:v>91.961999477417251</c:v>
                </c:pt>
                <c:pt idx="19192">
                  <c:v>91.962827218926989</c:v>
                </c:pt>
                <c:pt idx="19193">
                  <c:v>91.963654917442781</c:v>
                </c:pt>
                <c:pt idx="19194">
                  <c:v>91.964482572969018</c:v>
                </c:pt>
                <c:pt idx="19195">
                  <c:v>91.965310185510262</c:v>
                </c:pt>
                <c:pt idx="19196">
                  <c:v>91.966137755070903</c:v>
                </c:pt>
                <c:pt idx="19197">
                  <c:v>91.966965281655419</c:v>
                </c:pt>
                <c:pt idx="19198">
                  <c:v>91.967792765268285</c:v>
                </c:pt>
                <c:pt idx="19199">
                  <c:v>91.968620205913993</c:v>
                </c:pt>
                <c:pt idx="19200">
                  <c:v>91.969447603596933</c:v>
                </c:pt>
                <c:pt idx="19201">
                  <c:v>91.970274958321625</c:v>
                </c:pt>
                <c:pt idx="19202">
                  <c:v>91.971102270092501</c:v>
                </c:pt>
                <c:pt idx="19203">
                  <c:v>91.97192953891404</c:v>
                </c:pt>
                <c:pt idx="19204">
                  <c:v>91.972756764790702</c:v>
                </c:pt>
                <c:pt idx="19205">
                  <c:v>91.973583947726937</c:v>
                </c:pt>
                <c:pt idx="19206">
                  <c:v>91.974411087727177</c:v>
                </c:pt>
                <c:pt idx="19207">
                  <c:v>91.975238184795927</c:v>
                </c:pt>
                <c:pt idx="19208">
                  <c:v>91.976065238937608</c:v>
                </c:pt>
                <c:pt idx="19209">
                  <c:v>91.976892250156695</c:v>
                </c:pt>
                <c:pt idx="19210">
                  <c:v>91.977719218457636</c:v>
                </c:pt>
                <c:pt idx="19211">
                  <c:v>91.978546143844895</c:v>
                </c:pt>
                <c:pt idx="19212">
                  <c:v>91.979373026322904</c:v>
                </c:pt>
                <c:pt idx="19213">
                  <c:v>91.980199865896111</c:v>
                </c:pt>
                <c:pt idx="19214">
                  <c:v>91.981026662568993</c:v>
                </c:pt>
                <c:pt idx="19215">
                  <c:v>91.981853416345999</c:v>
                </c:pt>
                <c:pt idx="19216">
                  <c:v>91.982680127231575</c:v>
                </c:pt>
                <c:pt idx="19217">
                  <c:v>91.98350679523017</c:v>
                </c:pt>
                <c:pt idx="19218">
                  <c:v>91.984333420346246</c:v>
                </c:pt>
                <c:pt idx="19219">
                  <c:v>91.985160002584237</c:v>
                </c:pt>
                <c:pt idx="19220">
                  <c:v>91.985986541948577</c:v>
                </c:pt>
                <c:pt idx="19221">
                  <c:v>91.986813038443728</c:v>
                </c:pt>
                <c:pt idx="19222">
                  <c:v>91.987639492074138</c:v>
                </c:pt>
                <c:pt idx="19223">
                  <c:v>91.988465902844268</c:v>
                </c:pt>
                <c:pt idx="19224">
                  <c:v>91.989292270758554</c:v>
                </c:pt>
                <c:pt idx="19225">
                  <c:v>91.990118595821428</c:v>
                </c:pt>
                <c:pt idx="19226">
                  <c:v>91.990944878037325</c:v>
                </c:pt>
                <c:pt idx="19227">
                  <c:v>91.991771117410707</c:v>
                </c:pt>
                <c:pt idx="19228">
                  <c:v>91.99259731394605</c:v>
                </c:pt>
                <c:pt idx="19229">
                  <c:v>91.993423467647716</c:v>
                </c:pt>
                <c:pt idx="19230">
                  <c:v>91.994249578520197</c:v>
                </c:pt>
                <c:pt idx="19231">
                  <c:v>91.995075646567955</c:v>
                </c:pt>
                <c:pt idx="19232">
                  <c:v>91.995901671795366</c:v>
                </c:pt>
                <c:pt idx="19233">
                  <c:v>91.996727654206921</c:v>
                </c:pt>
                <c:pt idx="19234">
                  <c:v>91.997553593807055</c:v>
                </c:pt>
                <c:pt idx="19235">
                  <c:v>91.998379490600186</c:v>
                </c:pt>
                <c:pt idx="19236">
                  <c:v>91.999205344590749</c:v>
                </c:pt>
                <c:pt idx="19237">
                  <c:v>92.000031155783162</c:v>
                </c:pt>
                <c:pt idx="19238">
                  <c:v>92.000856924181917</c:v>
                </c:pt>
                <c:pt idx="19239">
                  <c:v>92.00168264979142</c:v>
                </c:pt>
                <c:pt idx="19240">
                  <c:v>92.002508332616088</c:v>
                </c:pt>
                <c:pt idx="19241">
                  <c:v>92.003333972660386</c:v>
                </c:pt>
                <c:pt idx="19242">
                  <c:v>92.004159569928746</c:v>
                </c:pt>
                <c:pt idx="19243">
                  <c:v>92.004985124425573</c:v>
                </c:pt>
                <c:pt idx="19244">
                  <c:v>92.005810636155289</c:v>
                </c:pt>
                <c:pt idx="19245">
                  <c:v>92.006636105122368</c:v>
                </c:pt>
                <c:pt idx="19246">
                  <c:v>92.007461531331231</c:v>
                </c:pt>
                <c:pt idx="19247">
                  <c:v>92.008286914786268</c:v>
                </c:pt>
                <c:pt idx="19248">
                  <c:v>92.009112255491928</c:v>
                </c:pt>
                <c:pt idx="19249">
                  <c:v>92.009937553452673</c:v>
                </c:pt>
                <c:pt idx="19250">
                  <c:v>92.010762808672908</c:v>
                </c:pt>
                <c:pt idx="19251">
                  <c:v>92.011588021157024</c:v>
                </c:pt>
                <c:pt idx="19252">
                  <c:v>92.012413190909513</c:v>
                </c:pt>
                <c:pt idx="19253">
                  <c:v>92.01323831793475</c:v>
                </c:pt>
                <c:pt idx="19254">
                  <c:v>92.014063402237184</c:v>
                </c:pt>
                <c:pt idx="19255">
                  <c:v>92.014888443821235</c:v>
                </c:pt>
                <c:pt idx="19256">
                  <c:v>92.015713442691293</c:v>
                </c:pt>
                <c:pt idx="19257">
                  <c:v>92.016538398851836</c:v>
                </c:pt>
                <c:pt idx="19258">
                  <c:v>92.017363312307239</c:v>
                </c:pt>
                <c:pt idx="19259">
                  <c:v>92.018188183061937</c:v>
                </c:pt>
                <c:pt idx="19260">
                  <c:v>92.019013011120393</c:v>
                </c:pt>
                <c:pt idx="19261">
                  <c:v>92.019837796486968</c:v>
                </c:pt>
                <c:pt idx="19262">
                  <c:v>92.020662539166082</c:v>
                </c:pt>
                <c:pt idx="19263">
                  <c:v>92.021487239162198</c:v>
                </c:pt>
                <c:pt idx="19264">
                  <c:v>92.022311896479721</c:v>
                </c:pt>
                <c:pt idx="19265">
                  <c:v>92.023136511123056</c:v>
                </c:pt>
                <c:pt idx="19266">
                  <c:v>92.023961083096566</c:v>
                </c:pt>
                <c:pt idx="19267">
                  <c:v>92.024785612404798</c:v>
                </c:pt>
                <c:pt idx="19268">
                  <c:v>92.025610099052059</c:v>
                </c:pt>
                <c:pt idx="19269">
                  <c:v>92.026434543042797</c:v>
                </c:pt>
                <c:pt idx="19270">
                  <c:v>92.027258944381401</c:v>
                </c:pt>
                <c:pt idx="19271">
                  <c:v>92.028083303072336</c:v>
                </c:pt>
                <c:pt idx="19272">
                  <c:v>92.028907619119963</c:v>
                </c:pt>
                <c:pt idx="19273">
                  <c:v>92.029731892528744</c:v>
                </c:pt>
                <c:pt idx="19274">
                  <c:v>92.030556123303015</c:v>
                </c:pt>
                <c:pt idx="19275">
                  <c:v>92.031380311447279</c:v>
                </c:pt>
                <c:pt idx="19276">
                  <c:v>92.032204456965886</c:v>
                </c:pt>
                <c:pt idx="19277">
                  <c:v>92.03302855986324</c:v>
                </c:pt>
                <c:pt idx="19278">
                  <c:v>92.033852620143776</c:v>
                </c:pt>
                <c:pt idx="19279">
                  <c:v>92.034676637811899</c:v>
                </c:pt>
                <c:pt idx="19280">
                  <c:v>92.035500612871999</c:v>
                </c:pt>
                <c:pt idx="19281">
                  <c:v>92.036324545328483</c:v>
                </c:pt>
                <c:pt idx="19282">
                  <c:v>92.037148435185799</c:v>
                </c:pt>
                <c:pt idx="19283">
                  <c:v>92.037972282448294</c:v>
                </c:pt>
                <c:pt idx="19284">
                  <c:v>92.038796087120389</c:v>
                </c:pt>
                <c:pt idx="19285">
                  <c:v>92.039619849206517</c:v>
                </c:pt>
                <c:pt idx="19286">
                  <c:v>92.040443568711027</c:v>
                </c:pt>
                <c:pt idx="19287">
                  <c:v>92.041267245638394</c:v>
                </c:pt>
                <c:pt idx="19288">
                  <c:v>92.042090879992941</c:v>
                </c:pt>
                <c:pt idx="19289">
                  <c:v>92.042914471779142</c:v>
                </c:pt>
                <c:pt idx="19290">
                  <c:v>92.043738021001317</c:v>
                </c:pt>
                <c:pt idx="19291">
                  <c:v>92.044561527663944</c:v>
                </c:pt>
                <c:pt idx="19292">
                  <c:v>92.045384991771357</c:v>
                </c:pt>
                <c:pt idx="19293">
                  <c:v>92.046208413328017</c:v>
                </c:pt>
                <c:pt idx="19294">
                  <c:v>92.047031792338259</c:v>
                </c:pt>
                <c:pt idx="19295">
                  <c:v>92.047855128806503</c:v>
                </c:pt>
                <c:pt idx="19296">
                  <c:v>92.048678422737169</c:v>
                </c:pt>
                <c:pt idx="19297">
                  <c:v>92.049501674134618</c:v>
                </c:pt>
                <c:pt idx="19298">
                  <c:v>92.050324883003285</c:v>
                </c:pt>
                <c:pt idx="19299">
                  <c:v>92.051148049347532</c:v>
                </c:pt>
                <c:pt idx="19300">
                  <c:v>92.051971173171722</c:v>
                </c:pt>
                <c:pt idx="19301">
                  <c:v>92.052794254480318</c:v>
                </c:pt>
                <c:pt idx="19302">
                  <c:v>92.053617293277668</c:v>
                </c:pt>
                <c:pt idx="19303">
                  <c:v>92.054440289568177</c:v>
                </c:pt>
                <c:pt idx="19304">
                  <c:v>92.055263243356222</c:v>
                </c:pt>
                <c:pt idx="19305">
                  <c:v>92.056086154646209</c:v>
                </c:pt>
                <c:pt idx="19306">
                  <c:v>92.056909023442529</c:v>
                </c:pt>
                <c:pt idx="19307">
                  <c:v>92.05773184974953</c:v>
                </c:pt>
                <c:pt idx="19308">
                  <c:v>92.058554633571646</c:v>
                </c:pt>
                <c:pt idx="19309">
                  <c:v>92.05937737491324</c:v>
                </c:pt>
                <c:pt idx="19310">
                  <c:v>92.060200073778759</c:v>
                </c:pt>
                <c:pt idx="19311">
                  <c:v>92.061022730172482</c:v>
                </c:pt>
                <c:pt idx="19312">
                  <c:v>92.061845344098842</c:v>
                </c:pt>
                <c:pt idx="19313">
                  <c:v>92.062667915562272</c:v>
                </c:pt>
                <c:pt idx="19314">
                  <c:v>92.06349044456708</c:v>
                </c:pt>
                <c:pt idx="19315">
                  <c:v>92.064312931117712</c:v>
                </c:pt>
                <c:pt idx="19316">
                  <c:v>92.065135375218475</c:v>
                </c:pt>
                <c:pt idx="19317">
                  <c:v>92.06595777687383</c:v>
                </c:pt>
                <c:pt idx="19318">
                  <c:v>92.066780136088127</c:v>
                </c:pt>
                <c:pt idx="19319">
                  <c:v>92.067602452865728</c:v>
                </c:pt>
                <c:pt idx="19320">
                  <c:v>92.068424727211053</c:v>
                </c:pt>
                <c:pt idx="19321">
                  <c:v>92.069246959128421</c:v>
                </c:pt>
                <c:pt idx="19322">
                  <c:v>92.070069148622267</c:v>
                </c:pt>
                <c:pt idx="19323">
                  <c:v>92.070891295696939</c:v>
                </c:pt>
                <c:pt idx="19324">
                  <c:v>92.071713400356842</c:v>
                </c:pt>
                <c:pt idx="19325">
                  <c:v>92.072535462606282</c:v>
                </c:pt>
                <c:pt idx="19326">
                  <c:v>92.073357482449737</c:v>
                </c:pt>
                <c:pt idx="19327">
                  <c:v>92.074179459891496</c:v>
                </c:pt>
                <c:pt idx="19328">
                  <c:v>92.075001394935981</c:v>
                </c:pt>
                <c:pt idx="19329">
                  <c:v>92.075823287587539</c:v>
                </c:pt>
                <c:pt idx="19330">
                  <c:v>92.076645137850562</c:v>
                </c:pt>
                <c:pt idx="19331">
                  <c:v>92.077466945729427</c:v>
                </c:pt>
                <c:pt idx="19332">
                  <c:v>92.078288711228481</c:v>
                </c:pt>
                <c:pt idx="19333">
                  <c:v>92.079110434352103</c:v>
                </c:pt>
                <c:pt idx="19334">
                  <c:v>92.079932115104654</c:v>
                </c:pt>
                <c:pt idx="19335">
                  <c:v>92.080753753490526</c:v>
                </c:pt>
                <c:pt idx="19336">
                  <c:v>92.081575349514097</c:v>
                </c:pt>
                <c:pt idx="19337">
                  <c:v>92.082396903179685</c:v>
                </c:pt>
                <c:pt idx="19338">
                  <c:v>92.083218414491725</c:v>
                </c:pt>
                <c:pt idx="19339">
                  <c:v>92.084039883454523</c:v>
                </c:pt>
                <c:pt idx="19340">
                  <c:v>92.084861310072469</c:v>
                </c:pt>
                <c:pt idx="19341">
                  <c:v>92.085682694349913</c:v>
                </c:pt>
                <c:pt idx="19342">
                  <c:v>92.086504036291274</c:v>
                </c:pt>
                <c:pt idx="19343">
                  <c:v>92.087325335900843</c:v>
                </c:pt>
                <c:pt idx="19344">
                  <c:v>92.088146593183041</c:v>
                </c:pt>
                <c:pt idx="19345">
                  <c:v>92.088967808142186</c:v>
                </c:pt>
                <c:pt idx="19346">
                  <c:v>92.089788980782672</c:v>
                </c:pt>
                <c:pt idx="19347">
                  <c:v>92.090610111108845</c:v>
                </c:pt>
                <c:pt idx="19348">
                  <c:v>92.091431199125068</c:v>
                </c:pt>
                <c:pt idx="19349">
                  <c:v>92.092252244835691</c:v>
                </c:pt>
                <c:pt idx="19350">
                  <c:v>92.093073248245076</c:v>
                </c:pt>
                <c:pt idx="19351">
                  <c:v>92.093894209357629</c:v>
                </c:pt>
                <c:pt idx="19352">
                  <c:v>92.094715128177668</c:v>
                </c:pt>
                <c:pt idx="19353">
                  <c:v>92.09553600470953</c:v>
                </c:pt>
                <c:pt idx="19354">
                  <c:v>92.096356838957576</c:v>
                </c:pt>
                <c:pt idx="19355">
                  <c:v>92.097177630926225</c:v>
                </c:pt>
                <c:pt idx="19356">
                  <c:v>92.097998380619757</c:v>
                </c:pt>
                <c:pt idx="19357">
                  <c:v>92.098819088042561</c:v>
                </c:pt>
                <c:pt idx="19358">
                  <c:v>92.099639753198986</c:v>
                </c:pt>
                <c:pt idx="19359">
                  <c:v>92.10046037609338</c:v>
                </c:pt>
                <c:pt idx="19360">
                  <c:v>92.101280956730108</c:v>
                </c:pt>
                <c:pt idx="19361">
                  <c:v>92.102101495113502</c:v>
                </c:pt>
                <c:pt idx="19362">
                  <c:v>92.102921991247939</c:v>
                </c:pt>
                <c:pt idx="19363">
                  <c:v>92.10374244513774</c:v>
                </c:pt>
                <c:pt idx="19364">
                  <c:v>92.104562856787297</c:v>
                </c:pt>
                <c:pt idx="19365">
                  <c:v>92.105383226200928</c:v>
                </c:pt>
                <c:pt idx="19366">
                  <c:v>92.106203553382954</c:v>
                </c:pt>
                <c:pt idx="19367">
                  <c:v>92.107023838337781</c:v>
                </c:pt>
                <c:pt idx="19368">
                  <c:v>92.107844081069715</c:v>
                </c:pt>
                <c:pt idx="19369">
                  <c:v>92.108664281583145</c:v>
                </c:pt>
                <c:pt idx="19370">
                  <c:v>92.109484439882365</c:v>
                </c:pt>
                <c:pt idx="19371">
                  <c:v>92.110304555971766</c:v>
                </c:pt>
                <c:pt idx="19372">
                  <c:v>92.111124629855652</c:v>
                </c:pt>
                <c:pt idx="19373">
                  <c:v>92.111944661538388</c:v>
                </c:pt>
                <c:pt idx="19374">
                  <c:v>92.112764651024335</c:v>
                </c:pt>
                <c:pt idx="19375">
                  <c:v>92.113584598317772</c:v>
                </c:pt>
                <c:pt idx="19376">
                  <c:v>92.114404503423117</c:v>
                </c:pt>
                <c:pt idx="19377">
                  <c:v>92.115224366344677</c:v>
                </c:pt>
                <c:pt idx="19378">
                  <c:v>92.1160441870868</c:v>
                </c:pt>
                <c:pt idx="19379">
                  <c:v>92.116863965653806</c:v>
                </c:pt>
                <c:pt idx="19380">
                  <c:v>92.117683702050059</c:v>
                </c:pt>
                <c:pt idx="19381">
                  <c:v>92.118503396279877</c:v>
                </c:pt>
                <c:pt idx="19382">
                  <c:v>92.11932304834761</c:v>
                </c:pt>
                <c:pt idx="19383">
                  <c:v>92.120142658257592</c:v>
                </c:pt>
                <c:pt idx="19384">
                  <c:v>92.120962226014157</c:v>
                </c:pt>
                <c:pt idx="19385">
                  <c:v>92.121781751621654</c:v>
                </c:pt>
                <c:pt idx="19386">
                  <c:v>92.122601235084417</c:v>
                </c:pt>
                <c:pt idx="19387">
                  <c:v>92.123420676406738</c:v>
                </c:pt>
                <c:pt idx="19388">
                  <c:v>92.124240075593008</c:v>
                </c:pt>
                <c:pt idx="19389">
                  <c:v>92.125059432647532</c:v>
                </c:pt>
                <c:pt idx="19390">
                  <c:v>92.125878747574646</c:v>
                </c:pt>
                <c:pt idx="19391">
                  <c:v>92.126698020378669</c:v>
                </c:pt>
                <c:pt idx="19392">
                  <c:v>92.127517251063963</c:v>
                </c:pt>
                <c:pt idx="19393">
                  <c:v>92.128336439634822</c:v>
                </c:pt>
                <c:pt idx="19394">
                  <c:v>92.129155586095607</c:v>
                </c:pt>
                <c:pt idx="19395">
                  <c:v>92.129974690450652</c:v>
                </c:pt>
                <c:pt idx="19396">
                  <c:v>92.13079375270425</c:v>
                </c:pt>
                <c:pt idx="19397">
                  <c:v>92.131612772860734</c:v>
                </c:pt>
                <c:pt idx="19398">
                  <c:v>92.132431750924468</c:v>
                </c:pt>
                <c:pt idx="19399">
                  <c:v>92.133250686899714</c:v>
                </c:pt>
                <c:pt idx="19400">
                  <c:v>92.134069580790893</c:v>
                </c:pt>
                <c:pt idx="19401">
                  <c:v>92.134888432602224</c:v>
                </c:pt>
                <c:pt idx="19402">
                  <c:v>92.135707242338114</c:v>
                </c:pt>
                <c:pt idx="19403">
                  <c:v>92.136526010002868</c:v>
                </c:pt>
                <c:pt idx="19404">
                  <c:v>92.137344735600749</c:v>
                </c:pt>
                <c:pt idx="19405">
                  <c:v>92.138163419136163</c:v>
                </c:pt>
                <c:pt idx="19406">
                  <c:v>92.138982060613387</c:v>
                </c:pt>
                <c:pt idx="19407">
                  <c:v>92.139800660036727</c:v>
                </c:pt>
                <c:pt idx="19408">
                  <c:v>92.14061921741056</c:v>
                </c:pt>
                <c:pt idx="19409">
                  <c:v>92.141437732739178</c:v>
                </c:pt>
                <c:pt idx="19410">
                  <c:v>92.142256206026858</c:v>
                </c:pt>
                <c:pt idx="19411">
                  <c:v>92.143074637277962</c:v>
                </c:pt>
                <c:pt idx="19412">
                  <c:v>92.143893026496812</c:v>
                </c:pt>
                <c:pt idx="19413">
                  <c:v>92.144711373687741</c:v>
                </c:pt>
                <c:pt idx="19414">
                  <c:v>92.145529678854984</c:v>
                </c:pt>
                <c:pt idx="19415">
                  <c:v>92.146347942002961</c:v>
                </c:pt>
                <c:pt idx="19416">
                  <c:v>92.147166163135921</c:v>
                </c:pt>
                <c:pt idx="19417">
                  <c:v>92.147984342258155</c:v>
                </c:pt>
                <c:pt idx="19418">
                  <c:v>92.148802479374055</c:v>
                </c:pt>
                <c:pt idx="19419">
                  <c:v>92.149620574487926</c:v>
                </c:pt>
                <c:pt idx="19420">
                  <c:v>92.150438627604004</c:v>
                </c:pt>
                <c:pt idx="19421">
                  <c:v>92.151256638726636</c:v>
                </c:pt>
                <c:pt idx="19422">
                  <c:v>92.152074607860172</c:v>
                </c:pt>
                <c:pt idx="19423">
                  <c:v>92.152892535008888</c:v>
                </c:pt>
                <c:pt idx="19424">
                  <c:v>92.15371042017712</c:v>
                </c:pt>
                <c:pt idx="19425">
                  <c:v>92.15452826336913</c:v>
                </c:pt>
                <c:pt idx="19426">
                  <c:v>92.155346064589253</c:v>
                </c:pt>
                <c:pt idx="19427">
                  <c:v>92.156163823841794</c:v>
                </c:pt>
                <c:pt idx="19428">
                  <c:v>92.156981541131074</c:v>
                </c:pt>
                <c:pt idx="19429">
                  <c:v>92.157799216461385</c:v>
                </c:pt>
                <c:pt idx="19430">
                  <c:v>92.158616849837045</c:v>
                </c:pt>
                <c:pt idx="19431">
                  <c:v>92.159434441262363</c:v>
                </c:pt>
                <c:pt idx="19432">
                  <c:v>92.1602519907416</c:v>
                </c:pt>
                <c:pt idx="19433">
                  <c:v>92.161069498279119</c:v>
                </c:pt>
                <c:pt idx="19434">
                  <c:v>92.161886963879184</c:v>
                </c:pt>
                <c:pt idx="19435">
                  <c:v>92.1627043875461</c:v>
                </c:pt>
                <c:pt idx="19436">
                  <c:v>92.163521769284188</c:v>
                </c:pt>
                <c:pt idx="19437">
                  <c:v>92.16433910909771</c:v>
                </c:pt>
                <c:pt idx="19438">
                  <c:v>92.165156406991031</c:v>
                </c:pt>
                <c:pt idx="19439">
                  <c:v>92.165973662968426</c:v>
                </c:pt>
                <c:pt idx="19440">
                  <c:v>92.166790877034146</c:v>
                </c:pt>
                <c:pt idx="19441">
                  <c:v>92.167608049192538</c:v>
                </c:pt>
                <c:pt idx="19442">
                  <c:v>92.168425179447894</c:v>
                </c:pt>
                <c:pt idx="19443">
                  <c:v>92.169242267804535</c:v>
                </c:pt>
                <c:pt idx="19444">
                  <c:v>92.17005931426668</c:v>
                </c:pt>
                <c:pt idx="19445">
                  <c:v>92.170876318838694</c:v>
                </c:pt>
                <c:pt idx="19446">
                  <c:v>92.171693281524853</c:v>
                </c:pt>
                <c:pt idx="19447">
                  <c:v>92.172510202329462</c:v>
                </c:pt>
                <c:pt idx="19448">
                  <c:v>92.173327081256772</c:v>
                </c:pt>
                <c:pt idx="19449">
                  <c:v>92.174143918311117</c:v>
                </c:pt>
                <c:pt idx="19450">
                  <c:v>92.174960713496802</c:v>
                </c:pt>
                <c:pt idx="19451">
                  <c:v>92.17577746681809</c:v>
                </c:pt>
                <c:pt idx="19452">
                  <c:v>92.176594178279259</c:v>
                </c:pt>
                <c:pt idx="19453">
                  <c:v>92.177410847884616</c:v>
                </c:pt>
                <c:pt idx="19454">
                  <c:v>92.178227475638479</c:v>
                </c:pt>
                <c:pt idx="19455">
                  <c:v>92.179044061545113</c:v>
                </c:pt>
                <c:pt idx="19456">
                  <c:v>92.179860605608781</c:v>
                </c:pt>
                <c:pt idx="19457">
                  <c:v>92.180677107833844</c:v>
                </c:pt>
                <c:pt idx="19458">
                  <c:v>92.181493568224511</c:v>
                </c:pt>
                <c:pt idx="19459">
                  <c:v>92.182309986785086</c:v>
                </c:pt>
                <c:pt idx="19460">
                  <c:v>92.183126363519875</c:v>
                </c:pt>
                <c:pt idx="19461">
                  <c:v>92.183942698433157</c:v>
                </c:pt>
                <c:pt idx="19462">
                  <c:v>92.184758991529222</c:v>
                </c:pt>
                <c:pt idx="19463">
                  <c:v>92.185575242812362</c:v>
                </c:pt>
                <c:pt idx="19464">
                  <c:v>92.186391452286827</c:v>
                </c:pt>
                <c:pt idx="19465">
                  <c:v>92.187207619956936</c:v>
                </c:pt>
                <c:pt idx="19466">
                  <c:v>92.188023745826925</c:v>
                </c:pt>
                <c:pt idx="19467">
                  <c:v>92.188839829901141</c:v>
                </c:pt>
                <c:pt idx="19468">
                  <c:v>92.189655872183792</c:v>
                </c:pt>
                <c:pt idx="19469">
                  <c:v>92.190471872679225</c:v>
                </c:pt>
                <c:pt idx="19470">
                  <c:v>92.191287831391676</c:v>
                </c:pt>
                <c:pt idx="19471">
                  <c:v>92.192103748325422</c:v>
                </c:pt>
                <c:pt idx="19472">
                  <c:v>92.192919623484784</c:v>
                </c:pt>
                <c:pt idx="19473">
                  <c:v>92.193735456873995</c:v>
                </c:pt>
                <c:pt idx="19474">
                  <c:v>92.194551248497362</c:v>
                </c:pt>
                <c:pt idx="19475">
                  <c:v>92.195366998359134</c:v>
                </c:pt>
                <c:pt idx="19476">
                  <c:v>92.196182706463588</c:v>
                </c:pt>
                <c:pt idx="19477">
                  <c:v>92.196998372815031</c:v>
                </c:pt>
                <c:pt idx="19478">
                  <c:v>92.197813997417711</c:v>
                </c:pt>
                <c:pt idx="19479">
                  <c:v>92.19862958027592</c:v>
                </c:pt>
                <c:pt idx="19480">
                  <c:v>92.199445121393865</c:v>
                </c:pt>
                <c:pt idx="19481">
                  <c:v>92.200260620775921</c:v>
                </c:pt>
                <c:pt idx="19482">
                  <c:v>92.201076078426311</c:v>
                </c:pt>
                <c:pt idx="19483">
                  <c:v>92.201891494349283</c:v>
                </c:pt>
                <c:pt idx="19484">
                  <c:v>92.202706868549129</c:v>
                </c:pt>
                <c:pt idx="19485">
                  <c:v>92.203522201030125</c:v>
                </c:pt>
                <c:pt idx="19486">
                  <c:v>92.204337491796522</c:v>
                </c:pt>
                <c:pt idx="19487">
                  <c:v>92.205152740852625</c:v>
                </c:pt>
                <c:pt idx="19488">
                  <c:v>92.20596794820267</c:v>
                </c:pt>
                <c:pt idx="19489">
                  <c:v>92.206783113850918</c:v>
                </c:pt>
                <c:pt idx="19490">
                  <c:v>92.207598237801648</c:v>
                </c:pt>
                <c:pt idx="19491">
                  <c:v>92.208413320059137</c:v>
                </c:pt>
                <c:pt idx="19492">
                  <c:v>92.209228360627606</c:v>
                </c:pt>
                <c:pt idx="19493">
                  <c:v>92.210043359511388</c:v>
                </c:pt>
                <c:pt idx="19494">
                  <c:v>92.210858316714678</c:v>
                </c:pt>
                <c:pt idx="19495">
                  <c:v>92.211673232241793</c:v>
                </c:pt>
                <c:pt idx="19496">
                  <c:v>92.212488106096956</c:v>
                </c:pt>
                <c:pt idx="19497">
                  <c:v>92.213302938284443</c:v>
                </c:pt>
                <c:pt idx="19498">
                  <c:v>92.214117728808532</c:v>
                </c:pt>
                <c:pt idx="19499">
                  <c:v>92.214932477673486</c:v>
                </c:pt>
                <c:pt idx="19500">
                  <c:v>92.21574718488354</c:v>
                </c:pt>
                <c:pt idx="19501">
                  <c:v>92.216561850442929</c:v>
                </c:pt>
                <c:pt idx="19502">
                  <c:v>92.217376474355973</c:v>
                </c:pt>
                <c:pt idx="19503">
                  <c:v>92.218191056626878</c:v>
                </c:pt>
                <c:pt idx="19504">
                  <c:v>92.219005597259923</c:v>
                </c:pt>
                <c:pt idx="19505">
                  <c:v>92.219820096259369</c:v>
                </c:pt>
                <c:pt idx="19506">
                  <c:v>92.220634553629495</c:v>
                </c:pt>
                <c:pt idx="19507">
                  <c:v>92.221448969374492</c:v>
                </c:pt>
                <c:pt idx="19508">
                  <c:v>92.222263343498696</c:v>
                </c:pt>
                <c:pt idx="19509">
                  <c:v>92.223077676006255</c:v>
                </c:pt>
                <c:pt idx="19510">
                  <c:v>92.223891966901533</c:v>
                </c:pt>
                <c:pt idx="19511">
                  <c:v>92.224706216188721</c:v>
                </c:pt>
                <c:pt idx="19512">
                  <c:v>92.225520423872069</c:v>
                </c:pt>
                <c:pt idx="19513">
                  <c:v>92.226334589955854</c:v>
                </c:pt>
                <c:pt idx="19514">
                  <c:v>92.227148714444326</c:v>
                </c:pt>
                <c:pt idx="19515">
                  <c:v>92.227962797341704</c:v>
                </c:pt>
                <c:pt idx="19516">
                  <c:v>92.228776838652266</c:v>
                </c:pt>
                <c:pt idx="19517">
                  <c:v>92.229590838380247</c:v>
                </c:pt>
                <c:pt idx="19518">
                  <c:v>92.230404796529882</c:v>
                </c:pt>
                <c:pt idx="19519">
                  <c:v>92.231218713105463</c:v>
                </c:pt>
                <c:pt idx="19520">
                  <c:v>92.232032588111196</c:v>
                </c:pt>
                <c:pt idx="19521">
                  <c:v>92.232846421551343</c:v>
                </c:pt>
                <c:pt idx="19522">
                  <c:v>92.233660213430142</c:v>
                </c:pt>
                <c:pt idx="19523">
                  <c:v>92.234473963751867</c:v>
                </c:pt>
                <c:pt idx="19524">
                  <c:v>92.235287672520698</c:v>
                </c:pt>
                <c:pt idx="19525">
                  <c:v>92.236101339740927</c:v>
                </c:pt>
                <c:pt idx="19526">
                  <c:v>92.236914965416815</c:v>
                </c:pt>
                <c:pt idx="19527">
                  <c:v>92.237728549552557</c:v>
                </c:pt>
                <c:pt idx="19528">
                  <c:v>92.238542092152414</c:v>
                </c:pt>
                <c:pt idx="19529">
                  <c:v>92.239355593220651</c:v>
                </c:pt>
                <c:pt idx="19530">
                  <c:v>92.240169052761459</c:v>
                </c:pt>
                <c:pt idx="19531">
                  <c:v>92.240982470779116</c:v>
                </c:pt>
                <c:pt idx="19532">
                  <c:v>92.241795847277828</c:v>
                </c:pt>
                <c:pt idx="19533">
                  <c:v>92.242609182261887</c:v>
                </c:pt>
                <c:pt idx="19534">
                  <c:v>92.243422475735471</c:v>
                </c:pt>
                <c:pt idx="19535">
                  <c:v>92.244235727702844</c:v>
                </c:pt>
                <c:pt idx="19536">
                  <c:v>92.245048938168253</c:v>
                </c:pt>
                <c:pt idx="19537">
                  <c:v>92.24586210713592</c:v>
                </c:pt>
                <c:pt idx="19538">
                  <c:v>92.24667523461008</c:v>
                </c:pt>
                <c:pt idx="19539">
                  <c:v>92.24748832059494</c:v>
                </c:pt>
                <c:pt idx="19540">
                  <c:v>92.248301365094804</c:v>
                </c:pt>
                <c:pt idx="19541">
                  <c:v>92.249114368113837</c:v>
                </c:pt>
                <c:pt idx="19542">
                  <c:v>92.249927329656344</c:v>
                </c:pt>
                <c:pt idx="19543">
                  <c:v>92.250740249726476</c:v>
                </c:pt>
                <c:pt idx="19544">
                  <c:v>92.251553128328496</c:v>
                </c:pt>
                <c:pt idx="19545">
                  <c:v>92.252365965466623</c:v>
                </c:pt>
                <c:pt idx="19546">
                  <c:v>92.253178761145136</c:v>
                </c:pt>
                <c:pt idx="19547">
                  <c:v>92.253991515368213</c:v>
                </c:pt>
                <c:pt idx="19548">
                  <c:v>92.254804228140102</c:v>
                </c:pt>
                <c:pt idx="19549">
                  <c:v>92.255616899465025</c:v>
                </c:pt>
                <c:pt idx="19550">
                  <c:v>92.256429529347216</c:v>
                </c:pt>
                <c:pt idx="19551">
                  <c:v>92.257242117790895</c:v>
                </c:pt>
                <c:pt idx="19552">
                  <c:v>92.258054664800298</c:v>
                </c:pt>
                <c:pt idx="19553">
                  <c:v>92.258867170379631</c:v>
                </c:pt>
                <c:pt idx="19554">
                  <c:v>92.259679634533157</c:v>
                </c:pt>
                <c:pt idx="19555">
                  <c:v>92.260492057265026</c:v>
                </c:pt>
                <c:pt idx="19556">
                  <c:v>92.261304438579558</c:v>
                </c:pt>
                <c:pt idx="19557">
                  <c:v>92.262116778480873</c:v>
                </c:pt>
                <c:pt idx="19558">
                  <c:v>92.262929076973293</c:v>
                </c:pt>
                <c:pt idx="19559">
                  <c:v>92.263741334060995</c:v>
                </c:pt>
                <c:pt idx="19560">
                  <c:v>92.264553549748186</c:v>
                </c:pt>
                <c:pt idx="19561">
                  <c:v>92.265365724039071</c:v>
                </c:pt>
                <c:pt idx="19562">
                  <c:v>92.266177856937929</c:v>
                </c:pt>
                <c:pt idx="19563">
                  <c:v>92.266989948448952</c:v>
                </c:pt>
                <c:pt idx="19564">
                  <c:v>92.267801998576331</c:v>
                </c:pt>
                <c:pt idx="19565">
                  <c:v>92.268614007324317</c:v>
                </c:pt>
                <c:pt idx="19566">
                  <c:v>92.269425974697114</c:v>
                </c:pt>
                <c:pt idx="19567">
                  <c:v>92.27023790069893</c:v>
                </c:pt>
                <c:pt idx="19568">
                  <c:v>92.271049785333986</c:v>
                </c:pt>
                <c:pt idx="19569">
                  <c:v>92.271861628606516</c:v>
                </c:pt>
                <c:pt idx="19570">
                  <c:v>92.27267343052074</c:v>
                </c:pt>
                <c:pt idx="19571">
                  <c:v>92.273485191080809</c:v>
                </c:pt>
                <c:pt idx="19572">
                  <c:v>92.274296910291014</c:v>
                </c:pt>
                <c:pt idx="19573">
                  <c:v>92.275108588155518</c:v>
                </c:pt>
                <c:pt idx="19574">
                  <c:v>92.275920224678543</c:v>
                </c:pt>
                <c:pt idx="19575">
                  <c:v>92.276731819864281</c:v>
                </c:pt>
                <c:pt idx="19576">
                  <c:v>92.277543373716981</c:v>
                </c:pt>
                <c:pt idx="19577">
                  <c:v>92.278354886240848</c:v>
                </c:pt>
                <c:pt idx="19578">
                  <c:v>92.279166357440062</c:v>
                </c:pt>
                <c:pt idx="19579">
                  <c:v>92.279977787318884</c:v>
                </c:pt>
                <c:pt idx="19580">
                  <c:v>92.280789175881452</c:v>
                </c:pt>
                <c:pt idx="19581">
                  <c:v>92.281600523132028</c:v>
                </c:pt>
                <c:pt idx="19582">
                  <c:v>92.282411829074789</c:v>
                </c:pt>
                <c:pt idx="19583">
                  <c:v>92.283223093713957</c:v>
                </c:pt>
                <c:pt idx="19584">
                  <c:v>92.284034317053724</c:v>
                </c:pt>
                <c:pt idx="19585">
                  <c:v>92.28484549909831</c:v>
                </c:pt>
                <c:pt idx="19586">
                  <c:v>92.285656639851894</c:v>
                </c:pt>
                <c:pt idx="19587">
                  <c:v>92.286467739318724</c:v>
                </c:pt>
                <c:pt idx="19588">
                  <c:v>92.28727879750295</c:v>
                </c:pt>
                <c:pt idx="19589">
                  <c:v>92.288089814408806</c:v>
                </c:pt>
                <c:pt idx="19590">
                  <c:v>92.288900790040501</c:v>
                </c:pt>
                <c:pt idx="19591">
                  <c:v>92.289711724402196</c:v>
                </c:pt>
                <c:pt idx="19592">
                  <c:v>92.290522617498155</c:v>
                </c:pt>
                <c:pt idx="19593">
                  <c:v>92.291333469332514</c:v>
                </c:pt>
                <c:pt idx="19594">
                  <c:v>92.292144279909479</c:v>
                </c:pt>
                <c:pt idx="19595">
                  <c:v>92.292955049233299</c:v>
                </c:pt>
                <c:pt idx="19596">
                  <c:v>92.29376577730811</c:v>
                </c:pt>
                <c:pt idx="19597">
                  <c:v>92.294576464138174</c:v>
                </c:pt>
                <c:pt idx="19598">
                  <c:v>92.295387109727628</c:v>
                </c:pt>
                <c:pt idx="19599">
                  <c:v>92.296197714080705</c:v>
                </c:pt>
                <c:pt idx="19600">
                  <c:v>92.29700827720157</c:v>
                </c:pt>
                <c:pt idx="19601">
                  <c:v>92.297818799094429</c:v>
                </c:pt>
                <c:pt idx="19602">
                  <c:v>92.298629279763489</c:v>
                </c:pt>
                <c:pt idx="19603">
                  <c:v>92.299439719212955</c:v>
                </c:pt>
                <c:pt idx="19604">
                  <c:v>92.300250117446964</c:v>
                </c:pt>
                <c:pt idx="19605">
                  <c:v>92.301060474469793</c:v>
                </c:pt>
                <c:pt idx="19606">
                  <c:v>92.30187079028552</c:v>
                </c:pt>
                <c:pt idx="19607">
                  <c:v>92.302681064898422</c:v>
                </c:pt>
                <c:pt idx="19608">
                  <c:v>92.303491298312693</c:v>
                </c:pt>
                <c:pt idx="19609">
                  <c:v>92.304301490532467</c:v>
                </c:pt>
                <c:pt idx="19610">
                  <c:v>92.305111641561979</c:v>
                </c:pt>
                <c:pt idx="19611">
                  <c:v>92.305921751405378</c:v>
                </c:pt>
                <c:pt idx="19612">
                  <c:v>92.306731820066901</c:v>
                </c:pt>
                <c:pt idx="19613">
                  <c:v>92.307541847550652</c:v>
                </c:pt>
                <c:pt idx="19614">
                  <c:v>92.308351833860911</c:v>
                </c:pt>
                <c:pt idx="19615">
                  <c:v>92.309161779001826</c:v>
                </c:pt>
                <c:pt idx="19616">
                  <c:v>92.309971682977576</c:v>
                </c:pt>
                <c:pt idx="19617">
                  <c:v>92.310781545792352</c:v>
                </c:pt>
                <c:pt idx="19618">
                  <c:v>92.311591367450333</c:v>
                </c:pt>
                <c:pt idx="19619">
                  <c:v>92.312401147955683</c:v>
                </c:pt>
                <c:pt idx="19620">
                  <c:v>92.313210887312607</c:v>
                </c:pt>
                <c:pt idx="19621">
                  <c:v>92.314020585525299</c:v>
                </c:pt>
                <c:pt idx="19622">
                  <c:v>92.314830242597921</c:v>
                </c:pt>
                <c:pt idx="19623">
                  <c:v>92.315639858534652</c:v>
                </c:pt>
                <c:pt idx="19624">
                  <c:v>92.316449433339699</c:v>
                </c:pt>
                <c:pt idx="19625">
                  <c:v>92.317258967017167</c:v>
                </c:pt>
                <c:pt idx="19626">
                  <c:v>92.318068459571336</c:v>
                </c:pt>
                <c:pt idx="19627">
                  <c:v>92.318877911006297</c:v>
                </c:pt>
                <c:pt idx="19628">
                  <c:v>92.319687321326299</c:v>
                </c:pt>
                <c:pt idx="19629">
                  <c:v>92.320496690535464</c:v>
                </c:pt>
                <c:pt idx="19630">
                  <c:v>92.321306018638012</c:v>
                </c:pt>
                <c:pt idx="19631">
                  <c:v>92.322115305638079</c:v>
                </c:pt>
                <c:pt idx="19632">
                  <c:v>92.32292455153987</c:v>
                </c:pt>
                <c:pt idx="19633">
                  <c:v>92.323733756347508</c:v>
                </c:pt>
                <c:pt idx="19634">
                  <c:v>92.324542920065213</c:v>
                </c:pt>
                <c:pt idx="19635">
                  <c:v>92.325352042697162</c:v>
                </c:pt>
                <c:pt idx="19636">
                  <c:v>92.326161124247506</c:v>
                </c:pt>
                <c:pt idx="19637">
                  <c:v>92.326970164720422</c:v>
                </c:pt>
                <c:pt idx="19638">
                  <c:v>92.327779164120059</c:v>
                </c:pt>
                <c:pt idx="19639">
                  <c:v>92.328588122450654</c:v>
                </c:pt>
                <c:pt idx="19640">
                  <c:v>92.329397039716312</c:v>
                </c:pt>
                <c:pt idx="19641">
                  <c:v>92.330205915921198</c:v>
                </c:pt>
                <c:pt idx="19642">
                  <c:v>92.331014751069532</c:v>
                </c:pt>
                <c:pt idx="19643">
                  <c:v>92.331823545165435</c:v>
                </c:pt>
                <c:pt idx="19644">
                  <c:v>92.332632298213127</c:v>
                </c:pt>
                <c:pt idx="19645">
                  <c:v>92.333441010216717</c:v>
                </c:pt>
                <c:pt idx="19646">
                  <c:v>92.334249681180381</c:v>
                </c:pt>
                <c:pt idx="19647">
                  <c:v>92.335058311108313</c:v>
                </c:pt>
                <c:pt idx="19648">
                  <c:v>92.33586690000466</c:v>
                </c:pt>
                <c:pt idx="19649">
                  <c:v>92.336675447873588</c:v>
                </c:pt>
                <c:pt idx="19650">
                  <c:v>92.337483954719275</c:v>
                </c:pt>
                <c:pt idx="19651">
                  <c:v>92.338292420545841</c:v>
                </c:pt>
                <c:pt idx="19652">
                  <c:v>92.339100845357493</c:v>
                </c:pt>
                <c:pt idx="19653">
                  <c:v>92.339909229158351</c:v>
                </c:pt>
                <c:pt idx="19654">
                  <c:v>92.340717571952624</c:v>
                </c:pt>
                <c:pt idx="19655">
                  <c:v>92.341525873744459</c:v>
                </c:pt>
                <c:pt idx="19656">
                  <c:v>92.342334134537978</c:v>
                </c:pt>
                <c:pt idx="19657">
                  <c:v>92.34314235433736</c:v>
                </c:pt>
                <c:pt idx="19658">
                  <c:v>92.343950533146796</c:v>
                </c:pt>
                <c:pt idx="19659">
                  <c:v>92.344758670970407</c:v>
                </c:pt>
                <c:pt idx="19660">
                  <c:v>92.345566767812343</c:v>
                </c:pt>
                <c:pt idx="19661">
                  <c:v>92.346374823676769</c:v>
                </c:pt>
                <c:pt idx="19662">
                  <c:v>92.347182838567875</c:v>
                </c:pt>
                <c:pt idx="19663">
                  <c:v>92.347990812489783</c:v>
                </c:pt>
                <c:pt idx="19664">
                  <c:v>92.348798745446643</c:v>
                </c:pt>
                <c:pt idx="19665">
                  <c:v>92.349606637442633</c:v>
                </c:pt>
                <c:pt idx="19666">
                  <c:v>92.350414488481874</c:v>
                </c:pt>
                <c:pt idx="19667">
                  <c:v>92.351222298568558</c:v>
                </c:pt>
                <c:pt idx="19668">
                  <c:v>92.352030067706792</c:v>
                </c:pt>
                <c:pt idx="19669">
                  <c:v>92.352837795900783</c:v>
                </c:pt>
                <c:pt idx="19670">
                  <c:v>92.353645483154608</c:v>
                </c:pt>
                <c:pt idx="19671">
                  <c:v>92.354453129472489</c:v>
                </c:pt>
                <c:pt idx="19672">
                  <c:v>92.355260734858533</c:v>
                </c:pt>
                <c:pt idx="19673">
                  <c:v>92.356068299316902</c:v>
                </c:pt>
                <c:pt idx="19674">
                  <c:v>92.356875822851748</c:v>
                </c:pt>
                <c:pt idx="19675">
                  <c:v>92.357683305467191</c:v>
                </c:pt>
                <c:pt idx="19676">
                  <c:v>92.358490747167423</c:v>
                </c:pt>
                <c:pt idx="19677">
                  <c:v>92.359298147956565</c:v>
                </c:pt>
                <c:pt idx="19678">
                  <c:v>92.360105507838753</c:v>
                </c:pt>
                <c:pt idx="19679">
                  <c:v>92.360912826818137</c:v>
                </c:pt>
                <c:pt idx="19680">
                  <c:v>92.361720104898893</c:v>
                </c:pt>
                <c:pt idx="19681">
                  <c:v>92.362527342085116</c:v>
                </c:pt>
                <c:pt idx="19682">
                  <c:v>92.363334538380968</c:v>
                </c:pt>
                <c:pt idx="19683">
                  <c:v>92.3641416937906</c:v>
                </c:pt>
                <c:pt idx="19684">
                  <c:v>92.364948808318175</c:v>
                </c:pt>
                <c:pt idx="19685">
                  <c:v>92.365755881967758</c:v>
                </c:pt>
                <c:pt idx="19686">
                  <c:v>92.366562914743582</c:v>
                </c:pt>
                <c:pt idx="19687">
                  <c:v>92.367369906649728</c:v>
                </c:pt>
                <c:pt idx="19688">
                  <c:v>92.368176857690358</c:v>
                </c:pt>
                <c:pt idx="19689">
                  <c:v>92.368983767869608</c:v>
                </c:pt>
                <c:pt idx="19690">
                  <c:v>92.369790637191585</c:v>
                </c:pt>
                <c:pt idx="19691">
                  <c:v>92.370597465660467</c:v>
                </c:pt>
                <c:pt idx="19692">
                  <c:v>92.371404253280403</c:v>
                </c:pt>
                <c:pt idx="19693">
                  <c:v>92.372211000055472</c:v>
                </c:pt>
                <c:pt idx="19694">
                  <c:v>92.373017705989866</c:v>
                </c:pt>
                <c:pt idx="19695">
                  <c:v>92.37382437108765</c:v>
                </c:pt>
                <c:pt idx="19696">
                  <c:v>92.374630995353058</c:v>
                </c:pt>
                <c:pt idx="19697">
                  <c:v>92.375437578790127</c:v>
                </c:pt>
                <c:pt idx="19698">
                  <c:v>92.376244121403047</c:v>
                </c:pt>
                <c:pt idx="19699">
                  <c:v>92.377050623195927</c:v>
                </c:pt>
                <c:pt idx="19700">
                  <c:v>92.377857084172916</c:v>
                </c:pt>
                <c:pt idx="19701">
                  <c:v>92.378663504338149</c:v>
                </c:pt>
                <c:pt idx="19702">
                  <c:v>92.37946988369572</c:v>
                </c:pt>
                <c:pt idx="19703">
                  <c:v>92.380276222249776</c:v>
                </c:pt>
                <c:pt idx="19704">
                  <c:v>92.381082520004469</c:v>
                </c:pt>
                <c:pt idx="19705">
                  <c:v>92.381888776963905</c:v>
                </c:pt>
                <c:pt idx="19706">
                  <c:v>92.382694993132205</c:v>
                </c:pt>
                <c:pt idx="19707">
                  <c:v>92.383501168513519</c:v>
                </c:pt>
                <c:pt idx="19708">
                  <c:v>92.384307303111953</c:v>
                </c:pt>
                <c:pt idx="19709">
                  <c:v>92.385113396931658</c:v>
                </c:pt>
                <c:pt idx="19710">
                  <c:v>92.385919449976754</c:v>
                </c:pt>
                <c:pt idx="19711">
                  <c:v>92.386725462251334</c:v>
                </c:pt>
                <c:pt idx="19712">
                  <c:v>92.387531433759577</c:v>
                </c:pt>
                <c:pt idx="19713">
                  <c:v>92.388337364505531</c:v>
                </c:pt>
                <c:pt idx="19714">
                  <c:v>92.389143254493362</c:v>
                </c:pt>
                <c:pt idx="19715">
                  <c:v>92.389949103727233</c:v>
                </c:pt>
                <c:pt idx="19716">
                  <c:v>92.390754912211193</c:v>
                </c:pt>
                <c:pt idx="19717">
                  <c:v>92.391560679949407</c:v>
                </c:pt>
                <c:pt idx="19718">
                  <c:v>92.392366406945968</c:v>
                </c:pt>
                <c:pt idx="19719">
                  <c:v>92.393172093205038</c:v>
                </c:pt>
                <c:pt idx="19720">
                  <c:v>92.393977738730698</c:v>
                </c:pt>
                <c:pt idx="19721">
                  <c:v>92.394783343527067</c:v>
                </c:pt>
                <c:pt idx="19722">
                  <c:v>92.395588907598281</c:v>
                </c:pt>
                <c:pt idx="19723">
                  <c:v>92.396394430948448</c:v>
                </c:pt>
                <c:pt idx="19724">
                  <c:v>92.397199913581716</c:v>
                </c:pt>
                <c:pt idx="19725">
                  <c:v>92.398005355502136</c:v>
                </c:pt>
                <c:pt idx="19726">
                  <c:v>92.398810756713843</c:v>
                </c:pt>
                <c:pt idx="19727">
                  <c:v>92.399616117221001</c:v>
                </c:pt>
                <c:pt idx="19728">
                  <c:v>92.400421437027688</c:v>
                </c:pt>
                <c:pt idx="19729">
                  <c:v>92.401226716138041</c:v>
                </c:pt>
                <c:pt idx="19730">
                  <c:v>92.402031954556108</c:v>
                </c:pt>
                <c:pt idx="19731">
                  <c:v>92.402837152286082</c:v>
                </c:pt>
                <c:pt idx="19732">
                  <c:v>92.403642309332</c:v>
                </c:pt>
                <c:pt idx="19733">
                  <c:v>92.404447425698038</c:v>
                </c:pt>
                <c:pt idx="19734">
                  <c:v>92.405252501388276</c:v>
                </c:pt>
                <c:pt idx="19735">
                  <c:v>92.406057536406834</c:v>
                </c:pt>
                <c:pt idx="19736">
                  <c:v>92.40686253075782</c:v>
                </c:pt>
                <c:pt idx="19737">
                  <c:v>92.407667484445327</c:v>
                </c:pt>
                <c:pt idx="19738">
                  <c:v>92.40847239747346</c:v>
                </c:pt>
                <c:pt idx="19739">
                  <c:v>92.409277269846356</c:v>
                </c:pt>
                <c:pt idx="19740">
                  <c:v>92.410082101568108</c:v>
                </c:pt>
                <c:pt idx="19741">
                  <c:v>92.410886892642807</c:v>
                </c:pt>
                <c:pt idx="19742">
                  <c:v>92.411691643074576</c:v>
                </c:pt>
                <c:pt idx="19743">
                  <c:v>92.412496352867521</c:v>
                </c:pt>
                <c:pt idx="19744">
                  <c:v>92.413301022025749</c:v>
                </c:pt>
                <c:pt idx="19745">
                  <c:v>92.414105650553338</c:v>
                </c:pt>
                <c:pt idx="19746">
                  <c:v>92.414910238454411</c:v>
                </c:pt>
                <c:pt idx="19747">
                  <c:v>92.415714785733087</c:v>
                </c:pt>
                <c:pt idx="19748">
                  <c:v>92.416519292393417</c:v>
                </c:pt>
                <c:pt idx="19749">
                  <c:v>92.417323758439537</c:v>
                </c:pt>
                <c:pt idx="19750">
                  <c:v>92.418128183875552</c:v>
                </c:pt>
                <c:pt idx="19751">
                  <c:v>92.418932568705543</c:v>
                </c:pt>
                <c:pt idx="19752">
                  <c:v>92.419736912933644</c:v>
                </c:pt>
                <c:pt idx="19753">
                  <c:v>92.420541216563905</c:v>
                </c:pt>
                <c:pt idx="19754">
                  <c:v>92.421345479600475</c:v>
                </c:pt>
                <c:pt idx="19755">
                  <c:v>92.422149702047392</c:v>
                </c:pt>
                <c:pt idx="19756">
                  <c:v>92.422953883908804</c:v>
                </c:pt>
                <c:pt idx="19757">
                  <c:v>92.423758025188789</c:v>
                </c:pt>
                <c:pt idx="19758">
                  <c:v>92.424562125891441</c:v>
                </c:pt>
                <c:pt idx="19759">
                  <c:v>92.425366186020824</c:v>
                </c:pt>
                <c:pt idx="19760">
                  <c:v>92.426170205581116</c:v>
                </c:pt>
                <c:pt idx="19761">
                  <c:v>92.426974184576324</c:v>
                </c:pt>
                <c:pt idx="19762">
                  <c:v>92.427778123010569</c:v>
                </c:pt>
                <c:pt idx="19763">
                  <c:v>92.428582020887987</c:v>
                </c:pt>
                <c:pt idx="19764">
                  <c:v>92.429385878212614</c:v>
                </c:pt>
                <c:pt idx="19765">
                  <c:v>92.430189694988556</c:v>
                </c:pt>
                <c:pt idx="19766">
                  <c:v>92.430993471219907</c:v>
                </c:pt>
                <c:pt idx="19767">
                  <c:v>92.431797206910773</c:v>
                </c:pt>
                <c:pt idx="19768">
                  <c:v>92.432600902065204</c:v>
                </c:pt>
                <c:pt idx="19769">
                  <c:v>92.433404556687321</c:v>
                </c:pt>
                <c:pt idx="19770">
                  <c:v>92.434208170781218</c:v>
                </c:pt>
                <c:pt idx="19771">
                  <c:v>92.435011744350959</c:v>
                </c:pt>
                <c:pt idx="19772">
                  <c:v>92.435815277400621</c:v>
                </c:pt>
                <c:pt idx="19773">
                  <c:v>92.436618769934356</c:v>
                </c:pt>
                <c:pt idx="19774">
                  <c:v>92.43742222195614</c:v>
                </c:pt>
                <c:pt idx="19775">
                  <c:v>92.438225633470182</c:v>
                </c:pt>
                <c:pt idx="19776">
                  <c:v>92.439029004480474</c:v>
                </c:pt>
                <c:pt idx="19777">
                  <c:v>92.439832334991124</c:v>
                </c:pt>
                <c:pt idx="19778">
                  <c:v>92.440635625006252</c:v>
                </c:pt>
                <c:pt idx="19779">
                  <c:v>92.441438874529879</c:v>
                </c:pt>
                <c:pt idx="19780">
                  <c:v>92.442242083566128</c:v>
                </c:pt>
                <c:pt idx="19781">
                  <c:v>92.443045252119077</c:v>
                </c:pt>
                <c:pt idx="19782">
                  <c:v>92.44384838019279</c:v>
                </c:pt>
                <c:pt idx="19783">
                  <c:v>92.444651467791374</c:v>
                </c:pt>
                <c:pt idx="19784">
                  <c:v>92.445454514918893</c:v>
                </c:pt>
                <c:pt idx="19785">
                  <c:v>92.446257521579398</c:v>
                </c:pt>
                <c:pt idx="19786">
                  <c:v>92.447060487777009</c:v>
                </c:pt>
                <c:pt idx="19787">
                  <c:v>92.447863413515776</c:v>
                </c:pt>
                <c:pt idx="19788">
                  <c:v>92.448666298799836</c:v>
                </c:pt>
                <c:pt idx="19789">
                  <c:v>92.449469143633181</c:v>
                </c:pt>
                <c:pt idx="19790">
                  <c:v>92.450271948019918</c:v>
                </c:pt>
                <c:pt idx="19791">
                  <c:v>92.451074711964125</c:v>
                </c:pt>
                <c:pt idx="19792">
                  <c:v>92.45187743546991</c:v>
                </c:pt>
                <c:pt idx="19793">
                  <c:v>92.452680118541281</c:v>
                </c:pt>
                <c:pt idx="19794">
                  <c:v>92.453482761182357</c:v>
                </c:pt>
                <c:pt idx="19795">
                  <c:v>92.454285363397219</c:v>
                </c:pt>
                <c:pt idx="19796">
                  <c:v>92.4550879251899</c:v>
                </c:pt>
                <c:pt idx="19797">
                  <c:v>92.455890446564496</c:v>
                </c:pt>
                <c:pt idx="19798">
                  <c:v>92.456692927525083</c:v>
                </c:pt>
                <c:pt idx="19799">
                  <c:v>92.457495368075712</c:v>
                </c:pt>
                <c:pt idx="19800">
                  <c:v>92.458297768220461</c:v>
                </c:pt>
                <c:pt idx="19801">
                  <c:v>92.459100127963396</c:v>
                </c:pt>
                <c:pt idx="19802">
                  <c:v>92.459902447308593</c:v>
                </c:pt>
                <c:pt idx="19803">
                  <c:v>92.460704726260133</c:v>
                </c:pt>
                <c:pt idx="19804">
                  <c:v>92.461506964822064</c:v>
                </c:pt>
                <c:pt idx="19805">
                  <c:v>92.462309162998437</c:v>
                </c:pt>
                <c:pt idx="19806">
                  <c:v>92.463111320793345</c:v>
                </c:pt>
                <c:pt idx="19807">
                  <c:v>92.463913438210838</c:v>
                </c:pt>
                <c:pt idx="19808">
                  <c:v>92.46471551525498</c:v>
                </c:pt>
                <c:pt idx="19809">
                  <c:v>92.465517551929864</c:v>
                </c:pt>
                <c:pt idx="19810">
                  <c:v>92.466319548239525</c:v>
                </c:pt>
                <c:pt idx="19811">
                  <c:v>92.467121504188029</c:v>
                </c:pt>
                <c:pt idx="19812">
                  <c:v>92.467923419779424</c:v>
                </c:pt>
                <c:pt idx="19813">
                  <c:v>92.468725295017805</c:v>
                </c:pt>
                <c:pt idx="19814">
                  <c:v>92.46952712990722</c:v>
                </c:pt>
                <c:pt idx="19815">
                  <c:v>92.470328924451735</c:v>
                </c:pt>
                <c:pt idx="19816">
                  <c:v>92.471130678655385</c:v>
                </c:pt>
                <c:pt idx="19817">
                  <c:v>92.471932392522248</c:v>
                </c:pt>
                <c:pt idx="19818">
                  <c:v>92.47273406605639</c:v>
                </c:pt>
                <c:pt idx="19819">
                  <c:v>92.473535699261816</c:v>
                </c:pt>
                <c:pt idx="19820">
                  <c:v>92.474337292142678</c:v>
                </c:pt>
                <c:pt idx="19821">
                  <c:v>92.475138844702954</c:v>
                </c:pt>
                <c:pt idx="19822">
                  <c:v>92.475940356946737</c:v>
                </c:pt>
                <c:pt idx="19823">
                  <c:v>92.476741828878076</c:v>
                </c:pt>
                <c:pt idx="19824">
                  <c:v>92.477543260501022</c:v>
                </c:pt>
                <c:pt idx="19825">
                  <c:v>92.478344651819597</c:v>
                </c:pt>
                <c:pt idx="19826">
                  <c:v>92.479146002837922</c:v>
                </c:pt>
                <c:pt idx="19827">
                  <c:v>92.47994731355999</c:v>
                </c:pt>
                <c:pt idx="19828">
                  <c:v>92.480748583989907</c:v>
                </c:pt>
                <c:pt idx="19829">
                  <c:v>92.481549814131682</c:v>
                </c:pt>
                <c:pt idx="19830">
                  <c:v>92.482351003989379</c:v>
                </c:pt>
                <c:pt idx="19831">
                  <c:v>92.483152153567062</c:v>
                </c:pt>
                <c:pt idx="19832">
                  <c:v>92.483953262868766</c:v>
                </c:pt>
                <c:pt idx="19833">
                  <c:v>92.484754331898529</c:v>
                </c:pt>
                <c:pt idx="19834">
                  <c:v>92.485555360660427</c:v>
                </c:pt>
                <c:pt idx="19835">
                  <c:v>92.48635634915847</c:v>
                </c:pt>
                <c:pt idx="19836">
                  <c:v>92.487157297396763</c:v>
                </c:pt>
                <c:pt idx="19837">
                  <c:v>92.4879582053793</c:v>
                </c:pt>
                <c:pt idx="19838">
                  <c:v>92.48875907311016</c:v>
                </c:pt>
                <c:pt idx="19839">
                  <c:v>92.489559900593363</c:v>
                </c:pt>
                <c:pt idx="19840">
                  <c:v>92.490360687832975</c:v>
                </c:pt>
                <c:pt idx="19841">
                  <c:v>92.49116143483306</c:v>
                </c:pt>
                <c:pt idx="19842">
                  <c:v>92.491962141597597</c:v>
                </c:pt>
                <c:pt idx="19843">
                  <c:v>92.492762808130678</c:v>
                </c:pt>
                <c:pt idx="19844">
                  <c:v>92.493563434436339</c:v>
                </c:pt>
                <c:pt idx="19845">
                  <c:v>92.494364020518617</c:v>
                </c:pt>
                <c:pt idx="19846">
                  <c:v>92.495164566381547</c:v>
                </c:pt>
                <c:pt idx="19847">
                  <c:v>92.495965072029179</c:v>
                </c:pt>
                <c:pt idx="19848">
                  <c:v>92.496765537465549</c:v>
                </c:pt>
                <c:pt idx="19849">
                  <c:v>92.497565962694736</c:v>
                </c:pt>
                <c:pt idx="19850">
                  <c:v>92.498366347720705</c:v>
                </c:pt>
                <c:pt idx="19851">
                  <c:v>92.499166692547533</c:v>
                </c:pt>
                <c:pt idx="19852">
                  <c:v>92.499966997179285</c:v>
                </c:pt>
                <c:pt idx="19853">
                  <c:v>92.500767261619927</c:v>
                </c:pt>
                <c:pt idx="19854">
                  <c:v>92.501567485873565</c:v>
                </c:pt>
                <c:pt idx="19855">
                  <c:v>92.502367669944192</c:v>
                </c:pt>
                <c:pt idx="19856">
                  <c:v>92.503167813835873</c:v>
                </c:pt>
                <c:pt idx="19857">
                  <c:v>92.503967917552615</c:v>
                </c:pt>
                <c:pt idx="19858">
                  <c:v>92.504767981098482</c:v>
                </c:pt>
                <c:pt idx="19859">
                  <c:v>92.505568004477496</c:v>
                </c:pt>
                <c:pt idx="19860">
                  <c:v>92.506367987693679</c:v>
                </c:pt>
                <c:pt idx="19861">
                  <c:v>92.507167930751052</c:v>
                </c:pt>
                <c:pt idx="19862">
                  <c:v>92.507967833653694</c:v>
                </c:pt>
                <c:pt idx="19863">
                  <c:v>92.508767696405585</c:v>
                </c:pt>
                <c:pt idx="19864">
                  <c:v>92.509567519010787</c:v>
                </c:pt>
                <c:pt idx="19865">
                  <c:v>92.510367301473309</c:v>
                </c:pt>
                <c:pt idx="19866">
                  <c:v>92.511167043797187</c:v>
                </c:pt>
                <c:pt idx="19867">
                  <c:v>92.511966745986484</c:v>
                </c:pt>
                <c:pt idx="19868">
                  <c:v>92.512766408045195</c:v>
                </c:pt>
                <c:pt idx="19869">
                  <c:v>92.513566029977326</c:v>
                </c:pt>
                <c:pt idx="19870">
                  <c:v>92.514365611786943</c:v>
                </c:pt>
                <c:pt idx="19871">
                  <c:v>92.515165153478051</c:v>
                </c:pt>
                <c:pt idx="19872">
                  <c:v>92.515964655054688</c:v>
                </c:pt>
                <c:pt idx="19873">
                  <c:v>92.516764116520861</c:v>
                </c:pt>
                <c:pt idx="19874">
                  <c:v>92.517563537880619</c:v>
                </c:pt>
                <c:pt idx="19875">
                  <c:v>92.518362919137971</c:v>
                </c:pt>
                <c:pt idx="19876">
                  <c:v>92.519162260296937</c:v>
                </c:pt>
                <c:pt idx="19877">
                  <c:v>92.519961561361555</c:v>
                </c:pt>
                <c:pt idx="19878">
                  <c:v>92.520760822335831</c:v>
                </c:pt>
                <c:pt idx="19879">
                  <c:v>92.521560043223815</c:v>
                </c:pt>
                <c:pt idx="19880">
                  <c:v>92.522359224029486</c:v>
                </c:pt>
                <c:pt idx="19881">
                  <c:v>92.523158364756881</c:v>
                </c:pt>
                <c:pt idx="19882">
                  <c:v>92.523957465410007</c:v>
                </c:pt>
                <c:pt idx="19883">
                  <c:v>92.524756525992913</c:v>
                </c:pt>
                <c:pt idx="19884">
                  <c:v>92.525555546509608</c:v>
                </c:pt>
                <c:pt idx="19885">
                  <c:v>92.526354526964113</c:v>
                </c:pt>
                <c:pt idx="19886">
                  <c:v>92.527153467360435</c:v>
                </c:pt>
                <c:pt idx="19887">
                  <c:v>92.527952367702568</c:v>
                </c:pt>
                <c:pt idx="19888">
                  <c:v>92.528751227994576</c:v>
                </c:pt>
                <c:pt idx="19889">
                  <c:v>92.529550048240452</c:v>
                </c:pt>
                <c:pt idx="19890">
                  <c:v>92.530348828444204</c:v>
                </c:pt>
                <c:pt idx="19891">
                  <c:v>92.531147568609839</c:v>
                </c:pt>
                <c:pt idx="19892">
                  <c:v>92.531946268741393</c:v>
                </c:pt>
                <c:pt idx="19893">
                  <c:v>92.532744928842874</c:v>
                </c:pt>
                <c:pt idx="19894">
                  <c:v>92.533543548918274</c:v>
                </c:pt>
                <c:pt idx="19895">
                  <c:v>92.53434212897163</c:v>
                </c:pt>
                <c:pt idx="19896">
                  <c:v>92.53514066900695</c:v>
                </c:pt>
                <c:pt idx="19897">
                  <c:v>92.535939169028225</c:v>
                </c:pt>
                <c:pt idx="19898">
                  <c:v>92.536737629039493</c:v>
                </c:pt>
                <c:pt idx="19899">
                  <c:v>92.537536049044732</c:v>
                </c:pt>
                <c:pt idx="19900">
                  <c:v>92.538334429047964</c:v>
                </c:pt>
                <c:pt idx="19901">
                  <c:v>92.539132769053211</c:v>
                </c:pt>
                <c:pt idx="19902">
                  <c:v>92.539931069064465</c:v>
                </c:pt>
                <c:pt idx="19903">
                  <c:v>92.540729329085735</c:v>
                </c:pt>
                <c:pt idx="19904">
                  <c:v>92.541527549121056</c:v>
                </c:pt>
                <c:pt idx="19905">
                  <c:v>92.542325729174365</c:v>
                </c:pt>
                <c:pt idx="19906">
                  <c:v>92.54312386924974</c:v>
                </c:pt>
                <c:pt idx="19907">
                  <c:v>92.543921969351146</c:v>
                </c:pt>
                <c:pt idx="19908">
                  <c:v>92.54472002948259</c:v>
                </c:pt>
                <c:pt idx="19909">
                  <c:v>92.545518049648081</c:v>
                </c:pt>
                <c:pt idx="19910">
                  <c:v>92.54631602985161</c:v>
                </c:pt>
                <c:pt idx="19911">
                  <c:v>92.547113970097215</c:v>
                </c:pt>
                <c:pt idx="19912">
                  <c:v>92.547911870388873</c:v>
                </c:pt>
                <c:pt idx="19913">
                  <c:v>92.548709730730579</c:v>
                </c:pt>
                <c:pt idx="19914">
                  <c:v>92.549507551126325</c:v>
                </c:pt>
                <c:pt idx="19915">
                  <c:v>92.550305331580134</c:v>
                </c:pt>
                <c:pt idx="19916">
                  <c:v>92.551103072096026</c:v>
                </c:pt>
                <c:pt idx="19917">
                  <c:v>92.551900772677925</c:v>
                </c:pt>
                <c:pt idx="19918">
                  <c:v>92.55269843332988</c:v>
                </c:pt>
                <c:pt idx="19919">
                  <c:v>92.553496054055913</c:v>
                </c:pt>
                <c:pt idx="19920">
                  <c:v>92.55429363485996</c:v>
                </c:pt>
                <c:pt idx="19921">
                  <c:v>92.555091175746057</c:v>
                </c:pt>
                <c:pt idx="19922">
                  <c:v>92.555888676718183</c:v>
                </c:pt>
                <c:pt idx="19923">
                  <c:v>92.556686137780346</c:v>
                </c:pt>
                <c:pt idx="19924">
                  <c:v>92.557483558936539</c:v>
                </c:pt>
                <c:pt idx="19925">
                  <c:v>92.558280940190755</c:v>
                </c:pt>
                <c:pt idx="19926">
                  <c:v>92.559078281546974</c:v>
                </c:pt>
                <c:pt idx="19927">
                  <c:v>92.559875583009187</c:v>
                </c:pt>
                <c:pt idx="19928">
                  <c:v>92.560672844581404</c:v>
                </c:pt>
                <c:pt idx="19929">
                  <c:v>92.561470066267617</c:v>
                </c:pt>
                <c:pt idx="19930">
                  <c:v>92.562267248071777</c:v>
                </c:pt>
                <c:pt idx="19931">
                  <c:v>92.563064389997933</c:v>
                </c:pt>
                <c:pt idx="19932">
                  <c:v>92.563861492050052</c:v>
                </c:pt>
                <c:pt idx="19933">
                  <c:v>92.564658554232082</c:v>
                </c:pt>
                <c:pt idx="19934">
                  <c:v>92.565455576548089</c:v>
                </c:pt>
                <c:pt idx="19935">
                  <c:v>92.566252559001981</c:v>
                </c:pt>
                <c:pt idx="19936">
                  <c:v>92.567049501597793</c:v>
                </c:pt>
                <c:pt idx="19937">
                  <c:v>92.567846404339505</c:v>
                </c:pt>
                <c:pt idx="19938">
                  <c:v>92.568643267231096</c:v>
                </c:pt>
                <c:pt idx="19939">
                  <c:v>92.569440090276572</c:v>
                </c:pt>
                <c:pt idx="19940">
                  <c:v>92.570236873479885</c:v>
                </c:pt>
                <c:pt idx="19941">
                  <c:v>92.571033616845028</c:v>
                </c:pt>
                <c:pt idx="19942">
                  <c:v>92.571830320376009</c:v>
                </c:pt>
                <c:pt idx="19943">
                  <c:v>92.572626984076763</c:v>
                </c:pt>
                <c:pt idx="19944">
                  <c:v>92.573423607951327</c:v>
                </c:pt>
                <c:pt idx="19945">
                  <c:v>92.574220192003665</c:v>
                </c:pt>
                <c:pt idx="19946">
                  <c:v>92.575016736237728</c:v>
                </c:pt>
                <c:pt idx="19947">
                  <c:v>92.57581324065751</c:v>
                </c:pt>
                <c:pt idx="19948">
                  <c:v>92.576609705267018</c:v>
                </c:pt>
                <c:pt idx="19949">
                  <c:v>92.57740613007023</c:v>
                </c:pt>
                <c:pt idx="19950">
                  <c:v>92.578202515071069</c:v>
                </c:pt>
                <c:pt idx="19951">
                  <c:v>92.578998860273586</c:v>
                </c:pt>
                <c:pt idx="19952">
                  <c:v>92.579795165681688</c:v>
                </c:pt>
                <c:pt idx="19953">
                  <c:v>92.58059143129941</c:v>
                </c:pt>
                <c:pt idx="19954">
                  <c:v>92.581387657130705</c:v>
                </c:pt>
                <c:pt idx="19955">
                  <c:v>92.582183843179564</c:v>
                </c:pt>
                <c:pt idx="19956">
                  <c:v>92.582979989449939</c:v>
                </c:pt>
                <c:pt idx="19957">
                  <c:v>92.583776095945794</c:v>
                </c:pt>
                <c:pt idx="19958">
                  <c:v>92.584572162671179</c:v>
                </c:pt>
                <c:pt idx="19959">
                  <c:v>92.585368189629975</c:v>
                </c:pt>
                <c:pt idx="19960">
                  <c:v>92.586164176826173</c:v>
                </c:pt>
                <c:pt idx="19961">
                  <c:v>92.586960124263783</c:v>
                </c:pt>
                <c:pt idx="19962">
                  <c:v>92.587756031946753</c:v>
                </c:pt>
                <c:pt idx="19963">
                  <c:v>92.58855189987905</c:v>
                </c:pt>
                <c:pt idx="19964">
                  <c:v>92.589347728064681</c:v>
                </c:pt>
                <c:pt idx="19965">
                  <c:v>92.590143516507567</c:v>
                </c:pt>
                <c:pt idx="19966">
                  <c:v>92.590939265211688</c:v>
                </c:pt>
                <c:pt idx="19967">
                  <c:v>92.591734974181051</c:v>
                </c:pt>
                <c:pt idx="19968">
                  <c:v>92.592530643419579</c:v>
                </c:pt>
                <c:pt idx="19969">
                  <c:v>92.59332627293125</c:v>
                </c:pt>
                <c:pt idx="19970">
                  <c:v>92.594121862720044</c:v>
                </c:pt>
                <c:pt idx="19971">
                  <c:v>92.594917412789925</c:v>
                </c:pt>
                <c:pt idx="19972">
                  <c:v>92.595712923144859</c:v>
                </c:pt>
                <c:pt idx="19973">
                  <c:v>92.596508393788781</c:v>
                </c:pt>
                <c:pt idx="19974">
                  <c:v>92.597303824725714</c:v>
                </c:pt>
                <c:pt idx="19975">
                  <c:v>92.598099215959579</c:v>
                </c:pt>
                <c:pt idx="19976">
                  <c:v>92.598894567494312</c:v>
                </c:pt>
                <c:pt idx="19977">
                  <c:v>92.599689879333951</c:v>
                </c:pt>
                <c:pt idx="19978">
                  <c:v>92.600485151482388</c:v>
                </c:pt>
                <c:pt idx="19979">
                  <c:v>92.601280383943646</c:v>
                </c:pt>
                <c:pt idx="19980">
                  <c:v>92.602075576721617</c:v>
                </c:pt>
                <c:pt idx="19981">
                  <c:v>92.602870729820353</c:v>
                </c:pt>
                <c:pt idx="19982">
                  <c:v>92.603665843243704</c:v>
                </c:pt>
                <c:pt idx="19983">
                  <c:v>92.604460916995734</c:v>
                </c:pt>
                <c:pt idx="19984">
                  <c:v>92.605255951080309</c:v>
                </c:pt>
                <c:pt idx="19985">
                  <c:v>92.606050945501465</c:v>
                </c:pt>
                <c:pt idx="19986">
                  <c:v>92.60684590026311</c:v>
                </c:pt>
                <c:pt idx="19987">
                  <c:v>92.607640815369223</c:v>
                </c:pt>
                <c:pt idx="19988">
                  <c:v>92.608435690823754</c:v>
                </c:pt>
                <c:pt idx="19989">
                  <c:v>92.609230526630668</c:v>
                </c:pt>
                <c:pt idx="19990">
                  <c:v>92.610025322793888</c:v>
                </c:pt>
                <c:pt idx="19991">
                  <c:v>92.610820079317392</c:v>
                </c:pt>
                <c:pt idx="19992">
                  <c:v>92.61161479620516</c:v>
                </c:pt>
                <c:pt idx="19993">
                  <c:v>92.612409473461071</c:v>
                </c:pt>
                <c:pt idx="19994">
                  <c:v>92.613204111089175</c:v>
                </c:pt>
                <c:pt idx="19995">
                  <c:v>92.613998709093323</c:v>
                </c:pt>
                <c:pt idx="19996">
                  <c:v>92.614793267477538</c:v>
                </c:pt>
                <c:pt idx="19997">
                  <c:v>92.615587786245754</c:v>
                </c:pt>
                <c:pt idx="19998">
                  <c:v>92.616382265401924</c:v>
                </c:pt>
                <c:pt idx="19999">
                  <c:v>92.617176704949969</c:v>
                </c:pt>
                <c:pt idx="20000">
                  <c:v>92.617971104893883</c:v>
                </c:pt>
                <c:pt idx="20001">
                  <c:v>92.618765465237544</c:v>
                </c:pt>
                <c:pt idx="20002">
                  <c:v>92.61955978598499</c:v>
                </c:pt>
                <c:pt idx="20003">
                  <c:v>92.620354067140113</c:v>
                </c:pt>
                <c:pt idx="20004">
                  <c:v>92.621148308706893</c:v>
                </c:pt>
                <c:pt idx="20005">
                  <c:v>92.621942510689209</c:v>
                </c:pt>
                <c:pt idx="20006">
                  <c:v>92.622736673091083</c:v>
                </c:pt>
                <c:pt idx="20007">
                  <c:v>92.623530795916423</c:v>
                </c:pt>
                <c:pt idx="20008">
                  <c:v>92.624324879169166</c:v>
                </c:pt>
                <c:pt idx="20009">
                  <c:v>92.625118922853275</c:v>
                </c:pt>
                <c:pt idx="20010">
                  <c:v>92.625912926972703</c:v>
                </c:pt>
                <c:pt idx="20011">
                  <c:v>92.62670689153137</c:v>
                </c:pt>
                <c:pt idx="20012">
                  <c:v>92.6275008165332</c:v>
                </c:pt>
                <c:pt idx="20013">
                  <c:v>92.628294701982199</c:v>
                </c:pt>
                <c:pt idx="20014">
                  <c:v>92.629088547882247</c:v>
                </c:pt>
                <c:pt idx="20015">
                  <c:v>92.62988235423731</c:v>
                </c:pt>
                <c:pt idx="20016">
                  <c:v>92.630676121051309</c:v>
                </c:pt>
                <c:pt idx="20017">
                  <c:v>92.631469848328223</c:v>
                </c:pt>
                <c:pt idx="20018">
                  <c:v>92.632263536071932</c:v>
                </c:pt>
                <c:pt idx="20019">
                  <c:v>92.633057184286429</c:v>
                </c:pt>
                <c:pt idx="20020">
                  <c:v>92.633850792975622</c:v>
                </c:pt>
                <c:pt idx="20021">
                  <c:v>92.634644362143462</c:v>
                </c:pt>
                <c:pt idx="20022">
                  <c:v>92.635437891793842</c:v>
                </c:pt>
                <c:pt idx="20023">
                  <c:v>92.636231381930784</c:v>
                </c:pt>
                <c:pt idx="20024">
                  <c:v>92.63702483255814</c:v>
                </c:pt>
                <c:pt idx="20025">
                  <c:v>92.637818243679874</c:v>
                </c:pt>
                <c:pt idx="20026">
                  <c:v>92.638611615299936</c:v>
                </c:pt>
                <c:pt idx="20027">
                  <c:v>92.63940494742225</c:v>
                </c:pt>
                <c:pt idx="20028">
                  <c:v>92.640198240050722</c:v>
                </c:pt>
                <c:pt idx="20029">
                  <c:v>92.640991493189304</c:v>
                </c:pt>
                <c:pt idx="20030">
                  <c:v>92.641784706841946</c:v>
                </c:pt>
                <c:pt idx="20031">
                  <c:v>92.642577881012556</c:v>
                </c:pt>
                <c:pt idx="20032">
                  <c:v>92.643371015705071</c:v>
                </c:pt>
                <c:pt idx="20033">
                  <c:v>92.644164110923427</c:v>
                </c:pt>
                <c:pt idx="20034">
                  <c:v>92.644957166671531</c:v>
                </c:pt>
                <c:pt idx="20035">
                  <c:v>92.645750182953321</c:v>
                </c:pt>
                <c:pt idx="20036">
                  <c:v>92.646543159772747</c:v>
                </c:pt>
                <c:pt idx="20037">
                  <c:v>92.647336097133731</c:v>
                </c:pt>
                <c:pt idx="20038">
                  <c:v>92.648128995040153</c:v>
                </c:pt>
                <c:pt idx="20039">
                  <c:v>92.648921853495992</c:v>
                </c:pt>
                <c:pt idx="20040">
                  <c:v>92.649714672505141</c:v>
                </c:pt>
                <c:pt idx="20041">
                  <c:v>92.650507452071579</c:v>
                </c:pt>
                <c:pt idx="20042">
                  <c:v>92.651300192199159</c:v>
                </c:pt>
                <c:pt idx="20043">
                  <c:v>92.652092892891829</c:v>
                </c:pt>
                <c:pt idx="20044">
                  <c:v>92.652885554153528</c:v>
                </c:pt>
                <c:pt idx="20045">
                  <c:v>92.653678175988162</c:v>
                </c:pt>
                <c:pt idx="20046">
                  <c:v>92.654470758399682</c:v>
                </c:pt>
                <c:pt idx="20047">
                  <c:v>92.655263301391983</c:v>
                </c:pt>
                <c:pt idx="20048">
                  <c:v>92.656055804968986</c:v>
                </c:pt>
                <c:pt idx="20049">
                  <c:v>92.656848269134628</c:v>
                </c:pt>
                <c:pt idx="20050">
                  <c:v>92.657640693892802</c:v>
                </c:pt>
                <c:pt idx="20051">
                  <c:v>92.65843307924743</c:v>
                </c:pt>
                <c:pt idx="20052">
                  <c:v>92.659225425202479</c:v>
                </c:pt>
                <c:pt idx="20053">
                  <c:v>92.660017731761798</c:v>
                </c:pt>
                <c:pt idx="20054">
                  <c:v>92.660809998929366</c:v>
                </c:pt>
                <c:pt idx="20055">
                  <c:v>92.66160222670905</c:v>
                </c:pt>
                <c:pt idx="20056">
                  <c:v>92.662394415104814</c:v>
                </c:pt>
                <c:pt idx="20057">
                  <c:v>92.663186564120522</c:v>
                </c:pt>
                <c:pt idx="20058">
                  <c:v>92.663978673760127</c:v>
                </c:pt>
                <c:pt idx="20059">
                  <c:v>92.664770744027507</c:v>
                </c:pt>
                <c:pt idx="20060">
                  <c:v>92.665562774926627</c:v>
                </c:pt>
                <c:pt idx="20061">
                  <c:v>92.666354766461353</c:v>
                </c:pt>
                <c:pt idx="20062">
                  <c:v>92.667146718635635</c:v>
                </c:pt>
                <c:pt idx="20063">
                  <c:v>92.667938631453367</c:v>
                </c:pt>
                <c:pt idx="20064">
                  <c:v>92.668730504918429</c:v>
                </c:pt>
                <c:pt idx="20065">
                  <c:v>92.669522339034799</c:v>
                </c:pt>
                <c:pt idx="20066">
                  <c:v>92.670314133806357</c:v>
                </c:pt>
                <c:pt idx="20067">
                  <c:v>92.671105889236955</c:v>
                </c:pt>
                <c:pt idx="20068">
                  <c:v>92.671897605330614</c:v>
                </c:pt>
                <c:pt idx="20069">
                  <c:v>92.672689282091156</c:v>
                </c:pt>
                <c:pt idx="20070">
                  <c:v>92.673480919522504</c:v>
                </c:pt>
                <c:pt idx="20071">
                  <c:v>92.67427251762858</c:v>
                </c:pt>
                <c:pt idx="20072">
                  <c:v>92.675064076413335</c:v>
                </c:pt>
                <c:pt idx="20073">
                  <c:v>92.675855595880591</c:v>
                </c:pt>
                <c:pt idx="20074">
                  <c:v>92.676647076034286</c:v>
                </c:pt>
                <c:pt idx="20075">
                  <c:v>92.677438516878354</c:v>
                </c:pt>
                <c:pt idx="20076">
                  <c:v>92.678229918416648</c:v>
                </c:pt>
                <c:pt idx="20077">
                  <c:v>92.679021280653131</c:v>
                </c:pt>
                <c:pt idx="20078">
                  <c:v>92.679812603591643</c:v>
                </c:pt>
                <c:pt idx="20079">
                  <c:v>92.680603887236131</c:v>
                </c:pt>
                <c:pt idx="20080">
                  <c:v>92.68139513159052</c:v>
                </c:pt>
                <c:pt idx="20081">
                  <c:v>92.682186336658617</c:v>
                </c:pt>
                <c:pt idx="20082">
                  <c:v>92.68297750244443</c:v>
                </c:pt>
                <c:pt idx="20083">
                  <c:v>92.683768628951796</c:v>
                </c:pt>
                <c:pt idx="20084">
                  <c:v>92.684559716184637</c:v>
                </c:pt>
                <c:pt idx="20085">
                  <c:v>92.685350764146818</c:v>
                </c:pt>
                <c:pt idx="20086">
                  <c:v>92.686141772842305</c:v>
                </c:pt>
                <c:pt idx="20087">
                  <c:v>92.686932742274919</c:v>
                </c:pt>
                <c:pt idx="20088">
                  <c:v>92.687723672448641</c:v>
                </c:pt>
                <c:pt idx="20089">
                  <c:v>92.688514563367292</c:v>
                </c:pt>
                <c:pt idx="20090">
                  <c:v>92.689305415034809</c:v>
                </c:pt>
                <c:pt idx="20091">
                  <c:v>92.690096227455072</c:v>
                </c:pt>
                <c:pt idx="20092">
                  <c:v>92.690887000632003</c:v>
                </c:pt>
                <c:pt idx="20093">
                  <c:v>92.691677734569453</c:v>
                </c:pt>
                <c:pt idx="20094">
                  <c:v>92.692468429271329</c:v>
                </c:pt>
                <c:pt idx="20095">
                  <c:v>92.69325908474157</c:v>
                </c:pt>
                <c:pt idx="20096">
                  <c:v>92.694049700984024</c:v>
                </c:pt>
                <c:pt idx="20097">
                  <c:v>92.694840278002573</c:v>
                </c:pt>
                <c:pt idx="20098">
                  <c:v>92.695630815801152</c:v>
                </c:pt>
                <c:pt idx="20099">
                  <c:v>92.696421314383613</c:v>
                </c:pt>
                <c:pt idx="20100">
                  <c:v>92.69721177375385</c:v>
                </c:pt>
                <c:pt idx="20101">
                  <c:v>92.698002193915784</c:v>
                </c:pt>
                <c:pt idx="20102">
                  <c:v>92.698792574873295</c:v>
                </c:pt>
                <c:pt idx="20103">
                  <c:v>92.699582916630249</c:v>
                </c:pt>
                <c:pt idx="20104">
                  <c:v>92.700373219190539</c:v>
                </c:pt>
                <c:pt idx="20105">
                  <c:v>92.701163482558073</c:v>
                </c:pt>
                <c:pt idx="20106">
                  <c:v>92.701953706736731</c:v>
                </c:pt>
                <c:pt idx="20107">
                  <c:v>92.702743891730378</c:v>
                </c:pt>
                <c:pt idx="20108">
                  <c:v>92.703534037542951</c:v>
                </c:pt>
                <c:pt idx="20109">
                  <c:v>92.704324144178273</c:v>
                </c:pt>
                <c:pt idx="20110">
                  <c:v>92.705114211640236</c:v>
                </c:pt>
                <c:pt idx="20111">
                  <c:v>92.705904239932792</c:v>
                </c:pt>
                <c:pt idx="20112">
                  <c:v>92.70669422905975</c:v>
                </c:pt>
                <c:pt idx="20113">
                  <c:v>92.70748417902503</c:v>
                </c:pt>
                <c:pt idx="20114">
                  <c:v>92.7082740898325</c:v>
                </c:pt>
                <c:pt idx="20115">
                  <c:v>92.709063961486066</c:v>
                </c:pt>
                <c:pt idx="20116">
                  <c:v>92.709853793989566</c:v>
                </c:pt>
                <c:pt idx="20117">
                  <c:v>92.710643587346937</c:v>
                </c:pt>
                <c:pt idx="20118">
                  <c:v>92.711433341561985</c:v>
                </c:pt>
                <c:pt idx="20119">
                  <c:v>92.712223056638663</c:v>
                </c:pt>
                <c:pt idx="20120">
                  <c:v>92.713012732580822</c:v>
                </c:pt>
                <c:pt idx="20121">
                  <c:v>92.71380236939234</c:v>
                </c:pt>
                <c:pt idx="20122">
                  <c:v>92.71459196707707</c:v>
                </c:pt>
                <c:pt idx="20123">
                  <c:v>92.715381525638932</c:v>
                </c:pt>
                <c:pt idx="20124">
                  <c:v>92.716171045081765</c:v>
                </c:pt>
                <c:pt idx="20125">
                  <c:v>92.716960525409476</c:v>
                </c:pt>
                <c:pt idx="20126">
                  <c:v>92.717749966625931</c:v>
                </c:pt>
                <c:pt idx="20127">
                  <c:v>92.71853936873498</c:v>
                </c:pt>
                <c:pt idx="20128">
                  <c:v>92.719328731740532</c:v>
                </c:pt>
                <c:pt idx="20129">
                  <c:v>92.720118055646452</c:v>
                </c:pt>
                <c:pt idx="20130">
                  <c:v>92.72090734045662</c:v>
                </c:pt>
                <c:pt idx="20131">
                  <c:v>92.721696586174872</c:v>
                </c:pt>
                <c:pt idx="20132">
                  <c:v>92.722485792805116</c:v>
                </c:pt>
                <c:pt idx="20133">
                  <c:v>92.723274960351205</c:v>
                </c:pt>
                <c:pt idx="20134">
                  <c:v>92.72406408881703</c:v>
                </c:pt>
                <c:pt idx="20135">
                  <c:v>92.724853178206459</c:v>
                </c:pt>
                <c:pt idx="20136">
                  <c:v>92.725642228523355</c:v>
                </c:pt>
                <c:pt idx="20137">
                  <c:v>92.726431239771571</c:v>
                </c:pt>
                <c:pt idx="20138">
                  <c:v>92.727220211954986</c:v>
                </c:pt>
                <c:pt idx="20139">
                  <c:v>92.728009145077451</c:v>
                </c:pt>
                <c:pt idx="20140">
                  <c:v>92.728798039142902</c:v>
                </c:pt>
                <c:pt idx="20141">
                  <c:v>92.729586894155133</c:v>
                </c:pt>
                <c:pt idx="20142">
                  <c:v>92.730375710118011</c:v>
                </c:pt>
                <c:pt idx="20143">
                  <c:v>92.731164487035471</c:v>
                </c:pt>
                <c:pt idx="20144">
                  <c:v>92.731953224911308</c:v>
                </c:pt>
                <c:pt idx="20145">
                  <c:v>92.73274192374943</c:v>
                </c:pt>
                <c:pt idx="20146">
                  <c:v>92.733530583553659</c:v>
                </c:pt>
                <c:pt idx="20147">
                  <c:v>92.734319204327903</c:v>
                </c:pt>
                <c:pt idx="20148">
                  <c:v>92.735107786076</c:v>
                </c:pt>
                <c:pt idx="20149">
                  <c:v>92.7358963288018</c:v>
                </c:pt>
                <c:pt idx="20150">
                  <c:v>92.736684832509212</c:v>
                </c:pt>
                <c:pt idx="20151">
                  <c:v>92.737473297202015</c:v>
                </c:pt>
                <c:pt idx="20152">
                  <c:v>92.738261722884161</c:v>
                </c:pt>
                <c:pt idx="20153">
                  <c:v>92.739050109559486</c:v>
                </c:pt>
                <c:pt idx="20154">
                  <c:v>92.739838457231812</c:v>
                </c:pt>
                <c:pt idx="20155">
                  <c:v>92.740626765905034</c:v>
                </c:pt>
                <c:pt idx="20156">
                  <c:v>92.741415035582946</c:v>
                </c:pt>
                <c:pt idx="20157">
                  <c:v>92.742203266269513</c:v>
                </c:pt>
                <c:pt idx="20158">
                  <c:v>92.742991457968529</c:v>
                </c:pt>
                <c:pt idx="20159">
                  <c:v>92.743779610683831</c:v>
                </c:pt>
                <c:pt idx="20160">
                  <c:v>92.744567724419312</c:v>
                </c:pt>
                <c:pt idx="20161">
                  <c:v>92.745355799178824</c:v>
                </c:pt>
                <c:pt idx="20162">
                  <c:v>92.746143834966205</c:v>
                </c:pt>
                <c:pt idx="20163">
                  <c:v>92.746931831785318</c:v>
                </c:pt>
                <c:pt idx="20164">
                  <c:v>92.747719789640044</c:v>
                </c:pt>
                <c:pt idx="20165">
                  <c:v>92.748507708534191</c:v>
                </c:pt>
                <c:pt idx="20166">
                  <c:v>92.749295588471597</c:v>
                </c:pt>
                <c:pt idx="20167">
                  <c:v>92.750083429456183</c:v>
                </c:pt>
                <c:pt idx="20168">
                  <c:v>92.750871231491743</c:v>
                </c:pt>
                <c:pt idx="20169">
                  <c:v>92.751658994582172</c:v>
                </c:pt>
                <c:pt idx="20170">
                  <c:v>92.752446718731306</c:v>
                </c:pt>
                <c:pt idx="20171">
                  <c:v>92.753234403942969</c:v>
                </c:pt>
                <c:pt idx="20172">
                  <c:v>92.754022050221025</c:v>
                </c:pt>
                <c:pt idx="20173">
                  <c:v>92.754809657569325</c:v>
                </c:pt>
                <c:pt idx="20174">
                  <c:v>92.755597225991735</c:v>
                </c:pt>
                <c:pt idx="20175">
                  <c:v>92.756384755492078</c:v>
                </c:pt>
                <c:pt idx="20176">
                  <c:v>92.757172246074177</c:v>
                </c:pt>
                <c:pt idx="20177">
                  <c:v>92.757959697741967</c:v>
                </c:pt>
                <c:pt idx="20178">
                  <c:v>92.758747110499186</c:v>
                </c:pt>
                <c:pt idx="20179">
                  <c:v>92.759534484349743</c:v>
                </c:pt>
                <c:pt idx="20180">
                  <c:v>92.760321819297488</c:v>
                </c:pt>
                <c:pt idx="20181">
                  <c:v>92.76110911534623</c:v>
                </c:pt>
                <c:pt idx="20182">
                  <c:v>92.76189637249982</c:v>
                </c:pt>
                <c:pt idx="20183">
                  <c:v>92.762683590762123</c:v>
                </c:pt>
                <c:pt idx="20184">
                  <c:v>92.763470770136962</c:v>
                </c:pt>
                <c:pt idx="20185">
                  <c:v>92.764257910628174</c:v>
                </c:pt>
                <c:pt idx="20186">
                  <c:v>92.765045012239639</c:v>
                </c:pt>
                <c:pt idx="20187">
                  <c:v>92.765832074975137</c:v>
                </c:pt>
                <c:pt idx="20188">
                  <c:v>92.766619098838575</c:v>
                </c:pt>
                <c:pt idx="20189">
                  <c:v>92.767406083833734</c:v>
                </c:pt>
                <c:pt idx="20190">
                  <c:v>92.768193029964479</c:v>
                </c:pt>
                <c:pt idx="20191">
                  <c:v>92.768979937234647</c:v>
                </c:pt>
                <c:pt idx="20192">
                  <c:v>92.769766805648089</c:v>
                </c:pt>
                <c:pt idx="20193">
                  <c:v>92.7705536352086</c:v>
                </c:pt>
                <c:pt idx="20194">
                  <c:v>92.771340425920059</c:v>
                </c:pt>
                <c:pt idx="20195">
                  <c:v>92.772127177786302</c:v>
                </c:pt>
                <c:pt idx="20196">
                  <c:v>92.772913890811139</c:v>
                </c:pt>
                <c:pt idx="20197">
                  <c:v>92.773700564998421</c:v>
                </c:pt>
                <c:pt idx="20198">
                  <c:v>92.77448720035197</c:v>
                </c:pt>
                <c:pt idx="20199">
                  <c:v>92.775273796875638</c:v>
                </c:pt>
                <c:pt idx="20200">
                  <c:v>92.776060354573218</c:v>
                </c:pt>
                <c:pt idx="20201">
                  <c:v>92.776846873448619</c:v>
                </c:pt>
                <c:pt idx="20202">
                  <c:v>92.777633353505593</c:v>
                </c:pt>
                <c:pt idx="20203">
                  <c:v>92.778419794748004</c:v>
                </c:pt>
                <c:pt idx="20204">
                  <c:v>92.779206197179704</c:v>
                </c:pt>
                <c:pt idx="20205">
                  <c:v>92.779992560804487</c:v>
                </c:pt>
                <c:pt idx="20206">
                  <c:v>92.780778885626219</c:v>
                </c:pt>
                <c:pt idx="20207">
                  <c:v>92.781565171648708</c:v>
                </c:pt>
                <c:pt idx="20208">
                  <c:v>92.782351418875763</c:v>
                </c:pt>
                <c:pt idx="20209">
                  <c:v>92.783137627311234</c:v>
                </c:pt>
                <c:pt idx="20210">
                  <c:v>92.783923796958959</c:v>
                </c:pt>
                <c:pt idx="20211">
                  <c:v>92.78470992782276</c:v>
                </c:pt>
                <c:pt idx="20212">
                  <c:v>92.785496019906446</c:v>
                </c:pt>
                <c:pt idx="20213">
                  <c:v>92.786282073213854</c:v>
                </c:pt>
                <c:pt idx="20214">
                  <c:v>92.787068087748821</c:v>
                </c:pt>
                <c:pt idx="20215">
                  <c:v>92.787854063515169</c:v>
                </c:pt>
                <c:pt idx="20216">
                  <c:v>92.788640000516693</c:v>
                </c:pt>
                <c:pt idx="20217">
                  <c:v>92.789425898757244</c:v>
                </c:pt>
                <c:pt idx="20218">
                  <c:v>92.790211758240645</c:v>
                </c:pt>
                <c:pt idx="20219">
                  <c:v>92.790997578970718</c:v>
                </c:pt>
                <c:pt idx="20220">
                  <c:v>92.791783360951271</c:v>
                </c:pt>
                <c:pt idx="20221">
                  <c:v>92.792569104186143</c:v>
                </c:pt>
                <c:pt idx="20222">
                  <c:v>92.793354808679112</c:v>
                </c:pt>
                <c:pt idx="20223">
                  <c:v>92.794140474434045</c:v>
                </c:pt>
                <c:pt idx="20224">
                  <c:v>92.794926101454777</c:v>
                </c:pt>
                <c:pt idx="20225">
                  <c:v>92.795711689745048</c:v>
                </c:pt>
                <c:pt idx="20226">
                  <c:v>92.796497239308778</c:v>
                </c:pt>
                <c:pt idx="20227">
                  <c:v>92.797282750149705</c:v>
                </c:pt>
                <c:pt idx="20228">
                  <c:v>92.798068222271667</c:v>
                </c:pt>
                <c:pt idx="20229">
                  <c:v>92.798853655678514</c:v>
                </c:pt>
                <c:pt idx="20230">
                  <c:v>92.799639050374026</c:v>
                </c:pt>
                <c:pt idx="20231">
                  <c:v>92.800424406362026</c:v>
                </c:pt>
                <c:pt idx="20232">
                  <c:v>92.801209723646338</c:v>
                </c:pt>
                <c:pt idx="20233">
                  <c:v>92.801995002230782</c:v>
                </c:pt>
                <c:pt idx="20234">
                  <c:v>92.802780242119141</c:v>
                </c:pt>
                <c:pt idx="20235">
                  <c:v>92.80356544331525</c:v>
                </c:pt>
                <c:pt idx="20236">
                  <c:v>92.804350605822933</c:v>
                </c:pt>
                <c:pt idx="20237">
                  <c:v>92.805135729645954</c:v>
                </c:pt>
                <c:pt idx="20238">
                  <c:v>92.805920814788209</c:v>
                </c:pt>
                <c:pt idx="20239">
                  <c:v>92.806705861253462</c:v>
                </c:pt>
                <c:pt idx="20240">
                  <c:v>92.807490869045495</c:v>
                </c:pt>
                <c:pt idx="20241">
                  <c:v>92.808275838168157</c:v>
                </c:pt>
                <c:pt idx="20242">
                  <c:v>92.80906076862523</c:v>
                </c:pt>
                <c:pt idx="20243">
                  <c:v>92.80984566042055</c:v>
                </c:pt>
                <c:pt idx="20244">
                  <c:v>92.810630513557939</c:v>
                </c:pt>
                <c:pt idx="20245">
                  <c:v>92.811415328041164</c:v>
                </c:pt>
                <c:pt idx="20246">
                  <c:v>92.812200103874034</c:v>
                </c:pt>
                <c:pt idx="20247">
                  <c:v>92.812984841060384</c:v>
                </c:pt>
                <c:pt idx="20248">
                  <c:v>92.813769539603996</c:v>
                </c:pt>
                <c:pt idx="20249">
                  <c:v>92.81455419950872</c:v>
                </c:pt>
                <c:pt idx="20250">
                  <c:v>92.815338820778294</c:v>
                </c:pt>
                <c:pt idx="20251">
                  <c:v>92.816123403416555</c:v>
                </c:pt>
                <c:pt idx="20252">
                  <c:v>92.816907947427325</c:v>
                </c:pt>
                <c:pt idx="20253">
                  <c:v>92.81769245281437</c:v>
                </c:pt>
                <c:pt idx="20254">
                  <c:v>92.818476919581528</c:v>
                </c:pt>
                <c:pt idx="20255">
                  <c:v>92.819261347732578</c:v>
                </c:pt>
                <c:pt idx="20256">
                  <c:v>92.820045737271329</c:v>
                </c:pt>
                <c:pt idx="20257">
                  <c:v>92.820830088201589</c:v>
                </c:pt>
                <c:pt idx="20258">
                  <c:v>92.821614400527139</c:v>
                </c:pt>
                <c:pt idx="20259">
                  <c:v>92.822398674251829</c:v>
                </c:pt>
                <c:pt idx="20260">
                  <c:v>92.823182909379383</c:v>
                </c:pt>
                <c:pt idx="20261">
                  <c:v>92.823967105913653</c:v>
                </c:pt>
                <c:pt idx="20262">
                  <c:v>92.824751263858417</c:v>
                </c:pt>
                <c:pt idx="20263">
                  <c:v>92.825535383217471</c:v>
                </c:pt>
                <c:pt idx="20264">
                  <c:v>92.826319463994608</c:v>
                </c:pt>
                <c:pt idx="20265">
                  <c:v>92.82710350619368</c:v>
                </c:pt>
                <c:pt idx="20266">
                  <c:v>92.82788750981841</c:v>
                </c:pt>
                <c:pt idx="20267">
                  <c:v>92.828671474872621</c:v>
                </c:pt>
                <c:pt idx="20268">
                  <c:v>92.829455401360121</c:v>
                </c:pt>
                <c:pt idx="20269">
                  <c:v>92.830239289284691</c:v>
                </c:pt>
                <c:pt idx="20270">
                  <c:v>92.831023138650139</c:v>
                </c:pt>
                <c:pt idx="20271">
                  <c:v>92.831806949460216</c:v>
                </c:pt>
                <c:pt idx="20272">
                  <c:v>92.832590721718759</c:v>
                </c:pt>
                <c:pt idx="20273">
                  <c:v>92.833374455429535</c:v>
                </c:pt>
                <c:pt idx="20274">
                  <c:v>92.834158150596352</c:v>
                </c:pt>
                <c:pt idx="20275">
                  <c:v>92.834941807222989</c:v>
                </c:pt>
                <c:pt idx="20276">
                  <c:v>92.835725425313271</c:v>
                </c:pt>
                <c:pt idx="20277">
                  <c:v>92.836509004870933</c:v>
                </c:pt>
                <c:pt idx="20278">
                  <c:v>92.8372925458998</c:v>
                </c:pt>
                <c:pt idx="20279">
                  <c:v>92.838076048403664</c:v>
                </c:pt>
                <c:pt idx="20280">
                  <c:v>92.838859512386279</c:v>
                </c:pt>
                <c:pt idx="20281">
                  <c:v>92.839642937851451</c:v>
                </c:pt>
                <c:pt idx="20282">
                  <c:v>92.840426324802991</c:v>
                </c:pt>
                <c:pt idx="20283">
                  <c:v>92.841209673244663</c:v>
                </c:pt>
                <c:pt idx="20284">
                  <c:v>92.841992983180248</c:v>
                </c:pt>
                <c:pt idx="20285">
                  <c:v>92.84277625461354</c:v>
                </c:pt>
                <c:pt idx="20286">
                  <c:v>92.843559487548305</c:v>
                </c:pt>
                <c:pt idx="20287">
                  <c:v>92.844342681988351</c:v>
                </c:pt>
                <c:pt idx="20288">
                  <c:v>92.845125837937488</c:v>
                </c:pt>
                <c:pt idx="20289">
                  <c:v>92.845908955399452</c:v>
                </c:pt>
                <c:pt idx="20290">
                  <c:v>92.846692034377995</c:v>
                </c:pt>
                <c:pt idx="20291">
                  <c:v>92.847475074876982</c:v>
                </c:pt>
                <c:pt idx="20292">
                  <c:v>92.848258076900152</c:v>
                </c:pt>
                <c:pt idx="20293">
                  <c:v>92.849041040451297</c:v>
                </c:pt>
                <c:pt idx="20294">
                  <c:v>92.849823965534185</c:v>
                </c:pt>
                <c:pt idx="20295">
                  <c:v>92.850606852152623</c:v>
                </c:pt>
                <c:pt idx="20296">
                  <c:v>92.851389700310321</c:v>
                </c:pt>
                <c:pt idx="20297">
                  <c:v>92.85217251001113</c:v>
                </c:pt>
                <c:pt idx="20298">
                  <c:v>92.852955281258815</c:v>
                </c:pt>
                <c:pt idx="20299">
                  <c:v>92.853738014057114</c:v>
                </c:pt>
                <c:pt idx="20300">
                  <c:v>92.854520708409865</c:v>
                </c:pt>
                <c:pt idx="20301">
                  <c:v>92.85530336432079</c:v>
                </c:pt>
                <c:pt idx="20302">
                  <c:v>92.856085981793683</c:v>
                </c:pt>
                <c:pt idx="20303">
                  <c:v>92.856868560832353</c:v>
                </c:pt>
                <c:pt idx="20304">
                  <c:v>92.857651101440524</c:v>
                </c:pt>
                <c:pt idx="20305">
                  <c:v>92.858433603622004</c:v>
                </c:pt>
                <c:pt idx="20306">
                  <c:v>92.85921606738053</c:v>
                </c:pt>
                <c:pt idx="20307">
                  <c:v>92.859998492719924</c:v>
                </c:pt>
                <c:pt idx="20308">
                  <c:v>92.860780879643926</c:v>
                </c:pt>
                <c:pt idx="20309">
                  <c:v>92.861563228156314</c:v>
                </c:pt>
                <c:pt idx="20310">
                  <c:v>92.862345538260854</c:v>
                </c:pt>
                <c:pt idx="20311">
                  <c:v>92.863127809961327</c:v>
                </c:pt>
                <c:pt idx="20312">
                  <c:v>92.863910043261498</c:v>
                </c:pt>
                <c:pt idx="20313">
                  <c:v>92.864692238165176</c:v>
                </c:pt>
                <c:pt idx="20314">
                  <c:v>92.865474394676042</c:v>
                </c:pt>
                <c:pt idx="20315">
                  <c:v>92.866256512797932</c:v>
                </c:pt>
                <c:pt idx="20316">
                  <c:v>92.867038592534612</c:v>
                </c:pt>
                <c:pt idx="20317">
                  <c:v>92.867820633889806</c:v>
                </c:pt>
                <c:pt idx="20318">
                  <c:v>92.868602636867337</c:v>
                </c:pt>
                <c:pt idx="20319">
                  <c:v>92.869384601470941</c:v>
                </c:pt>
                <c:pt idx="20320">
                  <c:v>92.870166527704384</c:v>
                </c:pt>
                <c:pt idx="20321">
                  <c:v>92.870948415571448</c:v>
                </c:pt>
                <c:pt idx="20322">
                  <c:v>92.871730265075868</c:v>
                </c:pt>
                <c:pt idx="20323">
                  <c:v>92.872512076221454</c:v>
                </c:pt>
                <c:pt idx="20324">
                  <c:v>92.873293849011915</c:v>
                </c:pt>
                <c:pt idx="20325">
                  <c:v>92.874075583451045</c:v>
                </c:pt>
                <c:pt idx="20326">
                  <c:v>92.87485727954261</c:v>
                </c:pt>
                <c:pt idx="20327">
                  <c:v>92.87563893729039</c:v>
                </c:pt>
                <c:pt idx="20328">
                  <c:v>92.876420556698065</c:v>
                </c:pt>
                <c:pt idx="20329">
                  <c:v>92.877202137769501</c:v>
                </c:pt>
                <c:pt idx="20330">
                  <c:v>92.877983680508365</c:v>
                </c:pt>
                <c:pt idx="20331">
                  <c:v>92.878765184918478</c:v>
                </c:pt>
                <c:pt idx="20332">
                  <c:v>92.879546651003608</c:v>
                </c:pt>
                <c:pt idx="20333">
                  <c:v>92.880328078767477</c:v>
                </c:pt>
                <c:pt idx="20334">
                  <c:v>92.881109468213836</c:v>
                </c:pt>
                <c:pt idx="20335">
                  <c:v>92.881890819346452</c:v>
                </c:pt>
                <c:pt idx="20336">
                  <c:v>92.882672132169148</c:v>
                </c:pt>
                <c:pt idx="20337">
                  <c:v>92.883453406685561</c:v>
                </c:pt>
                <c:pt idx="20338">
                  <c:v>92.884234642899528</c:v>
                </c:pt>
                <c:pt idx="20339">
                  <c:v>92.885015840814802</c:v>
                </c:pt>
                <c:pt idx="20340">
                  <c:v>92.885797000435119</c:v>
                </c:pt>
                <c:pt idx="20341">
                  <c:v>92.886578121764245</c:v>
                </c:pt>
                <c:pt idx="20342">
                  <c:v>92.88735920480589</c:v>
                </c:pt>
                <c:pt idx="20343">
                  <c:v>92.888140249563861</c:v>
                </c:pt>
                <c:pt idx="20344">
                  <c:v>92.888921256041897</c:v>
                </c:pt>
                <c:pt idx="20345">
                  <c:v>92.889702224243734</c:v>
                </c:pt>
                <c:pt idx="20346">
                  <c:v>92.890483154173154</c:v>
                </c:pt>
                <c:pt idx="20347">
                  <c:v>92.891264045833879</c:v>
                </c:pt>
                <c:pt idx="20348">
                  <c:v>92.89204489922966</c:v>
                </c:pt>
                <c:pt idx="20349">
                  <c:v>92.892825714364278</c:v>
                </c:pt>
                <c:pt idx="20350">
                  <c:v>92.893606491241414</c:v>
                </c:pt>
                <c:pt idx="20351">
                  <c:v>92.894387229864904</c:v>
                </c:pt>
                <c:pt idx="20352">
                  <c:v>92.895167930238443</c:v>
                </c:pt>
                <c:pt idx="20353">
                  <c:v>92.895948592365798</c:v>
                </c:pt>
                <c:pt idx="20354">
                  <c:v>92.896729216250705</c:v>
                </c:pt>
                <c:pt idx="20355">
                  <c:v>92.897509801896931</c:v>
                </c:pt>
                <c:pt idx="20356">
                  <c:v>92.898290349308184</c:v>
                </c:pt>
                <c:pt idx="20357">
                  <c:v>92.899070858488216</c:v>
                </c:pt>
                <c:pt idx="20358">
                  <c:v>92.899851329440821</c:v>
                </c:pt>
                <c:pt idx="20359">
                  <c:v>92.900631762169709</c:v>
                </c:pt>
                <c:pt idx="20360">
                  <c:v>92.901412156678603</c:v>
                </c:pt>
                <c:pt idx="20361">
                  <c:v>92.902192512971268</c:v>
                </c:pt>
                <c:pt idx="20362">
                  <c:v>92.902972831051471</c:v>
                </c:pt>
                <c:pt idx="20363">
                  <c:v>92.903753110922906</c:v>
                </c:pt>
                <c:pt idx="20364">
                  <c:v>92.90453335258934</c:v>
                </c:pt>
                <c:pt idx="20365">
                  <c:v>92.905313556054523</c:v>
                </c:pt>
                <c:pt idx="20366">
                  <c:v>92.906093721322165</c:v>
                </c:pt>
                <c:pt idx="20367">
                  <c:v>92.906873848396046</c:v>
                </c:pt>
                <c:pt idx="20368">
                  <c:v>92.907653937279875</c:v>
                </c:pt>
                <c:pt idx="20369">
                  <c:v>92.908433987977418</c:v>
                </c:pt>
                <c:pt idx="20370">
                  <c:v>92.909214000492383</c:v>
                </c:pt>
                <c:pt idx="20371">
                  <c:v>92.909993974828524</c:v>
                </c:pt>
                <c:pt idx="20372">
                  <c:v>92.91077391098959</c:v>
                </c:pt>
                <c:pt idx="20373">
                  <c:v>92.911553808979278</c:v>
                </c:pt>
                <c:pt idx="20374">
                  <c:v>92.912333668801367</c:v>
                </c:pt>
                <c:pt idx="20375">
                  <c:v>92.913113490459551</c:v>
                </c:pt>
                <c:pt idx="20376">
                  <c:v>92.913893273957598</c:v>
                </c:pt>
                <c:pt idx="20377">
                  <c:v>92.914673019299258</c:v>
                </c:pt>
                <c:pt idx="20378">
                  <c:v>92.915452726488226</c:v>
                </c:pt>
                <c:pt idx="20379">
                  <c:v>92.916232395528269</c:v>
                </c:pt>
                <c:pt idx="20380">
                  <c:v>92.917012026423066</c:v>
                </c:pt>
                <c:pt idx="20381">
                  <c:v>92.917791619176384</c:v>
                </c:pt>
                <c:pt idx="20382">
                  <c:v>92.918571173791975</c:v>
                </c:pt>
                <c:pt idx="20383">
                  <c:v>92.919350690273546</c:v>
                </c:pt>
                <c:pt idx="20384">
                  <c:v>92.920130168624837</c:v>
                </c:pt>
                <c:pt idx="20385">
                  <c:v>92.920909608849556</c:v>
                </c:pt>
                <c:pt idx="20386">
                  <c:v>92.921689010951468</c:v>
                </c:pt>
                <c:pt idx="20387">
                  <c:v>92.922468374934269</c:v>
                </c:pt>
                <c:pt idx="20388">
                  <c:v>92.92324770080171</c:v>
                </c:pt>
                <c:pt idx="20389">
                  <c:v>92.924026988557543</c:v>
                </c:pt>
                <c:pt idx="20390">
                  <c:v>92.924806238205434</c:v>
                </c:pt>
                <c:pt idx="20391">
                  <c:v>92.925585449749121</c:v>
                </c:pt>
                <c:pt idx="20392">
                  <c:v>92.926364623192356</c:v>
                </c:pt>
                <c:pt idx="20393">
                  <c:v>92.92714375853889</c:v>
                </c:pt>
                <c:pt idx="20394">
                  <c:v>92.927922855792389</c:v>
                </c:pt>
                <c:pt idx="20395">
                  <c:v>92.928701914956605</c:v>
                </c:pt>
                <c:pt idx="20396">
                  <c:v>92.929480936035247</c:v>
                </c:pt>
                <c:pt idx="20397">
                  <c:v>92.930259919032082</c:v>
                </c:pt>
                <c:pt idx="20398">
                  <c:v>92.931038863950789</c:v>
                </c:pt>
                <c:pt idx="20399">
                  <c:v>92.931817770795107</c:v>
                </c:pt>
                <c:pt idx="20400">
                  <c:v>92.932596639568757</c:v>
                </c:pt>
                <c:pt idx="20401">
                  <c:v>92.933375470275465</c:v>
                </c:pt>
                <c:pt idx="20402">
                  <c:v>92.934154262918952</c:v>
                </c:pt>
                <c:pt idx="20403">
                  <c:v>92.934933017502928</c:v>
                </c:pt>
                <c:pt idx="20404">
                  <c:v>92.935711734031102</c:v>
                </c:pt>
                <c:pt idx="20405">
                  <c:v>92.93649041250724</c:v>
                </c:pt>
                <c:pt idx="20406">
                  <c:v>92.937269052934994</c:v>
                </c:pt>
                <c:pt idx="20407">
                  <c:v>92.93804765531813</c:v>
                </c:pt>
                <c:pt idx="20408">
                  <c:v>92.938826219660356</c:v>
                </c:pt>
                <c:pt idx="20409">
                  <c:v>92.939604745965397</c:v>
                </c:pt>
                <c:pt idx="20410">
                  <c:v>92.940383234236933</c:v>
                </c:pt>
                <c:pt idx="20411">
                  <c:v>92.941161684478715</c:v>
                </c:pt>
                <c:pt idx="20412">
                  <c:v>92.941940096694466</c:v>
                </c:pt>
                <c:pt idx="20413">
                  <c:v>92.942718470887868</c:v>
                </c:pt>
                <c:pt idx="20414">
                  <c:v>92.943496807062658</c:v>
                </c:pt>
                <c:pt idx="20415">
                  <c:v>92.944275105222545</c:v>
                </c:pt>
                <c:pt idx="20416">
                  <c:v>92.945053365371223</c:v>
                </c:pt>
                <c:pt idx="20417">
                  <c:v>92.94583158751243</c:v>
                </c:pt>
                <c:pt idx="20418">
                  <c:v>92.946609771649875</c:v>
                </c:pt>
                <c:pt idx="20419">
                  <c:v>92.947387917787267</c:v>
                </c:pt>
                <c:pt idx="20420">
                  <c:v>92.948166025928316</c:v>
                </c:pt>
                <c:pt idx="20421">
                  <c:v>92.94894409607673</c:v>
                </c:pt>
                <c:pt idx="20422">
                  <c:v>92.949722128236218</c:v>
                </c:pt>
                <c:pt idx="20423">
                  <c:v>92.950500122410475</c:v>
                </c:pt>
                <c:pt idx="20424">
                  <c:v>92.951278078603266</c:v>
                </c:pt>
                <c:pt idx="20425">
                  <c:v>92.952055996818203</c:v>
                </c:pt>
                <c:pt idx="20426">
                  <c:v>92.952833877059092</c:v>
                </c:pt>
                <c:pt idx="20427">
                  <c:v>92.953611719329601</c:v>
                </c:pt>
                <c:pt idx="20428">
                  <c:v>92.954389523633409</c:v>
                </c:pt>
                <c:pt idx="20429">
                  <c:v>92.955167289974256</c:v>
                </c:pt>
                <c:pt idx="20430">
                  <c:v>92.955945018355862</c:v>
                </c:pt>
                <c:pt idx="20431">
                  <c:v>92.956722708781882</c:v>
                </c:pt>
                <c:pt idx="20432">
                  <c:v>92.957500361256052</c:v>
                </c:pt>
                <c:pt idx="20433">
                  <c:v>92.958277975782082</c:v>
                </c:pt>
                <c:pt idx="20434">
                  <c:v>92.959055552363637</c:v>
                </c:pt>
                <c:pt idx="20435">
                  <c:v>92.959833091004484</c:v>
                </c:pt>
                <c:pt idx="20436">
                  <c:v>92.960610591708274</c:v>
                </c:pt>
                <c:pt idx="20437">
                  <c:v>92.961388054478704</c:v>
                </c:pt>
                <c:pt idx="20438">
                  <c:v>92.962165479319509</c:v>
                </c:pt>
                <c:pt idx="20439">
                  <c:v>92.9629428662344</c:v>
                </c:pt>
                <c:pt idx="20440">
                  <c:v>92.963720215227028</c:v>
                </c:pt>
                <c:pt idx="20441">
                  <c:v>92.96449752630113</c:v>
                </c:pt>
                <c:pt idx="20442">
                  <c:v>92.965274799460374</c:v>
                </c:pt>
                <c:pt idx="20443">
                  <c:v>92.966052034708497</c:v>
                </c:pt>
                <c:pt idx="20444">
                  <c:v>92.966829232049179</c:v>
                </c:pt>
                <c:pt idx="20445">
                  <c:v>92.967606391486086</c:v>
                </c:pt>
                <c:pt idx="20446">
                  <c:v>92.968383513022971</c:v>
                </c:pt>
                <c:pt idx="20447">
                  <c:v>92.969160596663485</c:v>
                </c:pt>
                <c:pt idx="20448">
                  <c:v>92.969937642411367</c:v>
                </c:pt>
                <c:pt idx="20449">
                  <c:v>92.970714650270295</c:v>
                </c:pt>
                <c:pt idx="20450">
                  <c:v>92.971491620243938</c:v>
                </c:pt>
                <c:pt idx="20451">
                  <c:v>92.972268552336018</c:v>
                </c:pt>
                <c:pt idx="20452">
                  <c:v>92.973045446550216</c:v>
                </c:pt>
                <c:pt idx="20453">
                  <c:v>92.973822302890227</c:v>
                </c:pt>
                <c:pt idx="20454">
                  <c:v>92.974599121359731</c:v>
                </c:pt>
                <c:pt idx="20455">
                  <c:v>92.975375901962465</c:v>
                </c:pt>
                <c:pt idx="20456">
                  <c:v>92.976152644702069</c:v>
                </c:pt>
                <c:pt idx="20457">
                  <c:v>92.976929349582264</c:v>
                </c:pt>
                <c:pt idx="20458">
                  <c:v>92.977706016606746</c:v>
                </c:pt>
                <c:pt idx="20459">
                  <c:v>92.978482645779167</c:v>
                </c:pt>
                <c:pt idx="20460">
                  <c:v>92.97925923710325</c:v>
                </c:pt>
                <c:pt idx="20461">
                  <c:v>92.980035790582676</c:v>
                </c:pt>
                <c:pt idx="20462">
                  <c:v>92.980812306221125</c:v>
                </c:pt>
                <c:pt idx="20463">
                  <c:v>92.981588784022307</c:v>
                </c:pt>
                <c:pt idx="20464">
                  <c:v>92.982365223989859</c:v>
                </c:pt>
                <c:pt idx="20465">
                  <c:v>92.983141626127548</c:v>
                </c:pt>
                <c:pt idx="20466">
                  <c:v>92.983917990438968</c:v>
                </c:pt>
                <c:pt idx="20467">
                  <c:v>92.984694316927886</c:v>
                </c:pt>
                <c:pt idx="20468">
                  <c:v>92.985470605597925</c:v>
                </c:pt>
                <c:pt idx="20469">
                  <c:v>92.986246856452809</c:v>
                </c:pt>
                <c:pt idx="20470">
                  <c:v>92.987023069496217</c:v>
                </c:pt>
                <c:pt idx="20471">
                  <c:v>92.987799244731818</c:v>
                </c:pt>
                <c:pt idx="20472">
                  <c:v>92.988575382163305</c:v>
                </c:pt>
                <c:pt idx="20473">
                  <c:v>92.989351481794344</c:v>
                </c:pt>
                <c:pt idx="20474">
                  <c:v>92.990127543628645</c:v>
                </c:pt>
                <c:pt idx="20475">
                  <c:v>92.990903567669875</c:v>
                </c:pt>
                <c:pt idx="20476">
                  <c:v>92.991679553921685</c:v>
                </c:pt>
                <c:pt idx="20477">
                  <c:v>92.992455502387799</c:v>
                </c:pt>
                <c:pt idx="20478">
                  <c:v>92.993231413071896</c:v>
                </c:pt>
                <c:pt idx="20479">
                  <c:v>92.994007285977645</c:v>
                </c:pt>
                <c:pt idx="20480">
                  <c:v>92.994783121108725</c:v>
                </c:pt>
                <c:pt idx="20481">
                  <c:v>92.995558918468774</c:v>
                </c:pt>
                <c:pt idx="20482">
                  <c:v>92.99633467806153</c:v>
                </c:pt>
                <c:pt idx="20483">
                  <c:v>92.99711039989063</c:v>
                </c:pt>
                <c:pt idx="20484">
                  <c:v>92.997886083959784</c:v>
                </c:pt>
                <c:pt idx="20485">
                  <c:v>92.998661730272644</c:v>
                </c:pt>
                <c:pt idx="20486">
                  <c:v>92.999437338832877</c:v>
                </c:pt>
                <c:pt idx="20487">
                  <c:v>93.000212909644191</c:v>
                </c:pt>
                <c:pt idx="20488">
                  <c:v>93.000988442710224</c:v>
                </c:pt>
                <c:pt idx="20489">
                  <c:v>93.001763938034671</c:v>
                </c:pt>
                <c:pt idx="20490">
                  <c:v>93.002539395621227</c:v>
                </c:pt>
                <c:pt idx="20491">
                  <c:v>93.003314815473487</c:v>
                </c:pt>
                <c:pt idx="20492">
                  <c:v>93.004090197595218</c:v>
                </c:pt>
                <c:pt idx="20493">
                  <c:v>93.004865541990043</c:v>
                </c:pt>
                <c:pt idx="20494">
                  <c:v>93.005640848661614</c:v>
                </c:pt>
                <c:pt idx="20495">
                  <c:v>93.006416117613668</c:v>
                </c:pt>
                <c:pt idx="20496">
                  <c:v>93.007191348849787</c:v>
                </c:pt>
                <c:pt idx="20497">
                  <c:v>93.007966542373723</c:v>
                </c:pt>
                <c:pt idx="20498">
                  <c:v>93.008741698189084</c:v>
                </c:pt>
                <c:pt idx="20499">
                  <c:v>93.00951681629958</c:v>
                </c:pt>
                <c:pt idx="20500">
                  <c:v>93.01029189670885</c:v>
                </c:pt>
                <c:pt idx="20501">
                  <c:v>93.011066939420601</c:v>
                </c:pt>
                <c:pt idx="20502">
                  <c:v>93.011841944438416</c:v>
                </c:pt>
                <c:pt idx="20503">
                  <c:v>93.01261691176606</c:v>
                </c:pt>
                <c:pt idx="20504">
                  <c:v>93.013391841407156</c:v>
                </c:pt>
                <c:pt idx="20505">
                  <c:v>93.014166733365357</c:v>
                </c:pt>
                <c:pt idx="20506">
                  <c:v>93.01494158764433</c:v>
                </c:pt>
                <c:pt idx="20507">
                  <c:v>93.015716404247783</c:v>
                </c:pt>
                <c:pt idx="20508">
                  <c:v>93.016491183179312</c:v>
                </c:pt>
                <c:pt idx="20509">
                  <c:v>93.017265924442626</c:v>
                </c:pt>
                <c:pt idx="20510">
                  <c:v>93.018040628041376</c:v>
                </c:pt>
                <c:pt idx="20511">
                  <c:v>93.01881529397923</c:v>
                </c:pt>
                <c:pt idx="20512">
                  <c:v>93.01958992225984</c:v>
                </c:pt>
                <c:pt idx="20513">
                  <c:v>93.020364512886857</c:v>
                </c:pt>
                <c:pt idx="20514">
                  <c:v>93.021139065863977</c:v>
                </c:pt>
                <c:pt idx="20515">
                  <c:v>93.021913581194809</c:v>
                </c:pt>
                <c:pt idx="20516">
                  <c:v>93.022688058883048</c:v>
                </c:pt>
                <c:pt idx="20517">
                  <c:v>93.023462498932346</c:v>
                </c:pt>
                <c:pt idx="20518">
                  <c:v>93.024236901346384</c:v>
                </c:pt>
                <c:pt idx="20519">
                  <c:v>93.025011266128786</c:v>
                </c:pt>
                <c:pt idx="20520">
                  <c:v>93.025785593283203</c:v>
                </c:pt>
                <c:pt idx="20521">
                  <c:v>93.026559882813316</c:v>
                </c:pt>
                <c:pt idx="20522">
                  <c:v>93.027334134722764</c:v>
                </c:pt>
                <c:pt idx="20523">
                  <c:v>93.028108349015213</c:v>
                </c:pt>
                <c:pt idx="20524">
                  <c:v>93.028882525694343</c:v>
                </c:pt>
                <c:pt idx="20525">
                  <c:v>93.029656664763763</c:v>
                </c:pt>
                <c:pt idx="20526">
                  <c:v>93.030430766227127</c:v>
                </c:pt>
                <c:pt idx="20527">
                  <c:v>93.031204830088129</c:v>
                </c:pt>
                <c:pt idx="20528">
                  <c:v>93.031978856350406</c:v>
                </c:pt>
                <c:pt idx="20529">
                  <c:v>93.032752845017583</c:v>
                </c:pt>
                <c:pt idx="20530">
                  <c:v>93.033526796093355</c:v>
                </c:pt>
                <c:pt idx="20531">
                  <c:v>93.034300709581359</c:v>
                </c:pt>
                <c:pt idx="20532">
                  <c:v>93.035074585485219</c:v>
                </c:pt>
                <c:pt idx="20533">
                  <c:v>93.035848423808602</c:v>
                </c:pt>
                <c:pt idx="20534">
                  <c:v>93.036622224555174</c:v>
                </c:pt>
                <c:pt idx="20535">
                  <c:v>93.037395987728587</c:v>
                </c:pt>
                <c:pt idx="20536">
                  <c:v>93.038169713332437</c:v>
                </c:pt>
                <c:pt idx="20537">
                  <c:v>93.038943401370446</c:v>
                </c:pt>
                <c:pt idx="20538">
                  <c:v>93.039717051846196</c:v>
                </c:pt>
                <c:pt idx="20539">
                  <c:v>93.040490664763382</c:v>
                </c:pt>
                <c:pt idx="20540">
                  <c:v>93.041264240125614</c:v>
                </c:pt>
                <c:pt idx="20541">
                  <c:v>93.042037777936542</c:v>
                </c:pt>
                <c:pt idx="20542">
                  <c:v>93.042811278199878</c:v>
                </c:pt>
                <c:pt idx="20543">
                  <c:v>93.043584740919172</c:v>
                </c:pt>
                <c:pt idx="20544">
                  <c:v>93.044358166098107</c:v>
                </c:pt>
                <c:pt idx="20545">
                  <c:v>93.045131553740362</c:v>
                </c:pt>
                <c:pt idx="20546">
                  <c:v>93.045904903849532</c:v>
                </c:pt>
                <c:pt idx="20547">
                  <c:v>93.046678216429257</c:v>
                </c:pt>
                <c:pt idx="20548">
                  <c:v>93.04745149148323</c:v>
                </c:pt>
                <c:pt idx="20549">
                  <c:v>93.048224729015061</c:v>
                </c:pt>
                <c:pt idx="20550">
                  <c:v>93.048997929028374</c:v>
                </c:pt>
                <c:pt idx="20551">
                  <c:v>93.049771091526821</c:v>
                </c:pt>
                <c:pt idx="20552">
                  <c:v>93.050544216514055</c:v>
                </c:pt>
                <c:pt idx="20553">
                  <c:v>93.051317303993713</c:v>
                </c:pt>
                <c:pt idx="20554">
                  <c:v>93.052090353969433</c:v>
                </c:pt>
                <c:pt idx="20555">
                  <c:v>93.052863366444853</c:v>
                </c:pt>
                <c:pt idx="20556">
                  <c:v>93.053636341423598</c:v>
                </c:pt>
                <c:pt idx="20557">
                  <c:v>93.054409278909347</c:v>
                </c:pt>
                <c:pt idx="20558">
                  <c:v>93.055182178905653</c:v>
                </c:pt>
                <c:pt idx="20559">
                  <c:v>93.055955041416254</c:v>
                </c:pt>
                <c:pt idx="20560">
                  <c:v>93.056727866444717</c:v>
                </c:pt>
                <c:pt idx="20561">
                  <c:v>93.057500653994694</c:v>
                </c:pt>
                <c:pt idx="20562">
                  <c:v>93.058273404069837</c:v>
                </c:pt>
                <c:pt idx="20563">
                  <c:v>93.059046116673755</c:v>
                </c:pt>
                <c:pt idx="20564">
                  <c:v>93.059818791810116</c:v>
                </c:pt>
                <c:pt idx="20565">
                  <c:v>93.060591429482514</c:v>
                </c:pt>
                <c:pt idx="20566">
                  <c:v>93.061364029694602</c:v>
                </c:pt>
                <c:pt idx="20567">
                  <c:v>93.062136592450017</c:v>
                </c:pt>
                <c:pt idx="20568">
                  <c:v>93.062909117752383</c:v>
                </c:pt>
                <c:pt idx="20569">
                  <c:v>93.063681605605325</c:v>
                </c:pt>
                <c:pt idx="20570">
                  <c:v>93.064454056012494</c:v>
                </c:pt>
                <c:pt idx="20571">
                  <c:v>93.065226468977485</c:v>
                </c:pt>
                <c:pt idx="20572">
                  <c:v>93.065998844503966</c:v>
                </c:pt>
                <c:pt idx="20573">
                  <c:v>93.066771182595545</c:v>
                </c:pt>
                <c:pt idx="20574">
                  <c:v>93.067543483255847</c:v>
                </c:pt>
                <c:pt idx="20575">
                  <c:v>93.068315746488523</c:v>
                </c:pt>
                <c:pt idx="20576">
                  <c:v>93.069087972297169</c:v>
                </c:pt>
                <c:pt idx="20577">
                  <c:v>93.069860160685451</c:v>
                </c:pt>
                <c:pt idx="20578">
                  <c:v>93.070632311656937</c:v>
                </c:pt>
                <c:pt idx="20579">
                  <c:v>93.07140442521532</c:v>
                </c:pt>
                <c:pt idx="20580">
                  <c:v>93.072176501364169</c:v>
                </c:pt>
                <c:pt idx="20581">
                  <c:v>93.072948540107163</c:v>
                </c:pt>
                <c:pt idx="20582">
                  <c:v>93.073720541447869</c:v>
                </c:pt>
                <c:pt idx="20583">
                  <c:v>93.074492505389955</c:v>
                </c:pt>
                <c:pt idx="20584">
                  <c:v>93.075264431937015</c:v>
                </c:pt>
                <c:pt idx="20585">
                  <c:v>93.076036321092701</c:v>
                </c:pt>
                <c:pt idx="20586">
                  <c:v>93.076808172860623</c:v>
                </c:pt>
                <c:pt idx="20587">
                  <c:v>93.077579987244405</c:v>
                </c:pt>
                <c:pt idx="20588">
                  <c:v>93.078351764247628</c:v>
                </c:pt>
                <c:pt idx="20589">
                  <c:v>93.079123503873959</c:v>
                </c:pt>
                <c:pt idx="20590">
                  <c:v>93.079895206127034</c:v>
                </c:pt>
                <c:pt idx="20591">
                  <c:v>93.080666871010408</c:v>
                </c:pt>
                <c:pt idx="20592">
                  <c:v>93.08143849852776</c:v>
                </c:pt>
                <c:pt idx="20593">
                  <c:v>93.082210088682672</c:v>
                </c:pt>
                <c:pt idx="20594">
                  <c:v>93.082981641478796</c:v>
                </c:pt>
                <c:pt idx="20595">
                  <c:v>93.083753156919713</c:v>
                </c:pt>
                <c:pt idx="20596">
                  <c:v>93.08452463500906</c:v>
                </c:pt>
                <c:pt idx="20597">
                  <c:v>93.085296075750449</c:v>
                </c:pt>
                <c:pt idx="20598">
                  <c:v>93.086067479147488</c:v>
                </c:pt>
                <c:pt idx="20599">
                  <c:v>93.086838845203786</c:v>
                </c:pt>
                <c:pt idx="20600">
                  <c:v>93.087610173923011</c:v>
                </c:pt>
                <c:pt idx="20601">
                  <c:v>93.088381465308714</c:v>
                </c:pt>
                <c:pt idx="20602">
                  <c:v>93.089152719364549</c:v>
                </c:pt>
                <c:pt idx="20603">
                  <c:v>93.08992393609411</c:v>
                </c:pt>
                <c:pt idx="20604">
                  <c:v>93.090695115500992</c:v>
                </c:pt>
                <c:pt idx="20605">
                  <c:v>93.091466257588863</c:v>
                </c:pt>
                <c:pt idx="20606">
                  <c:v>93.092237362361288</c:v>
                </c:pt>
                <c:pt idx="20607">
                  <c:v>93.093008429821865</c:v>
                </c:pt>
                <c:pt idx="20608">
                  <c:v>93.093779459974272</c:v>
                </c:pt>
                <c:pt idx="20609">
                  <c:v>93.094550452822048</c:v>
                </c:pt>
                <c:pt idx="20610">
                  <c:v>93.095321408368832</c:v>
                </c:pt>
                <c:pt idx="20611">
                  <c:v>93.096092326618248</c:v>
                </c:pt>
                <c:pt idx="20612">
                  <c:v>93.096863207573904</c:v>
                </c:pt>
                <c:pt idx="20613">
                  <c:v>93.097634051239353</c:v>
                </c:pt>
                <c:pt idx="20614">
                  <c:v>93.098404857618263</c:v>
                </c:pt>
                <c:pt idx="20615">
                  <c:v>93.099175626714228</c:v>
                </c:pt>
                <c:pt idx="20616">
                  <c:v>93.099946358530858</c:v>
                </c:pt>
                <c:pt idx="20617">
                  <c:v>93.100717053071733</c:v>
                </c:pt>
                <c:pt idx="20618">
                  <c:v>93.101487710340479</c:v>
                </c:pt>
                <c:pt idx="20619">
                  <c:v>93.102258330340675</c:v>
                </c:pt>
                <c:pt idx="20620">
                  <c:v>93.103028913075974</c:v>
                </c:pt>
                <c:pt idx="20621">
                  <c:v>93.103799458549943</c:v>
                </c:pt>
                <c:pt idx="20622">
                  <c:v>93.104569966766206</c:v>
                </c:pt>
                <c:pt idx="20623">
                  <c:v>93.10534043772833</c:v>
                </c:pt>
                <c:pt idx="20624">
                  <c:v>93.106110871439967</c:v>
                </c:pt>
                <c:pt idx="20625">
                  <c:v>93.106881267904697</c:v>
                </c:pt>
                <c:pt idx="20626">
                  <c:v>93.107651627126089</c:v>
                </c:pt>
                <c:pt idx="20627">
                  <c:v>93.108421949107793</c:v>
                </c:pt>
                <c:pt idx="20628">
                  <c:v>93.109192233853378</c:v>
                </c:pt>
                <c:pt idx="20629">
                  <c:v>93.109962481366466</c:v>
                </c:pt>
                <c:pt idx="20630">
                  <c:v>93.110732691650639</c:v>
                </c:pt>
                <c:pt idx="20631">
                  <c:v>93.111502864709522</c:v>
                </c:pt>
                <c:pt idx="20632">
                  <c:v>93.112273000546651</c:v>
                </c:pt>
                <c:pt idx="20633">
                  <c:v>93.113043099165694</c:v>
                </c:pt>
                <c:pt idx="20634">
                  <c:v>93.113813160570217</c:v>
                </c:pt>
                <c:pt idx="20635">
                  <c:v>93.114583184763816</c:v>
                </c:pt>
                <c:pt idx="20636">
                  <c:v>93.115353171750115</c:v>
                </c:pt>
                <c:pt idx="20637">
                  <c:v>93.116123121532652</c:v>
                </c:pt>
                <c:pt idx="20638">
                  <c:v>93.116893034115051</c:v>
                </c:pt>
                <c:pt idx="20639">
                  <c:v>93.117662909500922</c:v>
                </c:pt>
                <c:pt idx="20640">
                  <c:v>93.118432747693859</c:v>
                </c:pt>
                <c:pt idx="20641">
                  <c:v>93.119202548697416</c:v>
                </c:pt>
                <c:pt idx="20642">
                  <c:v>93.119972312515245</c:v>
                </c:pt>
                <c:pt idx="20643">
                  <c:v>93.120742039150869</c:v>
                </c:pt>
                <c:pt idx="20644">
                  <c:v>93.121511728607928</c:v>
                </c:pt>
                <c:pt idx="20645">
                  <c:v>93.122281380890044</c:v>
                </c:pt>
                <c:pt idx="20646">
                  <c:v>93.123050996000728</c:v>
                </c:pt>
                <c:pt idx="20647">
                  <c:v>93.123820573943632</c:v>
                </c:pt>
                <c:pt idx="20648">
                  <c:v>93.124590114722281</c:v>
                </c:pt>
                <c:pt idx="20649">
                  <c:v>93.12535961834034</c:v>
                </c:pt>
                <c:pt idx="20650">
                  <c:v>93.126129084801363</c:v>
                </c:pt>
                <c:pt idx="20651">
                  <c:v>93.12689851410893</c:v>
                </c:pt>
                <c:pt idx="20652">
                  <c:v>93.127667906266652</c:v>
                </c:pt>
                <c:pt idx="20653">
                  <c:v>93.12843726127808</c:v>
                </c:pt>
                <c:pt idx="20654">
                  <c:v>93.129206579146839</c:v>
                </c:pt>
                <c:pt idx="20655">
                  <c:v>93.129975859876495</c:v>
                </c:pt>
                <c:pt idx="20656">
                  <c:v>93.13074510347063</c:v>
                </c:pt>
                <c:pt idx="20657">
                  <c:v>93.131514309932854</c:v>
                </c:pt>
                <c:pt idx="20658">
                  <c:v>93.132283479266704</c:v>
                </c:pt>
                <c:pt idx="20659">
                  <c:v>93.133052611475819</c:v>
                </c:pt>
                <c:pt idx="20660">
                  <c:v>93.133821706563765</c:v>
                </c:pt>
                <c:pt idx="20661">
                  <c:v>93.134590764534096</c:v>
                </c:pt>
                <c:pt idx="20662">
                  <c:v>93.135359785390449</c:v>
                </c:pt>
                <c:pt idx="20663">
                  <c:v>93.136128769136334</c:v>
                </c:pt>
                <c:pt idx="20664">
                  <c:v>93.13689771577539</c:v>
                </c:pt>
                <c:pt idx="20665">
                  <c:v>93.137666625311184</c:v>
                </c:pt>
                <c:pt idx="20666">
                  <c:v>93.138435497747281</c:v>
                </c:pt>
                <c:pt idx="20667">
                  <c:v>93.13920433308725</c:v>
                </c:pt>
                <c:pt idx="20668">
                  <c:v>93.139973131334727</c:v>
                </c:pt>
                <c:pt idx="20669">
                  <c:v>93.140741892493267</c:v>
                </c:pt>
                <c:pt idx="20670">
                  <c:v>93.141510616566421</c:v>
                </c:pt>
                <c:pt idx="20671">
                  <c:v>93.1422793035578</c:v>
                </c:pt>
                <c:pt idx="20672">
                  <c:v>93.143047953470926</c:v>
                </c:pt>
                <c:pt idx="20673">
                  <c:v>93.14381656630944</c:v>
                </c:pt>
                <c:pt idx="20674">
                  <c:v>93.144585142076892</c:v>
                </c:pt>
                <c:pt idx="20675">
                  <c:v>93.145353680776864</c:v>
                </c:pt>
                <c:pt idx="20676">
                  <c:v>93.14612218241291</c:v>
                </c:pt>
                <c:pt idx="20677">
                  <c:v>93.146890646988624</c:v>
                </c:pt>
                <c:pt idx="20678">
                  <c:v>93.147659074507601</c:v>
                </c:pt>
                <c:pt idx="20679">
                  <c:v>93.148427464973366</c:v>
                </c:pt>
                <c:pt idx="20680">
                  <c:v>93.149195818389529</c:v>
                </c:pt>
                <c:pt idx="20681">
                  <c:v>93.149964134759628</c:v>
                </c:pt>
                <c:pt idx="20682">
                  <c:v>93.150732414087301</c:v>
                </c:pt>
                <c:pt idx="20683">
                  <c:v>93.151500656376058</c:v>
                </c:pt>
                <c:pt idx="20684">
                  <c:v>93.152268861629466</c:v>
                </c:pt>
                <c:pt idx="20685">
                  <c:v>93.153037029851134</c:v>
                </c:pt>
                <c:pt idx="20686">
                  <c:v>93.15380516104463</c:v>
                </c:pt>
                <c:pt idx="20687">
                  <c:v>93.154573255213506</c:v>
                </c:pt>
                <c:pt idx="20688">
                  <c:v>93.155341312361315</c:v>
                </c:pt>
                <c:pt idx="20689">
                  <c:v>93.156109332491667</c:v>
                </c:pt>
                <c:pt idx="20690">
                  <c:v>93.156877315608071</c:v>
                </c:pt>
                <c:pt idx="20691">
                  <c:v>93.15764526171418</c:v>
                </c:pt>
                <c:pt idx="20692">
                  <c:v>93.158413170813503</c:v>
                </c:pt>
                <c:pt idx="20693">
                  <c:v>93.159181042909594</c:v>
                </c:pt>
                <c:pt idx="20694">
                  <c:v>93.159948878006077</c:v>
                </c:pt>
                <c:pt idx="20695">
                  <c:v>93.16071667610646</c:v>
                </c:pt>
                <c:pt idx="20696">
                  <c:v>93.161484437214312</c:v>
                </c:pt>
                <c:pt idx="20697">
                  <c:v>93.162252161333228</c:v>
                </c:pt>
                <c:pt idx="20698">
                  <c:v>93.163019848466774</c:v>
                </c:pt>
                <c:pt idx="20699">
                  <c:v>93.163787498618504</c:v>
                </c:pt>
                <c:pt idx="20700">
                  <c:v>93.164555111791941</c:v>
                </c:pt>
                <c:pt idx="20701">
                  <c:v>93.165322687990724</c:v>
                </c:pt>
                <c:pt idx="20702">
                  <c:v>93.166090227218334</c:v>
                </c:pt>
                <c:pt idx="20703">
                  <c:v>93.166857729478409</c:v>
                </c:pt>
                <c:pt idx="20704">
                  <c:v>93.167625194774445</c:v>
                </c:pt>
                <c:pt idx="20705">
                  <c:v>93.168392623110037</c:v>
                </c:pt>
                <c:pt idx="20706">
                  <c:v>93.169160014488725</c:v>
                </c:pt>
                <c:pt idx="20707">
                  <c:v>93.169927368914117</c:v>
                </c:pt>
                <c:pt idx="20708">
                  <c:v>93.170694686389695</c:v>
                </c:pt>
                <c:pt idx="20709">
                  <c:v>93.171461966919082</c:v>
                </c:pt>
                <c:pt idx="20710">
                  <c:v>93.172229210505805</c:v>
                </c:pt>
                <c:pt idx="20711">
                  <c:v>93.172996417153414</c:v>
                </c:pt>
                <c:pt idx="20712">
                  <c:v>93.173763586865505</c:v>
                </c:pt>
                <c:pt idx="20713">
                  <c:v>93.174530719645603</c:v>
                </c:pt>
                <c:pt idx="20714">
                  <c:v>93.175297815497274</c:v>
                </c:pt>
                <c:pt idx="20715">
                  <c:v>93.176064874424043</c:v>
                </c:pt>
                <c:pt idx="20716">
                  <c:v>93.176831896429505</c:v>
                </c:pt>
                <c:pt idx="20717">
                  <c:v>93.17759888151717</c:v>
                </c:pt>
                <c:pt idx="20718">
                  <c:v>93.178365829690662</c:v>
                </c:pt>
                <c:pt idx="20719">
                  <c:v>93.179132740953477</c:v>
                </c:pt>
                <c:pt idx="20720">
                  <c:v>93.179899615309182</c:v>
                </c:pt>
                <c:pt idx="20721">
                  <c:v>93.180666452761329</c:v>
                </c:pt>
                <c:pt idx="20722">
                  <c:v>93.181433253313486</c:v>
                </c:pt>
                <c:pt idx="20723">
                  <c:v>93.182200016969176</c:v>
                </c:pt>
                <c:pt idx="20724">
                  <c:v>93.182966743731981</c:v>
                </c:pt>
                <c:pt idx="20725">
                  <c:v>93.183733433605411</c:v>
                </c:pt>
                <c:pt idx="20726">
                  <c:v>93.184500086593033</c:v>
                </c:pt>
                <c:pt idx="20727">
                  <c:v>93.185266702698428</c:v>
                </c:pt>
                <c:pt idx="20728">
                  <c:v>93.186033281925077</c:v>
                </c:pt>
                <c:pt idx="20729">
                  <c:v>93.186799824276605</c:v>
                </c:pt>
                <c:pt idx="20730">
                  <c:v>93.187566329756507</c:v>
                </c:pt>
                <c:pt idx="20731">
                  <c:v>93.188332798368322</c:v>
                </c:pt>
                <c:pt idx="20732">
                  <c:v>93.189099230115644</c:v>
                </c:pt>
                <c:pt idx="20733">
                  <c:v>93.189865625002</c:v>
                </c:pt>
                <c:pt idx="20734">
                  <c:v>93.190631983030926</c:v>
                </c:pt>
                <c:pt idx="20735">
                  <c:v>93.191398304205961</c:v>
                </c:pt>
                <c:pt idx="20736">
                  <c:v>93.192164588530673</c:v>
                </c:pt>
                <c:pt idx="20737">
                  <c:v>93.192930836008571</c:v>
                </c:pt>
                <c:pt idx="20738">
                  <c:v>93.193697046643237</c:v>
                </c:pt>
                <c:pt idx="20739">
                  <c:v>93.194463220438209</c:v>
                </c:pt>
                <c:pt idx="20740">
                  <c:v>93.195229357396997</c:v>
                </c:pt>
                <c:pt idx="20741">
                  <c:v>93.195995457523168</c:v>
                </c:pt>
                <c:pt idx="20742">
                  <c:v>93.196761520820246</c:v>
                </c:pt>
                <c:pt idx="20743">
                  <c:v>93.197527547291799</c:v>
                </c:pt>
                <c:pt idx="20744">
                  <c:v>93.19829353694135</c:v>
                </c:pt>
                <c:pt idx="20745">
                  <c:v>93.199059489772438</c:v>
                </c:pt>
                <c:pt idx="20746">
                  <c:v>93.19982540578863</c:v>
                </c:pt>
                <c:pt idx="20747">
                  <c:v>93.200591284993408</c:v>
                </c:pt>
                <c:pt idx="20748">
                  <c:v>93.201357127390366</c:v>
                </c:pt>
                <c:pt idx="20749">
                  <c:v>93.202122932983002</c:v>
                </c:pt>
                <c:pt idx="20750">
                  <c:v>93.202888701774867</c:v>
                </c:pt>
                <c:pt idx="20751">
                  <c:v>93.203654433769515</c:v>
                </c:pt>
                <c:pt idx="20752">
                  <c:v>93.204420128970426</c:v>
                </c:pt>
                <c:pt idx="20753">
                  <c:v>93.205185787381211</c:v>
                </c:pt>
                <c:pt idx="20754">
                  <c:v>93.20595140900538</c:v>
                </c:pt>
                <c:pt idx="20755">
                  <c:v>93.206716993846442</c:v>
                </c:pt>
                <c:pt idx="20756">
                  <c:v>93.207482541907964</c:v>
                </c:pt>
                <c:pt idx="20757">
                  <c:v>93.208248053193444</c:v>
                </c:pt>
                <c:pt idx="20758">
                  <c:v>93.209013527706446</c:v>
                </c:pt>
                <c:pt idx="20759">
                  <c:v>93.209778965450511</c:v>
                </c:pt>
                <c:pt idx="20760">
                  <c:v>93.210544366429133</c:v>
                </c:pt>
                <c:pt idx="20761">
                  <c:v>93.211309730645837</c:v>
                </c:pt>
                <c:pt idx="20762">
                  <c:v>93.212075058104233</c:v>
                </c:pt>
                <c:pt idx="20763">
                  <c:v>93.212840348807731</c:v>
                </c:pt>
                <c:pt idx="20764">
                  <c:v>93.213605602759998</c:v>
                </c:pt>
                <c:pt idx="20765">
                  <c:v>93.214370819964472</c:v>
                </c:pt>
                <c:pt idx="20766">
                  <c:v>93.215136000424664</c:v>
                </c:pt>
                <c:pt idx="20767">
                  <c:v>93.215901144144198</c:v>
                </c:pt>
                <c:pt idx="20768">
                  <c:v>93.216666251126526</c:v>
                </c:pt>
                <c:pt idx="20769">
                  <c:v>93.217431321375201</c:v>
                </c:pt>
                <c:pt idx="20770">
                  <c:v>93.21819635489372</c:v>
                </c:pt>
                <c:pt idx="20771">
                  <c:v>93.218961351685664</c:v>
                </c:pt>
                <c:pt idx="20772">
                  <c:v>93.219726311754528</c:v>
                </c:pt>
                <c:pt idx="20773">
                  <c:v>93.220491235103808</c:v>
                </c:pt>
                <c:pt idx="20774">
                  <c:v>93.221256121737099</c:v>
                </c:pt>
                <c:pt idx="20775">
                  <c:v>93.222020971657855</c:v>
                </c:pt>
                <c:pt idx="20776">
                  <c:v>93.222785784869671</c:v>
                </c:pt>
                <c:pt idx="20777">
                  <c:v>93.22355056137603</c:v>
                </c:pt>
                <c:pt idx="20778">
                  <c:v>93.224315301180411</c:v>
                </c:pt>
                <c:pt idx="20779">
                  <c:v>93.225080004286426</c:v>
                </c:pt>
                <c:pt idx="20780">
                  <c:v>93.225844670697526</c:v>
                </c:pt>
                <c:pt idx="20781">
                  <c:v>93.226609300417309</c:v>
                </c:pt>
                <c:pt idx="20782">
                  <c:v>93.227373893449183</c:v>
                </c:pt>
                <c:pt idx="20783">
                  <c:v>93.228138449796788</c:v>
                </c:pt>
                <c:pt idx="20784">
                  <c:v>93.228902969463533</c:v>
                </c:pt>
                <c:pt idx="20785">
                  <c:v>93.229667452453029</c:v>
                </c:pt>
                <c:pt idx="20786">
                  <c:v>93.230431898768757</c:v>
                </c:pt>
                <c:pt idx="20787">
                  <c:v>93.231196308414226</c:v>
                </c:pt>
                <c:pt idx="20788">
                  <c:v>93.231960681392962</c:v>
                </c:pt>
                <c:pt idx="20789">
                  <c:v>93.232725017708503</c:v>
                </c:pt>
                <c:pt idx="20790">
                  <c:v>93.233489317364359</c:v>
                </c:pt>
                <c:pt idx="20791">
                  <c:v>93.234253580363998</c:v>
                </c:pt>
                <c:pt idx="20792">
                  <c:v>93.235017806710999</c:v>
                </c:pt>
                <c:pt idx="20793">
                  <c:v>93.235781996408846</c:v>
                </c:pt>
                <c:pt idx="20794">
                  <c:v>93.236546149461063</c:v>
                </c:pt>
                <c:pt idx="20795">
                  <c:v>93.237310265871159</c:v>
                </c:pt>
                <c:pt idx="20796">
                  <c:v>93.238074345642659</c:v>
                </c:pt>
                <c:pt idx="20797">
                  <c:v>93.238838388779072</c:v>
                </c:pt>
                <c:pt idx="20798">
                  <c:v>93.239602395283896</c:v>
                </c:pt>
                <c:pt idx="20799">
                  <c:v>93.240366365160639</c:v>
                </c:pt>
                <c:pt idx="20800">
                  <c:v>93.241130298412855</c:v>
                </c:pt>
                <c:pt idx="20801">
                  <c:v>93.241894195044011</c:v>
                </c:pt>
                <c:pt idx="20802">
                  <c:v>93.242658055057674</c:v>
                </c:pt>
                <c:pt idx="20803">
                  <c:v>93.243421878457255</c:v>
                </c:pt>
                <c:pt idx="20804">
                  <c:v>93.244185665246377</c:v>
                </c:pt>
                <c:pt idx="20805">
                  <c:v>93.244949415428451</c:v>
                </c:pt>
                <c:pt idx="20806">
                  <c:v>93.245713129007072</c:v>
                </c:pt>
                <c:pt idx="20807">
                  <c:v>93.246476805985694</c:v>
                </c:pt>
                <c:pt idx="20808">
                  <c:v>93.247240446367854</c:v>
                </c:pt>
                <c:pt idx="20809">
                  <c:v>93.248004050157007</c:v>
                </c:pt>
                <c:pt idx="20810">
                  <c:v>93.248767617356705</c:v>
                </c:pt>
                <c:pt idx="20811">
                  <c:v>93.249531147970487</c:v>
                </c:pt>
                <c:pt idx="20812">
                  <c:v>93.250294642001791</c:v>
                </c:pt>
                <c:pt idx="20813">
                  <c:v>93.251058099454141</c:v>
                </c:pt>
                <c:pt idx="20814">
                  <c:v>93.251821520331063</c:v>
                </c:pt>
                <c:pt idx="20815">
                  <c:v>93.252584904636052</c:v>
                </c:pt>
                <c:pt idx="20816">
                  <c:v>93.253348252372604</c:v>
                </c:pt>
                <c:pt idx="20817">
                  <c:v>93.254111563544242</c:v>
                </c:pt>
                <c:pt idx="20818">
                  <c:v>93.254874838154436</c:v>
                </c:pt>
                <c:pt idx="20819">
                  <c:v>93.255638076206694</c:v>
                </c:pt>
                <c:pt idx="20820">
                  <c:v>93.256401277704555</c:v>
                </c:pt>
                <c:pt idx="20821">
                  <c:v>93.257164442651487</c:v>
                </c:pt>
                <c:pt idx="20822">
                  <c:v>93.257927571050999</c:v>
                </c:pt>
                <c:pt idx="20823">
                  <c:v>93.258690662906574</c:v>
                </c:pt>
                <c:pt idx="20824">
                  <c:v>93.259453718221764</c:v>
                </c:pt>
                <c:pt idx="20825">
                  <c:v>93.260216737000007</c:v>
                </c:pt>
                <c:pt idx="20826">
                  <c:v>93.260979719244816</c:v>
                </c:pt>
                <c:pt idx="20827">
                  <c:v>93.261742664959741</c:v>
                </c:pt>
                <c:pt idx="20828">
                  <c:v>93.262505574148207</c:v>
                </c:pt>
                <c:pt idx="20829">
                  <c:v>93.263268446813768</c:v>
                </c:pt>
                <c:pt idx="20830">
                  <c:v>93.264031282959877</c:v>
                </c:pt>
                <c:pt idx="20831">
                  <c:v>93.264794082590086</c:v>
                </c:pt>
                <c:pt idx="20832">
                  <c:v>93.26555684570782</c:v>
                </c:pt>
                <c:pt idx="20833">
                  <c:v>93.266319572316618</c:v>
                </c:pt>
                <c:pt idx="20834">
                  <c:v>93.267082262419976</c:v>
                </c:pt>
                <c:pt idx="20835">
                  <c:v>93.267844916021375</c:v>
                </c:pt>
                <c:pt idx="20836">
                  <c:v>93.26860753312431</c:v>
                </c:pt>
                <c:pt idx="20837">
                  <c:v>93.269370113732265</c:v>
                </c:pt>
                <c:pt idx="20838">
                  <c:v>93.270132657848762</c:v>
                </c:pt>
                <c:pt idx="20839">
                  <c:v>93.27089516547727</c:v>
                </c:pt>
                <c:pt idx="20840">
                  <c:v>93.271657636621285</c:v>
                </c:pt>
                <c:pt idx="20841">
                  <c:v>93.272420071284316</c:v>
                </c:pt>
                <c:pt idx="20842">
                  <c:v>93.273182469469816</c:v>
                </c:pt>
                <c:pt idx="20843">
                  <c:v>93.273944831181311</c:v>
                </c:pt>
                <c:pt idx="20844">
                  <c:v>93.274707156422281</c:v>
                </c:pt>
                <c:pt idx="20845">
                  <c:v>93.27546944519618</c:v>
                </c:pt>
                <c:pt idx="20846">
                  <c:v>93.27623169750656</c:v>
                </c:pt>
                <c:pt idx="20847">
                  <c:v>93.276993913356847</c:v>
                </c:pt>
                <c:pt idx="20848">
                  <c:v>93.277756092750579</c:v>
                </c:pt>
                <c:pt idx="20849">
                  <c:v>93.278518235691223</c:v>
                </c:pt>
                <c:pt idx="20850">
                  <c:v>93.279280342182261</c:v>
                </c:pt>
                <c:pt idx="20851">
                  <c:v>93.280042412227175</c:v>
                </c:pt>
                <c:pt idx="20852">
                  <c:v>93.280804445829475</c:v>
                </c:pt>
                <c:pt idx="20853">
                  <c:v>93.281566442992641</c:v>
                </c:pt>
                <c:pt idx="20854">
                  <c:v>93.282328403720129</c:v>
                </c:pt>
                <c:pt idx="20855">
                  <c:v>93.283090328015447</c:v>
                </c:pt>
                <c:pt idx="20856">
                  <c:v>93.283852215882064</c:v>
                </c:pt>
                <c:pt idx="20857">
                  <c:v>93.284614067323474</c:v>
                </c:pt>
                <c:pt idx="20858">
                  <c:v>93.285375882343175</c:v>
                </c:pt>
                <c:pt idx="20859">
                  <c:v>93.286137660944618</c:v>
                </c:pt>
                <c:pt idx="20860">
                  <c:v>93.286899403131301</c:v>
                </c:pt>
                <c:pt idx="20861">
                  <c:v>93.287661108906718</c:v>
                </c:pt>
                <c:pt idx="20862">
                  <c:v>93.28842277827431</c:v>
                </c:pt>
                <c:pt idx="20863">
                  <c:v>93.289184411237613</c:v>
                </c:pt>
                <c:pt idx="20864">
                  <c:v>93.289946007800054</c:v>
                </c:pt>
                <c:pt idx="20865">
                  <c:v>93.290707567965143</c:v>
                </c:pt>
                <c:pt idx="20866">
                  <c:v>93.291469091736346</c:v>
                </c:pt>
                <c:pt idx="20867">
                  <c:v>93.292230579117145</c:v>
                </c:pt>
                <c:pt idx="20868">
                  <c:v>93.292992030111037</c:v>
                </c:pt>
                <c:pt idx="20869">
                  <c:v>93.29375344472146</c:v>
                </c:pt>
                <c:pt idx="20870">
                  <c:v>93.294514822951911</c:v>
                </c:pt>
                <c:pt idx="20871">
                  <c:v>93.295276164805884</c:v>
                </c:pt>
                <c:pt idx="20872">
                  <c:v>93.296037470286834</c:v>
                </c:pt>
                <c:pt idx="20873">
                  <c:v>93.296798739398241</c:v>
                </c:pt>
                <c:pt idx="20874">
                  <c:v>93.29755997214356</c:v>
                </c:pt>
                <c:pt idx="20875">
                  <c:v>93.298321168526286</c:v>
                </c:pt>
                <c:pt idx="20876">
                  <c:v>93.2990823285499</c:v>
                </c:pt>
                <c:pt idx="20877">
                  <c:v>93.299843452217871</c:v>
                </c:pt>
                <c:pt idx="20878">
                  <c:v>93.300604539533651</c:v>
                </c:pt>
                <c:pt idx="20879">
                  <c:v>93.301365590500737</c:v>
                </c:pt>
                <c:pt idx="20880">
                  <c:v>93.302126605122595</c:v>
                </c:pt>
                <c:pt idx="20881">
                  <c:v>93.302887583402708</c:v>
                </c:pt>
                <c:pt idx="20882">
                  <c:v>93.303648525344514</c:v>
                </c:pt>
                <c:pt idx="20883">
                  <c:v>93.30440943095148</c:v>
                </c:pt>
                <c:pt idx="20884">
                  <c:v>93.305170300227147</c:v>
                </c:pt>
                <c:pt idx="20885">
                  <c:v>93.305931133174909</c:v>
                </c:pt>
                <c:pt idx="20886">
                  <c:v>93.306691929798234</c:v>
                </c:pt>
                <c:pt idx="20887">
                  <c:v>93.307452690100646</c:v>
                </c:pt>
                <c:pt idx="20888">
                  <c:v>93.3082134140856</c:v>
                </c:pt>
                <c:pt idx="20889">
                  <c:v>93.308974101756519</c:v>
                </c:pt>
                <c:pt idx="20890">
                  <c:v>93.309734753116899</c:v>
                </c:pt>
                <c:pt idx="20891">
                  <c:v>93.310495368170209</c:v>
                </c:pt>
                <c:pt idx="20892">
                  <c:v>93.3112559469199</c:v>
                </c:pt>
                <c:pt idx="20893">
                  <c:v>93.312016489369455</c:v>
                </c:pt>
                <c:pt idx="20894">
                  <c:v>93.312776995522341</c:v>
                </c:pt>
                <c:pt idx="20895">
                  <c:v>93.313537465381998</c:v>
                </c:pt>
                <c:pt idx="20896">
                  <c:v>93.314297898951921</c:v>
                </c:pt>
                <c:pt idx="20897">
                  <c:v>93.315058296235549</c:v>
                </c:pt>
                <c:pt idx="20898">
                  <c:v>93.315818657236363</c:v>
                </c:pt>
                <c:pt idx="20899">
                  <c:v>93.316578981957804</c:v>
                </c:pt>
                <c:pt idx="20900">
                  <c:v>93.317339270403352</c:v>
                </c:pt>
                <c:pt idx="20901">
                  <c:v>93.318099522576446</c:v>
                </c:pt>
                <c:pt idx="20902">
                  <c:v>93.318859738480569</c:v>
                </c:pt>
                <c:pt idx="20903">
                  <c:v>93.319619918119187</c:v>
                </c:pt>
                <c:pt idx="20904">
                  <c:v>93.32038006149574</c:v>
                </c:pt>
                <c:pt idx="20905">
                  <c:v>93.321140168613681</c:v>
                </c:pt>
                <c:pt idx="20906">
                  <c:v>93.321900239476506</c:v>
                </c:pt>
                <c:pt idx="20907">
                  <c:v>93.322660274087653</c:v>
                </c:pt>
                <c:pt idx="20908">
                  <c:v>93.323420272450548</c:v>
                </c:pt>
                <c:pt idx="20909">
                  <c:v>93.324180234568715</c:v>
                </c:pt>
                <c:pt idx="20910">
                  <c:v>93.324940160445536</c:v>
                </c:pt>
                <c:pt idx="20911">
                  <c:v>93.325700050084535</c:v>
                </c:pt>
                <c:pt idx="20912">
                  <c:v>93.326459903489123</c:v>
                </c:pt>
                <c:pt idx="20913">
                  <c:v>93.327219720662782</c:v>
                </c:pt>
                <c:pt idx="20914">
                  <c:v>93.327979501608937</c:v>
                </c:pt>
                <c:pt idx="20915">
                  <c:v>93.328739246331068</c:v>
                </c:pt>
                <c:pt idx="20916">
                  <c:v>93.32949895483263</c:v>
                </c:pt>
                <c:pt idx="20917">
                  <c:v>93.330258627117047</c:v>
                </c:pt>
                <c:pt idx="20918">
                  <c:v>93.331018263187801</c:v>
                </c:pt>
                <c:pt idx="20919">
                  <c:v>93.331777863048345</c:v>
                </c:pt>
                <c:pt idx="20920">
                  <c:v>93.332537426702118</c:v>
                </c:pt>
                <c:pt idx="20921">
                  <c:v>93.333296954152573</c:v>
                </c:pt>
                <c:pt idx="20922">
                  <c:v>93.334056445403164</c:v>
                </c:pt>
                <c:pt idx="20923">
                  <c:v>93.334815900457357</c:v>
                </c:pt>
                <c:pt idx="20924">
                  <c:v>93.335575319318579</c:v>
                </c:pt>
                <c:pt idx="20925">
                  <c:v>93.336334701990282</c:v>
                </c:pt>
                <c:pt idx="20926">
                  <c:v>93.337094048475933</c:v>
                </c:pt>
                <c:pt idx="20927">
                  <c:v>93.337853358778929</c:v>
                </c:pt>
                <c:pt idx="20928">
                  <c:v>93.338612632902809</c:v>
                </c:pt>
                <c:pt idx="20929">
                  <c:v>93.339371870850925</c:v>
                </c:pt>
                <c:pt idx="20930">
                  <c:v>93.340131072626804</c:v>
                </c:pt>
                <c:pt idx="20931">
                  <c:v>93.340890238233811</c:v>
                </c:pt>
                <c:pt idx="20932">
                  <c:v>93.341649367675444</c:v>
                </c:pt>
                <c:pt idx="20933">
                  <c:v>93.34240846095517</c:v>
                </c:pt>
                <c:pt idx="20934">
                  <c:v>93.343167518076385</c:v>
                </c:pt>
                <c:pt idx="20935">
                  <c:v>93.34392653904257</c:v>
                </c:pt>
                <c:pt idx="20936">
                  <c:v>93.344685523857123</c:v>
                </c:pt>
                <c:pt idx="20937">
                  <c:v>93.345444472523553</c:v>
                </c:pt>
                <c:pt idx="20938">
                  <c:v>93.346203385045243</c:v>
                </c:pt>
                <c:pt idx="20939">
                  <c:v>93.346962261425674</c:v>
                </c:pt>
                <c:pt idx="20940">
                  <c:v>93.347721101668284</c:v>
                </c:pt>
                <c:pt idx="20941">
                  <c:v>93.348479905776486</c:v>
                </c:pt>
                <c:pt idx="20942">
                  <c:v>93.349238673753732</c:v>
                </c:pt>
                <c:pt idx="20943">
                  <c:v>93.349997405603489</c:v>
                </c:pt>
                <c:pt idx="20944">
                  <c:v>93.350756101329168</c:v>
                </c:pt>
                <c:pt idx="20945">
                  <c:v>93.351514760934208</c:v>
                </c:pt>
                <c:pt idx="20946">
                  <c:v>93.352273384422077</c:v>
                </c:pt>
                <c:pt idx="20947">
                  <c:v>93.353031971796185</c:v>
                </c:pt>
                <c:pt idx="20948">
                  <c:v>93.353790523060013</c:v>
                </c:pt>
                <c:pt idx="20949">
                  <c:v>93.354549038216945</c:v>
                </c:pt>
                <c:pt idx="20950">
                  <c:v>93.355307517270433</c:v>
                </c:pt>
                <c:pt idx="20951">
                  <c:v>93.356065960223916</c:v>
                </c:pt>
                <c:pt idx="20952">
                  <c:v>93.356824367080847</c:v>
                </c:pt>
                <c:pt idx="20953">
                  <c:v>93.357582737844638</c:v>
                </c:pt>
                <c:pt idx="20954">
                  <c:v>93.358341072518755</c:v>
                </c:pt>
                <c:pt idx="20955">
                  <c:v>93.359099371106595</c:v>
                </c:pt>
                <c:pt idx="20956">
                  <c:v>93.359857633611625</c:v>
                </c:pt>
                <c:pt idx="20957">
                  <c:v>93.360615860037257</c:v>
                </c:pt>
                <c:pt idx="20958">
                  <c:v>93.361374050386942</c:v>
                </c:pt>
                <c:pt idx="20959">
                  <c:v>93.362132204664093</c:v>
                </c:pt>
                <c:pt idx="20960">
                  <c:v>93.362890322872147</c:v>
                </c:pt>
                <c:pt idx="20961">
                  <c:v>93.363648405014573</c:v>
                </c:pt>
                <c:pt idx="20962">
                  <c:v>93.364406451094723</c:v>
                </c:pt>
                <c:pt idx="20963">
                  <c:v>93.365164461116095</c:v>
                </c:pt>
                <c:pt idx="20964">
                  <c:v>93.365922435082112</c:v>
                </c:pt>
                <c:pt idx="20965">
                  <c:v>93.366680372996186</c:v>
                </c:pt>
                <c:pt idx="20966">
                  <c:v>93.36743827486174</c:v>
                </c:pt>
                <c:pt idx="20967">
                  <c:v>93.36819614068223</c:v>
                </c:pt>
                <c:pt idx="20968">
                  <c:v>93.36895397046105</c:v>
                </c:pt>
                <c:pt idx="20969">
                  <c:v>93.369711764201654</c:v>
                </c:pt>
                <c:pt idx="20970">
                  <c:v>93.370469521907467</c:v>
                </c:pt>
                <c:pt idx="20971">
                  <c:v>93.371227243581913</c:v>
                </c:pt>
                <c:pt idx="20972">
                  <c:v>93.371984929228418</c:v>
                </c:pt>
                <c:pt idx="20973">
                  <c:v>93.372742578850392</c:v>
                </c:pt>
                <c:pt idx="20974">
                  <c:v>93.373500192451289</c:v>
                </c:pt>
                <c:pt idx="20975">
                  <c:v>93.374257770034518</c:v>
                </c:pt>
                <c:pt idx="20976">
                  <c:v>93.375015311603505</c:v>
                </c:pt>
                <c:pt idx="20977">
                  <c:v>93.375772817161675</c:v>
                </c:pt>
                <c:pt idx="20978">
                  <c:v>93.376530286712423</c:v>
                </c:pt>
                <c:pt idx="20979">
                  <c:v>93.377287720259233</c:v>
                </c:pt>
                <c:pt idx="20980">
                  <c:v>93.37804511780547</c:v>
                </c:pt>
                <c:pt idx="20981">
                  <c:v>93.378802479354604</c:v>
                </c:pt>
                <c:pt idx="20982">
                  <c:v>93.379559804910016</c:v>
                </c:pt>
                <c:pt idx="20983">
                  <c:v>93.38031709447516</c:v>
                </c:pt>
                <c:pt idx="20984">
                  <c:v>93.381074348053446</c:v>
                </c:pt>
                <c:pt idx="20985">
                  <c:v>93.38183156564827</c:v>
                </c:pt>
                <c:pt idx="20986">
                  <c:v>93.382588747263057</c:v>
                </c:pt>
                <c:pt idx="20987">
                  <c:v>93.383345892901275</c:v>
                </c:pt>
                <c:pt idx="20988">
                  <c:v>93.384103002566263</c:v>
                </c:pt>
                <c:pt idx="20989">
                  <c:v>93.384860076261518</c:v>
                </c:pt>
                <c:pt idx="20990">
                  <c:v>93.385617113990392</c:v>
                </c:pt>
                <c:pt idx="20991">
                  <c:v>93.386374115756382</c:v>
                </c:pt>
                <c:pt idx="20992">
                  <c:v>93.387131081562814</c:v>
                </c:pt>
                <c:pt idx="20993">
                  <c:v>93.387888011413139</c:v>
                </c:pt>
                <c:pt idx="20994">
                  <c:v>93.388644905310798</c:v>
                </c:pt>
                <c:pt idx="20995">
                  <c:v>93.389401763259187</c:v>
                </c:pt>
                <c:pt idx="20996">
                  <c:v>93.390158585261744</c:v>
                </c:pt>
                <c:pt idx="20997">
                  <c:v>93.39091537132181</c:v>
                </c:pt>
                <c:pt idx="20998">
                  <c:v>93.391672121442895</c:v>
                </c:pt>
                <c:pt idx="20999">
                  <c:v>93.392428835628351</c:v>
                </c:pt>
                <c:pt idx="21000">
                  <c:v>93.393185513881576</c:v>
                </c:pt>
                <c:pt idx="21001">
                  <c:v>93.393942156206052</c:v>
                </c:pt>
                <c:pt idx="21002">
                  <c:v>93.394698762605145</c:v>
                </c:pt>
                <c:pt idx="21003">
                  <c:v>93.395455333082239</c:v>
                </c:pt>
                <c:pt idx="21004">
                  <c:v>93.396211867640829</c:v>
                </c:pt>
                <c:pt idx="21005">
                  <c:v>93.396968366284227</c:v>
                </c:pt>
                <c:pt idx="21006">
                  <c:v>93.397724829015942</c:v>
                </c:pt>
                <c:pt idx="21007">
                  <c:v>93.3984812558393</c:v>
                </c:pt>
                <c:pt idx="21008">
                  <c:v>93.399237646757754</c:v>
                </c:pt>
                <c:pt idx="21009">
                  <c:v>93.399994001774672</c:v>
                </c:pt>
                <c:pt idx="21010">
                  <c:v>93.400750320893508</c:v>
                </c:pt>
                <c:pt idx="21011">
                  <c:v>93.401506604117657</c:v>
                </c:pt>
                <c:pt idx="21012">
                  <c:v>93.402262851450502</c:v>
                </c:pt>
                <c:pt idx="21013">
                  <c:v>93.403019062895481</c:v>
                </c:pt>
                <c:pt idx="21014">
                  <c:v>93.403775238456006</c:v>
                </c:pt>
                <c:pt idx="21015">
                  <c:v>93.404531378135445</c:v>
                </c:pt>
                <c:pt idx="21016">
                  <c:v>93.405287481937208</c:v>
                </c:pt>
                <c:pt idx="21017">
                  <c:v>93.406043549864719</c:v>
                </c:pt>
                <c:pt idx="21018">
                  <c:v>93.406799581921405</c:v>
                </c:pt>
                <c:pt idx="21019">
                  <c:v>93.407555578110617</c:v>
                </c:pt>
                <c:pt idx="21020">
                  <c:v>93.408311538435782</c:v>
                </c:pt>
                <c:pt idx="21021">
                  <c:v>93.40906746290031</c:v>
                </c:pt>
                <c:pt idx="21022">
                  <c:v>93.409823351507569</c:v>
                </c:pt>
                <c:pt idx="21023">
                  <c:v>93.410579204261012</c:v>
                </c:pt>
                <c:pt idx="21024">
                  <c:v>93.411335021164007</c:v>
                </c:pt>
                <c:pt idx="21025">
                  <c:v>93.412090802219964</c:v>
                </c:pt>
                <c:pt idx="21026">
                  <c:v>93.412846547432267</c:v>
                </c:pt>
                <c:pt idx="21027">
                  <c:v>93.413602256804367</c:v>
                </c:pt>
                <c:pt idx="21028">
                  <c:v>93.414357930339591</c:v>
                </c:pt>
                <c:pt idx="21029">
                  <c:v>93.415113568041406</c:v>
                </c:pt>
                <c:pt idx="21030">
                  <c:v>93.415869169913165</c:v>
                </c:pt>
                <c:pt idx="21031">
                  <c:v>93.416624735958266</c:v>
                </c:pt>
                <c:pt idx="21032">
                  <c:v>93.417380266180118</c:v>
                </c:pt>
                <c:pt idx="21033">
                  <c:v>93.418135760582118</c:v>
                </c:pt>
                <c:pt idx="21034">
                  <c:v>93.418891219167662</c:v>
                </c:pt>
                <c:pt idx="21035">
                  <c:v>93.419646641940162</c:v>
                </c:pt>
                <c:pt idx="21036">
                  <c:v>93.420402028902984</c:v>
                </c:pt>
                <c:pt idx="21037">
                  <c:v>93.42115738005954</c:v>
                </c:pt>
                <c:pt idx="21038">
                  <c:v>93.421912695413241</c:v>
                </c:pt>
                <c:pt idx="21039">
                  <c:v>93.422667974967439</c:v>
                </c:pt>
                <c:pt idx="21040">
                  <c:v>93.42342321872556</c:v>
                </c:pt>
                <c:pt idx="21041">
                  <c:v>93.424178426690958</c:v>
                </c:pt>
                <c:pt idx="21042">
                  <c:v>93.424933598867085</c:v>
                </c:pt>
                <c:pt idx="21043">
                  <c:v>93.425688735257282</c:v>
                </c:pt>
                <c:pt idx="21044">
                  <c:v>93.426443835864987</c:v>
                </c:pt>
                <c:pt idx="21045">
                  <c:v>93.427198900693526</c:v>
                </c:pt>
                <c:pt idx="21046">
                  <c:v>93.427953929746351</c:v>
                </c:pt>
                <c:pt idx="21047">
                  <c:v>93.428708923026846</c:v>
                </c:pt>
                <c:pt idx="21048">
                  <c:v>93.42946388053835</c:v>
                </c:pt>
                <c:pt idx="21049">
                  <c:v>93.430218802284301</c:v>
                </c:pt>
                <c:pt idx="21050">
                  <c:v>93.430973688268054</c:v>
                </c:pt>
                <c:pt idx="21051">
                  <c:v>93.431728538493047</c:v>
                </c:pt>
                <c:pt idx="21052">
                  <c:v>93.432483352962606</c:v>
                </c:pt>
                <c:pt idx="21053">
                  <c:v>93.433238131680156</c:v>
                </c:pt>
                <c:pt idx="21054">
                  <c:v>93.433992874649078</c:v>
                </c:pt>
                <c:pt idx="21055">
                  <c:v>93.434747581872756</c:v>
                </c:pt>
                <c:pt idx="21056">
                  <c:v>93.435502253354571</c:v>
                </c:pt>
                <c:pt idx="21057">
                  <c:v>93.436256889097919</c:v>
                </c:pt>
                <c:pt idx="21058">
                  <c:v>93.437011489106183</c:v>
                </c:pt>
                <c:pt idx="21059">
                  <c:v>93.437766053382731</c:v>
                </c:pt>
                <c:pt idx="21060">
                  <c:v>93.438520581930959</c:v>
                </c:pt>
                <c:pt idx="21061">
                  <c:v>93.439275074754249</c:v>
                </c:pt>
                <c:pt idx="21062">
                  <c:v>93.440029531855984</c:v>
                </c:pt>
                <c:pt idx="21063">
                  <c:v>93.440783953239546</c:v>
                </c:pt>
                <c:pt idx="21064">
                  <c:v>93.441538338908316</c:v>
                </c:pt>
                <c:pt idx="21065">
                  <c:v>93.442292688865678</c:v>
                </c:pt>
                <c:pt idx="21066">
                  <c:v>93.443047003115012</c:v>
                </c:pt>
                <c:pt idx="21067">
                  <c:v>93.443801281659702</c:v>
                </c:pt>
                <c:pt idx="21068">
                  <c:v>93.44455552450313</c:v>
                </c:pt>
                <c:pt idx="21069">
                  <c:v>93.445309731648649</c:v>
                </c:pt>
                <c:pt idx="21070">
                  <c:v>93.446063903099656</c:v>
                </c:pt>
                <c:pt idx="21071">
                  <c:v>93.446818038859575</c:v>
                </c:pt>
                <c:pt idx="21072">
                  <c:v>93.447572138931704</c:v>
                </c:pt>
                <c:pt idx="21073">
                  <c:v>93.448326203319439</c:v>
                </c:pt>
                <c:pt idx="21074">
                  <c:v>93.449080232026205</c:v>
                </c:pt>
                <c:pt idx="21075">
                  <c:v>93.449834225055355</c:v>
                </c:pt>
                <c:pt idx="21076">
                  <c:v>93.450588182410243</c:v>
                </c:pt>
                <c:pt idx="21077">
                  <c:v>93.451342104094266</c:v>
                </c:pt>
                <c:pt idx="21078">
                  <c:v>93.452095990110791</c:v>
                </c:pt>
                <c:pt idx="21079">
                  <c:v>93.452849840463202</c:v>
                </c:pt>
                <c:pt idx="21080">
                  <c:v>93.453603655154851</c:v>
                </c:pt>
                <c:pt idx="21081">
                  <c:v>93.454357434189134</c:v>
                </c:pt>
                <c:pt idx="21082">
                  <c:v>93.455111177569421</c:v>
                </c:pt>
                <c:pt idx="21083">
                  <c:v>93.455864885299079</c:v>
                </c:pt>
                <c:pt idx="21084">
                  <c:v>93.456618557381475</c:v>
                </c:pt>
                <c:pt idx="21085">
                  <c:v>93.457372193820021</c:v>
                </c:pt>
                <c:pt idx="21086">
                  <c:v>93.458125794618027</c:v>
                </c:pt>
                <c:pt idx="21087">
                  <c:v>93.458879359778877</c:v>
                </c:pt>
                <c:pt idx="21088">
                  <c:v>93.459632889305979</c:v>
                </c:pt>
                <c:pt idx="21089">
                  <c:v>93.460386383202675</c:v>
                </c:pt>
                <c:pt idx="21090">
                  <c:v>93.461139841472345</c:v>
                </c:pt>
                <c:pt idx="21091">
                  <c:v>93.461893264118373</c:v>
                </c:pt>
                <c:pt idx="21092">
                  <c:v>93.46264665114407</c:v>
                </c:pt>
                <c:pt idx="21093">
                  <c:v>93.463400002552845</c:v>
                </c:pt>
                <c:pt idx="21094">
                  <c:v>93.464153318348082</c:v>
                </c:pt>
                <c:pt idx="21095">
                  <c:v>93.464906598533105</c:v>
                </c:pt>
                <c:pt idx="21096">
                  <c:v>93.465659843111297</c:v>
                </c:pt>
                <c:pt idx="21097">
                  <c:v>93.466413052086068</c:v>
                </c:pt>
                <c:pt idx="21098">
                  <c:v>93.467166225460716</c:v>
                </c:pt>
                <c:pt idx="21099">
                  <c:v>93.467919363238664</c:v>
                </c:pt>
                <c:pt idx="21100">
                  <c:v>93.468672465423225</c:v>
                </c:pt>
                <c:pt idx="21101">
                  <c:v>93.469425532017794</c:v>
                </c:pt>
                <c:pt idx="21102">
                  <c:v>93.470178563025712</c:v>
                </c:pt>
                <c:pt idx="21103">
                  <c:v>93.470931558450388</c:v>
                </c:pt>
                <c:pt idx="21104">
                  <c:v>93.471684518295135</c:v>
                </c:pt>
                <c:pt idx="21105">
                  <c:v>93.472437442563304</c:v>
                </c:pt>
                <c:pt idx="21106">
                  <c:v>93.473190331258323</c:v>
                </c:pt>
                <c:pt idx="21107">
                  <c:v>93.473943184383515</c:v>
                </c:pt>
                <c:pt idx="21108">
                  <c:v>93.474696001942249</c:v>
                </c:pt>
                <c:pt idx="21109">
                  <c:v>93.475448783937864</c:v>
                </c:pt>
                <c:pt idx="21110">
                  <c:v>93.476201530373757</c:v>
                </c:pt>
                <c:pt idx="21111">
                  <c:v>93.476954241253239</c:v>
                </c:pt>
                <c:pt idx="21112">
                  <c:v>93.47770691657972</c:v>
                </c:pt>
                <c:pt idx="21113">
                  <c:v>93.478459556356498</c:v>
                </c:pt>
                <c:pt idx="21114">
                  <c:v>93.479212160586997</c:v>
                </c:pt>
                <c:pt idx="21115">
                  <c:v>93.479964729274528</c:v>
                </c:pt>
                <c:pt idx="21116">
                  <c:v>93.480717262422488</c:v>
                </c:pt>
                <c:pt idx="21117">
                  <c:v>93.481469760034201</c:v>
                </c:pt>
                <c:pt idx="21118">
                  <c:v>93.482222222113009</c:v>
                </c:pt>
                <c:pt idx="21119">
                  <c:v>93.482974648662321</c:v>
                </c:pt>
                <c:pt idx="21120">
                  <c:v>93.483727039685434</c:v>
                </c:pt>
                <c:pt idx="21121">
                  <c:v>93.484479395185744</c:v>
                </c:pt>
                <c:pt idx="21122">
                  <c:v>93.485231715166591</c:v>
                </c:pt>
                <c:pt idx="21123">
                  <c:v>93.485983999631344</c:v>
                </c:pt>
                <c:pt idx="21124">
                  <c:v>93.486736248583313</c:v>
                </c:pt>
                <c:pt idx="21125">
                  <c:v>93.487488462025894</c:v>
                </c:pt>
                <c:pt idx="21126">
                  <c:v>93.488240639962427</c:v>
                </c:pt>
                <c:pt idx="21127">
                  <c:v>93.488992782396252</c:v>
                </c:pt>
                <c:pt idx="21128">
                  <c:v>93.489744889330737</c:v>
                </c:pt>
                <c:pt idx="21129">
                  <c:v>93.490496960769207</c:v>
                </c:pt>
                <c:pt idx="21130">
                  <c:v>93.491248996715058</c:v>
                </c:pt>
                <c:pt idx="21131">
                  <c:v>93.492000997171587</c:v>
                </c:pt>
                <c:pt idx="21132">
                  <c:v>93.492752962142191</c:v>
                </c:pt>
                <c:pt idx="21133">
                  <c:v>93.493504891630181</c:v>
                </c:pt>
                <c:pt idx="21134">
                  <c:v>93.494256785638925</c:v>
                </c:pt>
                <c:pt idx="21135">
                  <c:v>93.495008644171747</c:v>
                </c:pt>
                <c:pt idx="21136">
                  <c:v>93.495760467232031</c:v>
                </c:pt>
                <c:pt idx="21137">
                  <c:v>93.496512254823116</c:v>
                </c:pt>
                <c:pt idx="21138">
                  <c:v>93.497264006948328</c:v>
                </c:pt>
                <c:pt idx="21139">
                  <c:v>93.498015723611047</c:v>
                </c:pt>
                <c:pt idx="21140">
                  <c:v>93.498767404814586</c:v>
                </c:pt>
                <c:pt idx="21141">
                  <c:v>93.499519050562284</c:v>
                </c:pt>
                <c:pt idx="21142">
                  <c:v>93.500270660857524</c:v>
                </c:pt>
                <c:pt idx="21143">
                  <c:v>93.501022235703601</c:v>
                </c:pt>
                <c:pt idx="21144">
                  <c:v>93.501773775103928</c:v>
                </c:pt>
                <c:pt idx="21145">
                  <c:v>93.502525279061771</c:v>
                </c:pt>
                <c:pt idx="21146">
                  <c:v>93.503276747580514</c:v>
                </c:pt>
                <c:pt idx="21147">
                  <c:v>93.504028180663497</c:v>
                </c:pt>
                <c:pt idx="21148">
                  <c:v>93.504779578314043</c:v>
                </c:pt>
                <c:pt idx="21149">
                  <c:v>93.505530940535536</c:v>
                </c:pt>
                <c:pt idx="21150">
                  <c:v>93.506282267331258</c:v>
                </c:pt>
                <c:pt idx="21151">
                  <c:v>93.507033558704606</c:v>
                </c:pt>
                <c:pt idx="21152">
                  <c:v>93.507784814658905</c:v>
                </c:pt>
                <c:pt idx="21153">
                  <c:v>93.508536035197466</c:v>
                </c:pt>
                <c:pt idx="21154">
                  <c:v>93.509287220323671</c:v>
                </c:pt>
                <c:pt idx="21155">
                  <c:v>93.510038370040789</c:v>
                </c:pt>
                <c:pt idx="21156">
                  <c:v>93.51078948435223</c:v>
                </c:pt>
                <c:pt idx="21157">
                  <c:v>93.511540563261292</c:v>
                </c:pt>
                <c:pt idx="21158">
                  <c:v>93.512291606771342</c:v>
                </c:pt>
                <c:pt idx="21159">
                  <c:v>93.513042614885705</c:v>
                </c:pt>
                <c:pt idx="21160">
                  <c:v>93.51379358760768</c:v>
                </c:pt>
                <c:pt idx="21161">
                  <c:v>93.514544524940646</c:v>
                </c:pt>
                <c:pt idx="21162">
                  <c:v>93.515295426887945</c:v>
                </c:pt>
                <c:pt idx="21163">
                  <c:v>93.51604629345286</c:v>
                </c:pt>
                <c:pt idx="21164">
                  <c:v>93.516797124638799</c:v>
                </c:pt>
                <c:pt idx="21165">
                  <c:v>93.517547920449033</c:v>
                </c:pt>
                <c:pt idx="21166">
                  <c:v>93.518298680886915</c:v>
                </c:pt>
                <c:pt idx="21167">
                  <c:v>93.519049405955784</c:v>
                </c:pt>
                <c:pt idx="21168">
                  <c:v>93.519800095658951</c:v>
                </c:pt>
                <c:pt idx="21169">
                  <c:v>93.520550749999771</c:v>
                </c:pt>
                <c:pt idx="21170">
                  <c:v>93.521301368981597</c:v>
                </c:pt>
                <c:pt idx="21171">
                  <c:v>93.522051952607697</c:v>
                </c:pt>
                <c:pt idx="21172">
                  <c:v>93.522802500881468</c:v>
                </c:pt>
                <c:pt idx="21173">
                  <c:v>93.523553013806193</c:v>
                </c:pt>
                <c:pt idx="21174">
                  <c:v>93.524303491385226</c:v>
                </c:pt>
                <c:pt idx="21175">
                  <c:v>93.525053933621876</c:v>
                </c:pt>
                <c:pt idx="21176">
                  <c:v>93.525804340519485</c:v>
                </c:pt>
                <c:pt idx="21177">
                  <c:v>93.526554712081378</c:v>
                </c:pt>
                <c:pt idx="21178">
                  <c:v>93.527305048310907</c:v>
                </c:pt>
                <c:pt idx="21179">
                  <c:v>93.528055349211343</c:v>
                </c:pt>
                <c:pt idx="21180">
                  <c:v>93.528805614786094</c:v>
                </c:pt>
                <c:pt idx="21181">
                  <c:v>93.529555845038402</c:v>
                </c:pt>
                <c:pt idx="21182">
                  <c:v>93.53030603997162</c:v>
                </c:pt>
                <c:pt idx="21183">
                  <c:v>93.531056199589116</c:v>
                </c:pt>
                <c:pt idx="21184">
                  <c:v>93.531806323894159</c:v>
                </c:pt>
                <c:pt idx="21185">
                  <c:v>93.532556412890088</c:v>
                </c:pt>
                <c:pt idx="21186">
                  <c:v>93.533306466580271</c:v>
                </c:pt>
                <c:pt idx="21187">
                  <c:v>93.534056484967948</c:v>
                </c:pt>
                <c:pt idx="21188">
                  <c:v>93.53480646805653</c:v>
                </c:pt>
                <c:pt idx="21189">
                  <c:v>93.535556415849257</c:v>
                </c:pt>
                <c:pt idx="21190">
                  <c:v>93.536306328349553</c:v>
                </c:pt>
                <c:pt idx="21191">
                  <c:v>93.537056205560603</c:v>
                </c:pt>
                <c:pt idx="21192">
                  <c:v>93.537806047485887</c:v>
                </c:pt>
                <c:pt idx="21193">
                  <c:v>93.538555854128575</c:v>
                </c:pt>
                <c:pt idx="21194">
                  <c:v>93.539305625492077</c:v>
                </c:pt>
                <c:pt idx="21195">
                  <c:v>93.540055361579718</c:v>
                </c:pt>
                <c:pt idx="21196">
                  <c:v>93.540805062394753</c:v>
                </c:pt>
                <c:pt idx="21197">
                  <c:v>93.54155472794055</c:v>
                </c:pt>
                <c:pt idx="21198">
                  <c:v>93.54230435822042</c:v>
                </c:pt>
                <c:pt idx="21199">
                  <c:v>93.543053953237674</c:v>
                </c:pt>
                <c:pt idx="21200">
                  <c:v>93.543803512995638</c:v>
                </c:pt>
                <c:pt idx="21201">
                  <c:v>93.544553037497607</c:v>
                </c:pt>
                <c:pt idx="21202">
                  <c:v>93.545302526746923</c:v>
                </c:pt>
                <c:pt idx="21203">
                  <c:v>93.546051980746881</c:v>
                </c:pt>
                <c:pt idx="21204">
                  <c:v>93.546801399500836</c:v>
                </c:pt>
                <c:pt idx="21205">
                  <c:v>93.547550783012056</c:v>
                </c:pt>
                <c:pt idx="21206">
                  <c:v>93.548300131283867</c:v>
                </c:pt>
                <c:pt idx="21207">
                  <c:v>93.549049444319593</c:v>
                </c:pt>
                <c:pt idx="21208">
                  <c:v>93.549798722122532</c:v>
                </c:pt>
                <c:pt idx="21209">
                  <c:v>93.550547964696023</c:v>
                </c:pt>
                <c:pt idx="21210">
                  <c:v>93.551297172043377</c:v>
                </c:pt>
                <c:pt idx="21211">
                  <c:v>93.552046344167863</c:v>
                </c:pt>
                <c:pt idx="21212">
                  <c:v>93.552795481072849</c:v>
                </c:pt>
                <c:pt idx="21213">
                  <c:v>93.553544582761603</c:v>
                </c:pt>
                <c:pt idx="21214">
                  <c:v>93.554293649237465</c:v>
                </c:pt>
                <c:pt idx="21215">
                  <c:v>93.55504268050376</c:v>
                </c:pt>
                <c:pt idx="21216">
                  <c:v>93.555791676563743</c:v>
                </c:pt>
                <c:pt idx="21217">
                  <c:v>93.556540637420767</c:v>
                </c:pt>
                <c:pt idx="21218">
                  <c:v>93.557289563078101</c:v>
                </c:pt>
                <c:pt idx="21219">
                  <c:v>93.558038453539083</c:v>
                </c:pt>
                <c:pt idx="21220">
                  <c:v>93.558787308807055</c:v>
                </c:pt>
                <c:pt idx="21221">
                  <c:v>93.559536128885242</c:v>
                </c:pt>
                <c:pt idx="21222">
                  <c:v>93.560284913777025</c:v>
                </c:pt>
                <c:pt idx="21223">
                  <c:v>93.561033663485688</c:v>
                </c:pt>
                <c:pt idx="21224">
                  <c:v>93.561782378014485</c:v>
                </c:pt>
                <c:pt idx="21225">
                  <c:v>93.562531057366812</c:v>
                </c:pt>
                <c:pt idx="21226">
                  <c:v>93.563279701545895</c:v>
                </c:pt>
                <c:pt idx="21227">
                  <c:v>93.564028310555102</c:v>
                </c:pt>
                <c:pt idx="21228">
                  <c:v>93.564776884397716</c:v>
                </c:pt>
                <c:pt idx="21229">
                  <c:v>93.565525423077005</c:v>
                </c:pt>
                <c:pt idx="21230">
                  <c:v>93.566273926596295</c:v>
                </c:pt>
                <c:pt idx="21231">
                  <c:v>93.567022394958926</c:v>
                </c:pt>
                <c:pt idx="21232">
                  <c:v>93.567770828168165</c:v>
                </c:pt>
                <c:pt idx="21233">
                  <c:v>93.568519226227281</c:v>
                </c:pt>
                <c:pt idx="21234">
                  <c:v>93.569267589139642</c:v>
                </c:pt>
                <c:pt idx="21235">
                  <c:v>93.570015916908517</c:v>
                </c:pt>
                <c:pt idx="21236">
                  <c:v>93.570764209537217</c:v>
                </c:pt>
                <c:pt idx="21237">
                  <c:v>93.571512467029038</c:v>
                </c:pt>
                <c:pt idx="21238">
                  <c:v>93.572260689387249</c:v>
                </c:pt>
                <c:pt idx="21239">
                  <c:v>93.573008876615191</c:v>
                </c:pt>
                <c:pt idx="21240">
                  <c:v>93.573757028716145</c:v>
                </c:pt>
                <c:pt idx="21241">
                  <c:v>93.574505145693408</c:v>
                </c:pt>
                <c:pt idx="21242">
                  <c:v>93.575253227550277</c:v>
                </c:pt>
                <c:pt idx="21243">
                  <c:v>93.576001274290064</c:v>
                </c:pt>
                <c:pt idx="21244">
                  <c:v>93.576749285916065</c:v>
                </c:pt>
                <c:pt idx="21245">
                  <c:v>93.577497262431564</c:v>
                </c:pt>
                <c:pt idx="21246">
                  <c:v>93.578245203839842</c:v>
                </c:pt>
                <c:pt idx="21247">
                  <c:v>93.578993110144211</c:v>
                </c:pt>
                <c:pt idx="21248">
                  <c:v>93.579740981347982</c:v>
                </c:pt>
                <c:pt idx="21249">
                  <c:v>93.580488817454437</c:v>
                </c:pt>
                <c:pt idx="21250">
                  <c:v>93.581236618466875</c:v>
                </c:pt>
                <c:pt idx="21251">
                  <c:v>93.581984384388548</c:v>
                </c:pt>
                <c:pt idx="21252">
                  <c:v>93.582732115222811</c:v>
                </c:pt>
                <c:pt idx="21253">
                  <c:v>93.583479810972932</c:v>
                </c:pt>
                <c:pt idx="21254">
                  <c:v>93.584227471642194</c:v>
                </c:pt>
                <c:pt idx="21255">
                  <c:v>93.584975097233894</c:v>
                </c:pt>
                <c:pt idx="21256">
                  <c:v>93.585722687751328</c:v>
                </c:pt>
                <c:pt idx="21257">
                  <c:v>93.586470243197752</c:v>
                </c:pt>
                <c:pt idx="21258">
                  <c:v>93.587217763576518</c:v>
                </c:pt>
                <c:pt idx="21259">
                  <c:v>93.587965248890868</c:v>
                </c:pt>
                <c:pt idx="21260">
                  <c:v>93.588712699144139</c:v>
                </c:pt>
                <c:pt idx="21261">
                  <c:v>93.589460114339573</c:v>
                </c:pt>
                <c:pt idx="21262">
                  <c:v>93.590207494480495</c:v>
                </c:pt>
                <c:pt idx="21263">
                  <c:v>93.590954839570131</c:v>
                </c:pt>
                <c:pt idx="21264">
                  <c:v>93.591702149611834</c:v>
                </c:pt>
                <c:pt idx="21265">
                  <c:v>93.592449424608887</c:v>
                </c:pt>
                <c:pt idx="21266">
                  <c:v>93.593196664564545</c:v>
                </c:pt>
                <c:pt idx="21267">
                  <c:v>93.593943869482089</c:v>
                </c:pt>
                <c:pt idx="21268">
                  <c:v>93.594691039364832</c:v>
                </c:pt>
                <c:pt idx="21269">
                  <c:v>93.595438174216056</c:v>
                </c:pt>
                <c:pt idx="21270">
                  <c:v>93.59618527403903</c:v>
                </c:pt>
                <c:pt idx="21271">
                  <c:v>93.596932338837064</c:v>
                </c:pt>
                <c:pt idx="21272">
                  <c:v>93.597679368613413</c:v>
                </c:pt>
                <c:pt idx="21273">
                  <c:v>93.598426363371388</c:v>
                </c:pt>
                <c:pt idx="21274">
                  <c:v>93.599173323114229</c:v>
                </c:pt>
                <c:pt idx="21275">
                  <c:v>93.599920247845276</c:v>
                </c:pt>
                <c:pt idx="21276">
                  <c:v>93.600667137567768</c:v>
                </c:pt>
                <c:pt idx="21277">
                  <c:v>93.601413992284989</c:v>
                </c:pt>
                <c:pt idx="21278">
                  <c:v>93.60216081200025</c:v>
                </c:pt>
                <c:pt idx="21279">
                  <c:v>93.602907596716818</c:v>
                </c:pt>
                <c:pt idx="21280">
                  <c:v>93.603654346437963</c:v>
                </c:pt>
                <c:pt idx="21281">
                  <c:v>93.604401061166968</c:v>
                </c:pt>
                <c:pt idx="21282">
                  <c:v>93.6051477409071</c:v>
                </c:pt>
                <c:pt idx="21283">
                  <c:v>93.605894385661642</c:v>
                </c:pt>
                <c:pt idx="21284">
                  <c:v>93.606640995433921</c:v>
                </c:pt>
                <c:pt idx="21285">
                  <c:v>93.607387570227161</c:v>
                </c:pt>
                <c:pt idx="21286">
                  <c:v>93.608134110044645</c:v>
                </c:pt>
                <c:pt idx="21287">
                  <c:v>93.608880614889671</c:v>
                </c:pt>
                <c:pt idx="21288">
                  <c:v>93.609627084765506</c:v>
                </c:pt>
                <c:pt idx="21289">
                  <c:v>93.610373519675406</c:v>
                </c:pt>
                <c:pt idx="21290">
                  <c:v>93.611119919622681</c:v>
                </c:pt>
                <c:pt idx="21291">
                  <c:v>93.611866284610585</c:v>
                </c:pt>
                <c:pt idx="21292">
                  <c:v>93.612612614642401</c:v>
                </c:pt>
                <c:pt idx="21293">
                  <c:v>93.613358909721384</c:v>
                </c:pt>
                <c:pt idx="21294">
                  <c:v>93.614105169850831</c:v>
                </c:pt>
                <c:pt idx="21295">
                  <c:v>93.614851395034023</c:v>
                </c:pt>
                <c:pt idx="21296">
                  <c:v>93.61559758527423</c:v>
                </c:pt>
                <c:pt idx="21297">
                  <c:v>93.616343740574663</c:v>
                </c:pt>
                <c:pt idx="21298">
                  <c:v>93.617089860938677</c:v>
                </c:pt>
                <c:pt idx="21299">
                  <c:v>93.61783594636951</c:v>
                </c:pt>
                <c:pt idx="21300">
                  <c:v>93.618581996870404</c:v>
                </c:pt>
                <c:pt idx="21301">
                  <c:v>93.619328012444683</c:v>
                </c:pt>
                <c:pt idx="21302">
                  <c:v>93.620073993095588</c:v>
                </c:pt>
                <c:pt idx="21303">
                  <c:v>93.620819938826401</c:v>
                </c:pt>
                <c:pt idx="21304">
                  <c:v>93.621565849640348</c:v>
                </c:pt>
                <c:pt idx="21305">
                  <c:v>93.622311725540769</c:v>
                </c:pt>
                <c:pt idx="21306">
                  <c:v>93.623057566530861</c:v>
                </c:pt>
                <c:pt idx="21307">
                  <c:v>93.623803372613963</c:v>
                </c:pt>
                <c:pt idx="21308">
                  <c:v>93.624549143793288</c:v>
                </c:pt>
                <c:pt idx="21309">
                  <c:v>93.625294880072133</c:v>
                </c:pt>
                <c:pt idx="21310">
                  <c:v>93.626040581453736</c:v>
                </c:pt>
                <c:pt idx="21311">
                  <c:v>93.626786247941368</c:v>
                </c:pt>
                <c:pt idx="21312">
                  <c:v>93.627531879538324</c:v>
                </c:pt>
                <c:pt idx="21313">
                  <c:v>93.62827747624786</c:v>
                </c:pt>
                <c:pt idx="21314">
                  <c:v>93.629023038073228</c:v>
                </c:pt>
                <c:pt idx="21315">
                  <c:v>93.629768565017642</c:v>
                </c:pt>
                <c:pt idx="21316">
                  <c:v>93.630514057084469</c:v>
                </c:pt>
                <c:pt idx="21317">
                  <c:v>93.631259514276934</c:v>
                </c:pt>
                <c:pt idx="21318">
                  <c:v>93.63200493659825</c:v>
                </c:pt>
                <c:pt idx="21319">
                  <c:v>93.632750324051756</c:v>
                </c:pt>
                <c:pt idx="21320">
                  <c:v>93.633495676640635</c:v>
                </c:pt>
                <c:pt idx="21321">
                  <c:v>93.634240994368184</c:v>
                </c:pt>
                <c:pt idx="21322">
                  <c:v>93.634986277237687</c:v>
                </c:pt>
                <c:pt idx="21323">
                  <c:v>93.635731525252396</c:v>
                </c:pt>
                <c:pt idx="21324">
                  <c:v>93.636476738415553</c:v>
                </c:pt>
                <c:pt idx="21325">
                  <c:v>93.637221916730425</c:v>
                </c:pt>
                <c:pt idx="21326">
                  <c:v>93.637967060200268</c:v>
                </c:pt>
                <c:pt idx="21327">
                  <c:v>93.638712168828334</c:v>
                </c:pt>
                <c:pt idx="21328">
                  <c:v>93.639457242617894</c:v>
                </c:pt>
                <c:pt idx="21329">
                  <c:v>93.640202281572186</c:v>
                </c:pt>
                <c:pt idx="21330">
                  <c:v>93.640947285694523</c:v>
                </c:pt>
                <c:pt idx="21331">
                  <c:v>93.641692254988087</c:v>
                </c:pt>
                <c:pt idx="21332">
                  <c:v>93.642437189456174</c:v>
                </c:pt>
                <c:pt idx="21333">
                  <c:v>93.643182089102055</c:v>
                </c:pt>
                <c:pt idx="21334">
                  <c:v>93.64392695392894</c:v>
                </c:pt>
                <c:pt idx="21335">
                  <c:v>93.644671783940154</c:v>
                </c:pt>
                <c:pt idx="21336">
                  <c:v>93.645416579138839</c:v>
                </c:pt>
                <c:pt idx="21337">
                  <c:v>93.646161339528376</c:v>
                </c:pt>
                <c:pt idx="21338">
                  <c:v>93.646906065111935</c:v>
                </c:pt>
                <c:pt idx="21339">
                  <c:v>93.647650755892784</c:v>
                </c:pt>
                <c:pt idx="21340">
                  <c:v>93.648395411874205</c:v>
                </c:pt>
                <c:pt idx="21341">
                  <c:v>93.649140033059425</c:v>
                </c:pt>
                <c:pt idx="21342">
                  <c:v>93.649884619451683</c:v>
                </c:pt>
                <c:pt idx="21343">
                  <c:v>93.650629171054263</c:v>
                </c:pt>
                <c:pt idx="21344">
                  <c:v>93.651373687870404</c:v>
                </c:pt>
                <c:pt idx="21345">
                  <c:v>93.65211816990336</c:v>
                </c:pt>
                <c:pt idx="21346">
                  <c:v>93.652862617156359</c:v>
                </c:pt>
                <c:pt idx="21347">
                  <c:v>93.653607029632681</c:v>
                </c:pt>
                <c:pt idx="21348">
                  <c:v>93.65435140733554</c:v>
                </c:pt>
                <c:pt idx="21349">
                  <c:v>93.655095750268231</c:v>
                </c:pt>
                <c:pt idx="21350">
                  <c:v>93.655840058433967</c:v>
                </c:pt>
                <c:pt idx="21351">
                  <c:v>93.656584331835987</c:v>
                </c:pt>
                <c:pt idx="21352">
                  <c:v>93.657328570477574</c:v>
                </c:pt>
                <c:pt idx="21353">
                  <c:v>93.658072774361941</c:v>
                </c:pt>
                <c:pt idx="21354">
                  <c:v>93.658816943492383</c:v>
                </c:pt>
                <c:pt idx="21355">
                  <c:v>93.659561077872084</c:v>
                </c:pt>
                <c:pt idx="21356">
                  <c:v>93.660305177504313</c:v>
                </c:pt>
                <c:pt idx="21357">
                  <c:v>93.661049242392352</c:v>
                </c:pt>
                <c:pt idx="21358">
                  <c:v>93.66179327253937</c:v>
                </c:pt>
                <c:pt idx="21359">
                  <c:v>93.662537267948693</c:v>
                </c:pt>
                <c:pt idx="21360">
                  <c:v>93.663281228623518</c:v>
                </c:pt>
                <c:pt idx="21361">
                  <c:v>93.664025154567085</c:v>
                </c:pt>
                <c:pt idx="21362">
                  <c:v>93.664769045782649</c:v>
                </c:pt>
                <c:pt idx="21363">
                  <c:v>93.665512902273434</c:v>
                </c:pt>
                <c:pt idx="21364">
                  <c:v>93.666256724042711</c:v>
                </c:pt>
                <c:pt idx="21365">
                  <c:v>93.667000511093747</c:v>
                </c:pt>
                <c:pt idx="21366">
                  <c:v>93.667744263429682</c:v>
                </c:pt>
                <c:pt idx="21367">
                  <c:v>93.668487981053872</c:v>
                </c:pt>
                <c:pt idx="21368">
                  <c:v>93.66923166396947</c:v>
                </c:pt>
                <c:pt idx="21369">
                  <c:v>93.669975312179773</c:v>
                </c:pt>
                <c:pt idx="21370">
                  <c:v>93.670718925687979</c:v>
                </c:pt>
                <c:pt idx="21371">
                  <c:v>93.671462504497356</c:v>
                </c:pt>
                <c:pt idx="21372">
                  <c:v>93.672206048611116</c:v>
                </c:pt>
                <c:pt idx="21373">
                  <c:v>93.672949558032542</c:v>
                </c:pt>
                <c:pt idx="21374">
                  <c:v>93.673693032764817</c:v>
                </c:pt>
                <c:pt idx="21375">
                  <c:v>93.674436472811195</c:v>
                </c:pt>
                <c:pt idx="21376">
                  <c:v>93.675179878174916</c:v>
                </c:pt>
                <c:pt idx="21377">
                  <c:v>93.67592324885922</c:v>
                </c:pt>
                <c:pt idx="21378">
                  <c:v>93.676666584867348</c:v>
                </c:pt>
                <c:pt idx="21379">
                  <c:v>93.677409886202526</c:v>
                </c:pt>
                <c:pt idx="21380">
                  <c:v>93.678153152867992</c:v>
                </c:pt>
                <c:pt idx="21381">
                  <c:v>93.678896384866988</c:v>
                </c:pt>
                <c:pt idx="21382">
                  <c:v>93.679639582202711</c:v>
                </c:pt>
                <c:pt idx="21383">
                  <c:v>93.680382744878443</c:v>
                </c:pt>
                <c:pt idx="21384">
                  <c:v>93.681125872897368</c:v>
                </c:pt>
                <c:pt idx="21385">
                  <c:v>93.681868966262783</c:v>
                </c:pt>
                <c:pt idx="21386">
                  <c:v>93.682612024977871</c:v>
                </c:pt>
                <c:pt idx="21387">
                  <c:v>93.683355049045844</c:v>
                </c:pt>
                <c:pt idx="21388">
                  <c:v>93.684098038469998</c:v>
                </c:pt>
                <c:pt idx="21389">
                  <c:v>93.68484099325353</c:v>
                </c:pt>
                <c:pt idx="21390">
                  <c:v>93.68558391339964</c:v>
                </c:pt>
                <c:pt idx="21391">
                  <c:v>93.686326798911594</c:v>
                </c:pt>
                <c:pt idx="21392">
                  <c:v>93.687069649792605</c:v>
                </c:pt>
                <c:pt idx="21393">
                  <c:v>93.687812466045941</c:v>
                </c:pt>
                <c:pt idx="21394">
                  <c:v>93.68855524767477</c:v>
                </c:pt>
                <c:pt idx="21395">
                  <c:v>93.689297994682335</c:v>
                </c:pt>
                <c:pt idx="21396">
                  <c:v>93.690040707071901</c:v>
                </c:pt>
                <c:pt idx="21397">
                  <c:v>93.690783384846668</c:v>
                </c:pt>
                <c:pt idx="21398">
                  <c:v>93.691526028009847</c:v>
                </c:pt>
                <c:pt idx="21399">
                  <c:v>93.692268636564705</c:v>
                </c:pt>
                <c:pt idx="21400">
                  <c:v>93.693011210514456</c:v>
                </c:pt>
                <c:pt idx="21401">
                  <c:v>93.693753749862296</c:v>
                </c:pt>
                <c:pt idx="21402">
                  <c:v>93.694496254611465</c:v>
                </c:pt>
                <c:pt idx="21403">
                  <c:v>93.695238724765176</c:v>
                </c:pt>
                <c:pt idx="21404">
                  <c:v>93.695981160326653</c:v>
                </c:pt>
                <c:pt idx="21405">
                  <c:v>93.69672356129918</c:v>
                </c:pt>
                <c:pt idx="21406">
                  <c:v>93.697465927685883</c:v>
                </c:pt>
                <c:pt idx="21407">
                  <c:v>93.698208259490073</c:v>
                </c:pt>
                <c:pt idx="21408">
                  <c:v>93.698950556714891</c:v>
                </c:pt>
                <c:pt idx="21409">
                  <c:v>93.699692819363634</c:v>
                </c:pt>
                <c:pt idx="21410">
                  <c:v>93.700435047439484</c:v>
                </c:pt>
                <c:pt idx="21411">
                  <c:v>93.701177240945626</c:v>
                </c:pt>
                <c:pt idx="21412">
                  <c:v>93.701919399885369</c:v>
                </c:pt>
                <c:pt idx="21413">
                  <c:v>93.702661524261856</c:v>
                </c:pt>
                <c:pt idx="21414">
                  <c:v>93.70340361407834</c:v>
                </c:pt>
                <c:pt idx="21415">
                  <c:v>93.704145669338018</c:v>
                </c:pt>
                <c:pt idx="21416">
                  <c:v>93.704887690044146</c:v>
                </c:pt>
                <c:pt idx="21417">
                  <c:v>93.705629676199905</c:v>
                </c:pt>
                <c:pt idx="21418">
                  <c:v>93.706371627808537</c:v>
                </c:pt>
                <c:pt idx="21419">
                  <c:v>93.707113544873238</c:v>
                </c:pt>
                <c:pt idx="21420">
                  <c:v>93.70785542739722</c:v>
                </c:pt>
                <c:pt idx="21421">
                  <c:v>93.708597275383738</c:v>
                </c:pt>
                <c:pt idx="21422">
                  <c:v>93.709339088835961</c:v>
                </c:pt>
                <c:pt idx="21423">
                  <c:v>93.710080867757142</c:v>
                </c:pt>
                <c:pt idx="21424">
                  <c:v>93.710822612150494</c:v>
                </c:pt>
                <c:pt idx="21425">
                  <c:v>93.711564322019186</c:v>
                </c:pt>
                <c:pt idx="21426">
                  <c:v>93.712305997366499</c:v>
                </c:pt>
                <c:pt idx="21427">
                  <c:v>93.71304763819559</c:v>
                </c:pt>
                <c:pt idx="21428">
                  <c:v>93.71378924450967</c:v>
                </c:pt>
                <c:pt idx="21429">
                  <c:v>93.714530816312006</c:v>
                </c:pt>
                <c:pt idx="21430">
                  <c:v>93.715272353605755</c:v>
                </c:pt>
                <c:pt idx="21431">
                  <c:v>93.71601385639417</c:v>
                </c:pt>
                <c:pt idx="21432">
                  <c:v>93.716755324680406</c:v>
                </c:pt>
                <c:pt idx="21433">
                  <c:v>93.71749675846776</c:v>
                </c:pt>
                <c:pt idx="21434">
                  <c:v>93.718238157759359</c:v>
                </c:pt>
                <c:pt idx="21435">
                  <c:v>93.71897952255847</c:v>
                </c:pt>
                <c:pt idx="21436">
                  <c:v>93.719720852868264</c:v>
                </c:pt>
                <c:pt idx="21437">
                  <c:v>93.720462148691951</c:v>
                </c:pt>
                <c:pt idx="21438">
                  <c:v>93.721203410032757</c:v>
                </c:pt>
                <c:pt idx="21439">
                  <c:v>93.721944636893923</c:v>
                </c:pt>
                <c:pt idx="21440">
                  <c:v>93.722685829278589</c:v>
                </c:pt>
                <c:pt idx="21441">
                  <c:v>93.72342698719001</c:v>
                </c:pt>
                <c:pt idx="21442">
                  <c:v>93.724168110631354</c:v>
                </c:pt>
                <c:pt idx="21443">
                  <c:v>93.724909199605861</c:v>
                </c:pt>
                <c:pt idx="21444">
                  <c:v>93.725650254116701</c:v>
                </c:pt>
                <c:pt idx="21445">
                  <c:v>93.726391274167113</c:v>
                </c:pt>
                <c:pt idx="21446">
                  <c:v>93.72713225976031</c:v>
                </c:pt>
                <c:pt idx="21447">
                  <c:v>93.72787321089946</c:v>
                </c:pt>
                <c:pt idx="21448">
                  <c:v>93.72861412758779</c:v>
                </c:pt>
                <c:pt idx="21449">
                  <c:v>93.729355009828495</c:v>
                </c:pt>
                <c:pt idx="21450">
                  <c:v>93.730095857624775</c:v>
                </c:pt>
                <c:pt idx="21451">
                  <c:v>93.730836670979841</c:v>
                </c:pt>
                <c:pt idx="21452">
                  <c:v>93.731577449896903</c:v>
                </c:pt>
                <c:pt idx="21453">
                  <c:v>93.732318194379161</c:v>
                </c:pt>
                <c:pt idx="21454">
                  <c:v>93.733058904429768</c:v>
                </c:pt>
                <c:pt idx="21455">
                  <c:v>93.733799580051993</c:v>
                </c:pt>
                <c:pt idx="21456">
                  <c:v>93.734540221248992</c:v>
                </c:pt>
                <c:pt idx="21457">
                  <c:v>93.735280828023988</c:v>
                </c:pt>
                <c:pt idx="21458">
                  <c:v>93.736021400380196</c:v>
                </c:pt>
                <c:pt idx="21459">
                  <c:v>93.73676193832074</c:v>
                </c:pt>
                <c:pt idx="21460">
                  <c:v>93.737502441848903</c:v>
                </c:pt>
                <c:pt idx="21461">
                  <c:v>93.738242910967855</c:v>
                </c:pt>
                <c:pt idx="21462">
                  <c:v>93.738983345680793</c:v>
                </c:pt>
                <c:pt idx="21463">
                  <c:v>93.739723745990887</c:v>
                </c:pt>
                <c:pt idx="21464">
                  <c:v>93.74046411190136</c:v>
                </c:pt>
                <c:pt idx="21465">
                  <c:v>93.741204443415413</c:v>
                </c:pt>
                <c:pt idx="21466">
                  <c:v>93.741944740536226</c:v>
                </c:pt>
                <c:pt idx="21467">
                  <c:v>93.742685003267013</c:v>
                </c:pt>
                <c:pt idx="21468">
                  <c:v>93.743425231610956</c:v>
                </c:pt>
                <c:pt idx="21469">
                  <c:v>93.744165425571254</c:v>
                </c:pt>
                <c:pt idx="21470">
                  <c:v>93.744905585151088</c:v>
                </c:pt>
                <c:pt idx="21471">
                  <c:v>93.745645710353685</c:v>
                </c:pt>
                <c:pt idx="21472">
                  <c:v>93.746385801182214</c:v>
                </c:pt>
                <c:pt idx="21473">
                  <c:v>93.747125857639844</c:v>
                </c:pt>
                <c:pt idx="21474">
                  <c:v>93.747865879729801</c:v>
                </c:pt>
                <c:pt idx="21475">
                  <c:v>93.748605867455268</c:v>
                </c:pt>
                <c:pt idx="21476">
                  <c:v>93.749345820819457</c:v>
                </c:pt>
                <c:pt idx="21477">
                  <c:v>93.750085739825522</c:v>
                </c:pt>
                <c:pt idx="21478">
                  <c:v>93.750825624476661</c:v>
                </c:pt>
                <c:pt idx="21479">
                  <c:v>93.7515654747761</c:v>
                </c:pt>
                <c:pt idx="21480">
                  <c:v>93.752305290726994</c:v>
                </c:pt>
                <c:pt idx="21481">
                  <c:v>93.75304507233254</c:v>
                </c:pt>
                <c:pt idx="21482">
                  <c:v>93.753784819595921</c:v>
                </c:pt>
                <c:pt idx="21483">
                  <c:v>93.754524532520335</c:v>
                </c:pt>
                <c:pt idx="21484">
                  <c:v>93.755264211108965</c:v>
                </c:pt>
                <c:pt idx="21485">
                  <c:v>93.756003855364995</c:v>
                </c:pt>
                <c:pt idx="21486">
                  <c:v>93.756743465291649</c:v>
                </c:pt>
                <c:pt idx="21487">
                  <c:v>93.757483040892041</c:v>
                </c:pt>
                <c:pt idx="21488">
                  <c:v>93.75822258216941</c:v>
                </c:pt>
                <c:pt idx="21489">
                  <c:v>93.758962089126953</c:v>
                </c:pt>
                <c:pt idx="21490">
                  <c:v>93.759701561767798</c:v>
                </c:pt>
                <c:pt idx="21491">
                  <c:v>93.760441000095199</c:v>
                </c:pt>
                <c:pt idx="21492">
                  <c:v>93.761180404112267</c:v>
                </c:pt>
                <c:pt idx="21493">
                  <c:v>93.761919773822257</c:v>
                </c:pt>
                <c:pt idx="21494">
                  <c:v>93.762659109228281</c:v>
                </c:pt>
                <c:pt idx="21495">
                  <c:v>93.763398410333593</c:v>
                </c:pt>
                <c:pt idx="21496">
                  <c:v>93.764137677141321</c:v>
                </c:pt>
                <c:pt idx="21497">
                  <c:v>93.764876909654689</c:v>
                </c:pt>
                <c:pt idx="21498">
                  <c:v>93.765616107876838</c:v>
                </c:pt>
                <c:pt idx="21499">
                  <c:v>93.766355271810994</c:v>
                </c:pt>
                <c:pt idx="21500">
                  <c:v>93.767094401460284</c:v>
                </c:pt>
                <c:pt idx="21501">
                  <c:v>93.767833496827947</c:v>
                </c:pt>
                <c:pt idx="21502">
                  <c:v>93.768572557917111</c:v>
                </c:pt>
                <c:pt idx="21503">
                  <c:v>93.769311584731</c:v>
                </c:pt>
                <c:pt idx="21504">
                  <c:v>93.770050577272755</c:v>
                </c:pt>
                <c:pt idx="21505">
                  <c:v>93.770789535545561</c:v>
                </c:pt>
                <c:pt idx="21506">
                  <c:v>93.771528459552627</c:v>
                </c:pt>
                <c:pt idx="21507">
                  <c:v>93.772267349297096</c:v>
                </c:pt>
                <c:pt idx="21508">
                  <c:v>93.773006204782163</c:v>
                </c:pt>
                <c:pt idx="21509">
                  <c:v>93.773745026011014</c:v>
                </c:pt>
                <c:pt idx="21510">
                  <c:v>93.774483812986773</c:v>
                </c:pt>
                <c:pt idx="21511">
                  <c:v>93.775222565712696</c:v>
                </c:pt>
                <c:pt idx="21512">
                  <c:v>93.775961284191908</c:v>
                </c:pt>
                <c:pt idx="21513">
                  <c:v>93.776699968427565</c:v>
                </c:pt>
                <c:pt idx="21514">
                  <c:v>93.77743861842292</c:v>
                </c:pt>
                <c:pt idx="21515">
                  <c:v>93.778177234181044</c:v>
                </c:pt>
                <c:pt idx="21516">
                  <c:v>93.778915815705204</c:v>
                </c:pt>
                <c:pt idx="21517">
                  <c:v>93.779654362998514</c:v>
                </c:pt>
                <c:pt idx="21518">
                  <c:v>93.780392876064184</c:v>
                </c:pt>
                <c:pt idx="21519">
                  <c:v>93.781131354905355</c:v>
                </c:pt>
                <c:pt idx="21520">
                  <c:v>93.781869799525211</c:v>
                </c:pt>
                <c:pt idx="21521">
                  <c:v>93.782608209926906</c:v>
                </c:pt>
                <c:pt idx="21522">
                  <c:v>93.783346586113652</c:v>
                </c:pt>
                <c:pt idx="21523">
                  <c:v>93.784084928088589</c:v>
                </c:pt>
                <c:pt idx="21524">
                  <c:v>93.784823235854915</c:v>
                </c:pt>
                <c:pt idx="21525">
                  <c:v>93.785561509415771</c:v>
                </c:pt>
                <c:pt idx="21526">
                  <c:v>93.786299748774326</c:v>
                </c:pt>
                <c:pt idx="21527">
                  <c:v>93.787037953933748</c:v>
                </c:pt>
                <c:pt idx="21528">
                  <c:v>93.787776124897249</c:v>
                </c:pt>
                <c:pt idx="21529">
                  <c:v>93.788514261667956</c:v>
                </c:pt>
                <c:pt idx="21530">
                  <c:v>93.789252364249009</c:v>
                </c:pt>
                <c:pt idx="21531">
                  <c:v>93.789990432643648</c:v>
                </c:pt>
                <c:pt idx="21532">
                  <c:v>93.790728466854986</c:v>
                </c:pt>
                <c:pt idx="21533">
                  <c:v>93.791466466886206</c:v>
                </c:pt>
                <c:pt idx="21534">
                  <c:v>93.792204432740462</c:v>
                </c:pt>
                <c:pt idx="21535">
                  <c:v>93.792942364420966</c:v>
                </c:pt>
                <c:pt idx="21536">
                  <c:v>93.793680261930831</c:v>
                </c:pt>
                <c:pt idx="21537">
                  <c:v>93.794418125273211</c:v>
                </c:pt>
                <c:pt idx="21538">
                  <c:v>93.795155954451346</c:v>
                </c:pt>
                <c:pt idx="21539">
                  <c:v>93.795893749468306</c:v>
                </c:pt>
                <c:pt idx="21540">
                  <c:v>93.796631510327316</c:v>
                </c:pt>
                <c:pt idx="21541">
                  <c:v>93.797369237031546</c:v>
                </c:pt>
                <c:pt idx="21542">
                  <c:v>93.798106929584108</c:v>
                </c:pt>
                <c:pt idx="21543">
                  <c:v>93.798844587988157</c:v>
                </c:pt>
                <c:pt idx="21544">
                  <c:v>93.799582212246946</c:v>
                </c:pt>
                <c:pt idx="21545">
                  <c:v>93.800319802363546</c:v>
                </c:pt>
                <c:pt idx="21546">
                  <c:v>93.80105735834114</c:v>
                </c:pt>
                <c:pt idx="21547">
                  <c:v>93.801794880182925</c:v>
                </c:pt>
                <c:pt idx="21548">
                  <c:v>93.802532367892027</c:v>
                </c:pt>
                <c:pt idx="21549">
                  <c:v>93.803269821471588</c:v>
                </c:pt>
                <c:pt idx="21550">
                  <c:v>93.804007240924818</c:v>
                </c:pt>
                <c:pt idx="21551">
                  <c:v>93.804744626254816</c:v>
                </c:pt>
                <c:pt idx="21552">
                  <c:v>93.80548197746478</c:v>
                </c:pt>
                <c:pt idx="21553">
                  <c:v>93.806219294557849</c:v>
                </c:pt>
                <c:pt idx="21554">
                  <c:v>93.806956577537193</c:v>
                </c:pt>
                <c:pt idx="21555">
                  <c:v>93.807693826405966</c:v>
                </c:pt>
                <c:pt idx="21556">
                  <c:v>93.808431041167339</c:v>
                </c:pt>
                <c:pt idx="21557">
                  <c:v>93.809168221824436</c:v>
                </c:pt>
                <c:pt idx="21558">
                  <c:v>93.809905368380456</c:v>
                </c:pt>
                <c:pt idx="21559">
                  <c:v>93.810642480838482</c:v>
                </c:pt>
                <c:pt idx="21560">
                  <c:v>93.811379559201711</c:v>
                </c:pt>
                <c:pt idx="21561">
                  <c:v>93.812116603473328</c:v>
                </c:pt>
                <c:pt idx="21562">
                  <c:v>93.812853613656429</c:v>
                </c:pt>
                <c:pt idx="21563">
                  <c:v>93.813590589754213</c:v>
                </c:pt>
                <c:pt idx="21564">
                  <c:v>93.81432753176982</c:v>
                </c:pt>
                <c:pt idx="21565">
                  <c:v>93.815064439706376</c:v>
                </c:pt>
                <c:pt idx="21566">
                  <c:v>93.815801313567036</c:v>
                </c:pt>
                <c:pt idx="21567">
                  <c:v>93.816538153354998</c:v>
                </c:pt>
                <c:pt idx="21568">
                  <c:v>93.817274959073387</c:v>
                </c:pt>
                <c:pt idx="21569">
                  <c:v>93.818011730725331</c:v>
                </c:pt>
                <c:pt idx="21570">
                  <c:v>93.818748468314013</c:v>
                </c:pt>
                <c:pt idx="21571">
                  <c:v>93.819485171842544</c:v>
                </c:pt>
                <c:pt idx="21572">
                  <c:v>93.820221841314122</c:v>
                </c:pt>
                <c:pt idx="21573">
                  <c:v>93.820958476731846</c:v>
                </c:pt>
                <c:pt idx="21574">
                  <c:v>93.821695078098898</c:v>
                </c:pt>
                <c:pt idx="21575">
                  <c:v>93.822431645418419</c:v>
                </c:pt>
                <c:pt idx="21576">
                  <c:v>93.823168178693564</c:v>
                </c:pt>
                <c:pt idx="21577">
                  <c:v>93.823904677927445</c:v>
                </c:pt>
                <c:pt idx="21578">
                  <c:v>93.824641143123273</c:v>
                </c:pt>
                <c:pt idx="21579">
                  <c:v>93.825377574284133</c:v>
                </c:pt>
                <c:pt idx="21580">
                  <c:v>93.826113971413164</c:v>
                </c:pt>
                <c:pt idx="21581">
                  <c:v>93.82685033451358</c:v>
                </c:pt>
                <c:pt idx="21582">
                  <c:v>93.827586663588448</c:v>
                </c:pt>
                <c:pt idx="21583">
                  <c:v>93.828322958640982</c:v>
                </c:pt>
                <c:pt idx="21584">
                  <c:v>93.829059219674292</c:v>
                </c:pt>
                <c:pt idx="21585">
                  <c:v>93.829795446691492</c:v>
                </c:pt>
                <c:pt idx="21586">
                  <c:v>93.830531639695764</c:v>
                </c:pt>
                <c:pt idx="21587">
                  <c:v>93.831267798690249</c:v>
                </c:pt>
                <c:pt idx="21588">
                  <c:v>93.832003923678101</c:v>
                </c:pt>
                <c:pt idx="21589">
                  <c:v>93.83274001466242</c:v>
                </c:pt>
                <c:pt idx="21590">
                  <c:v>93.833476071646373</c:v>
                </c:pt>
                <c:pt idx="21591">
                  <c:v>93.834212094633102</c:v>
                </c:pt>
                <c:pt idx="21592">
                  <c:v>93.834948083625747</c:v>
                </c:pt>
                <c:pt idx="21593">
                  <c:v>93.835684038627448</c:v>
                </c:pt>
                <c:pt idx="21594">
                  <c:v>93.836419959641333</c:v>
                </c:pt>
                <c:pt idx="21595">
                  <c:v>93.837155846670555</c:v>
                </c:pt>
                <c:pt idx="21596">
                  <c:v>93.837891699718227</c:v>
                </c:pt>
                <c:pt idx="21597">
                  <c:v>93.838627518787519</c:v>
                </c:pt>
                <c:pt idx="21598">
                  <c:v>93.839363303881569</c:v>
                </c:pt>
                <c:pt idx="21599">
                  <c:v>93.840099055003478</c:v>
                </c:pt>
                <c:pt idx="21600">
                  <c:v>93.840834772156427</c:v>
                </c:pt>
                <c:pt idx="21601">
                  <c:v>93.841570455343543</c:v>
                </c:pt>
                <c:pt idx="21602">
                  <c:v>93.842306104567925</c:v>
                </c:pt>
                <c:pt idx="21603">
                  <c:v>93.843041719832769</c:v>
                </c:pt>
                <c:pt idx="21604">
                  <c:v>93.843777301141145</c:v>
                </c:pt>
                <c:pt idx="21605">
                  <c:v>93.844512848496208</c:v>
                </c:pt>
                <c:pt idx="21606">
                  <c:v>93.845248361901128</c:v>
                </c:pt>
                <c:pt idx="21607">
                  <c:v>93.845983841358986</c:v>
                </c:pt>
                <c:pt idx="21608">
                  <c:v>93.846719286872997</c:v>
                </c:pt>
                <c:pt idx="21609">
                  <c:v>93.847454698446214</c:v>
                </c:pt>
                <c:pt idx="21610">
                  <c:v>93.848190076081778</c:v>
                </c:pt>
                <c:pt idx="21611">
                  <c:v>93.848925419782859</c:v>
                </c:pt>
                <c:pt idx="21612">
                  <c:v>93.849660729552568</c:v>
                </c:pt>
                <c:pt idx="21613">
                  <c:v>93.850396005394032</c:v>
                </c:pt>
                <c:pt idx="21614">
                  <c:v>93.851131247310377</c:v>
                </c:pt>
                <c:pt idx="21615">
                  <c:v>93.851866455304773</c:v>
                </c:pt>
                <c:pt idx="21616">
                  <c:v>93.852601629380288</c:v>
                </c:pt>
                <c:pt idx="21617">
                  <c:v>93.853336769540093</c:v>
                </c:pt>
                <c:pt idx="21618">
                  <c:v>93.854071875787326</c:v>
                </c:pt>
                <c:pt idx="21619">
                  <c:v>93.854806948125088</c:v>
                </c:pt>
                <c:pt idx="21620">
                  <c:v>93.855541986556531</c:v>
                </c:pt>
                <c:pt idx="21621">
                  <c:v>93.856276991084727</c:v>
                </c:pt>
                <c:pt idx="21622">
                  <c:v>93.8570119617129</c:v>
                </c:pt>
                <c:pt idx="21623">
                  <c:v>93.857746898444091</c:v>
                </c:pt>
                <c:pt idx="21624">
                  <c:v>93.858481801281457</c:v>
                </c:pt>
                <c:pt idx="21625">
                  <c:v>93.859216670228136</c:v>
                </c:pt>
                <c:pt idx="21626">
                  <c:v>93.859951505287228</c:v>
                </c:pt>
                <c:pt idx="21627">
                  <c:v>93.860686306461901</c:v>
                </c:pt>
                <c:pt idx="21628">
                  <c:v>93.861421073755224</c:v>
                </c:pt>
                <c:pt idx="21629">
                  <c:v>93.862155807170367</c:v>
                </c:pt>
                <c:pt idx="21630">
                  <c:v>93.862890506710443</c:v>
                </c:pt>
                <c:pt idx="21631">
                  <c:v>93.863625172378548</c:v>
                </c:pt>
                <c:pt idx="21632">
                  <c:v>93.864359804177809</c:v>
                </c:pt>
                <c:pt idx="21633">
                  <c:v>93.865094402111396</c:v>
                </c:pt>
                <c:pt idx="21634">
                  <c:v>93.865828966182391</c:v>
                </c:pt>
                <c:pt idx="21635">
                  <c:v>93.866563496393937</c:v>
                </c:pt>
                <c:pt idx="21636">
                  <c:v>93.867297992749116</c:v>
                </c:pt>
                <c:pt idx="21637">
                  <c:v>93.868032455251111</c:v>
                </c:pt>
                <c:pt idx="21638">
                  <c:v>93.868766883902993</c:v>
                </c:pt>
                <c:pt idx="21639">
                  <c:v>93.869501278707872</c:v>
                </c:pt>
                <c:pt idx="21640">
                  <c:v>93.870235639668948</c:v>
                </c:pt>
                <c:pt idx="21641">
                  <c:v>93.870969966789247</c:v>
                </c:pt>
                <c:pt idx="21642">
                  <c:v>93.871704260071922</c:v>
                </c:pt>
                <c:pt idx="21643">
                  <c:v>93.872438519520102</c:v>
                </c:pt>
                <c:pt idx="21644">
                  <c:v>93.873172745136898</c:v>
                </c:pt>
                <c:pt idx="21645">
                  <c:v>93.873906936925451</c:v>
                </c:pt>
                <c:pt idx="21646">
                  <c:v>93.874641094888815</c:v>
                </c:pt>
                <c:pt idx="21647">
                  <c:v>93.875375219030161</c:v>
                </c:pt>
                <c:pt idx="21648">
                  <c:v>93.876109309352586</c:v>
                </c:pt>
                <c:pt idx="21649">
                  <c:v>93.876843365859202</c:v>
                </c:pt>
                <c:pt idx="21650">
                  <c:v>93.877577388553163</c:v>
                </c:pt>
                <c:pt idx="21651">
                  <c:v>93.878311377437512</c:v>
                </c:pt>
                <c:pt idx="21652">
                  <c:v>93.87904533251546</c:v>
                </c:pt>
                <c:pt idx="21653">
                  <c:v>93.879779253790034</c:v>
                </c:pt>
                <c:pt idx="21654">
                  <c:v>93.880513141264359</c:v>
                </c:pt>
                <c:pt idx="21655">
                  <c:v>93.881246994941577</c:v>
                </c:pt>
                <c:pt idx="21656">
                  <c:v>93.881980814824814</c:v>
                </c:pt>
                <c:pt idx="21657">
                  <c:v>93.882714600917154</c:v>
                </c:pt>
                <c:pt idx="21658">
                  <c:v>93.883448353221695</c:v>
                </c:pt>
                <c:pt idx="21659">
                  <c:v>93.884182071741606</c:v>
                </c:pt>
                <c:pt idx="21660">
                  <c:v>93.884915756479913</c:v>
                </c:pt>
                <c:pt idx="21661">
                  <c:v>93.885649407439814</c:v>
                </c:pt>
                <c:pt idx="21662">
                  <c:v>93.886383024624365</c:v>
                </c:pt>
                <c:pt idx="21663">
                  <c:v>93.887116608036678</c:v>
                </c:pt>
                <c:pt idx="21664">
                  <c:v>93.887850157679878</c:v>
                </c:pt>
                <c:pt idx="21665">
                  <c:v>93.888583673557093</c:v>
                </c:pt>
                <c:pt idx="21666">
                  <c:v>93.889317155671378</c:v>
                </c:pt>
                <c:pt idx="21667">
                  <c:v>93.890050604025888</c:v>
                </c:pt>
                <c:pt idx="21668">
                  <c:v>93.890784018623691</c:v>
                </c:pt>
                <c:pt idx="21669">
                  <c:v>93.891517399467958</c:v>
                </c:pt>
                <c:pt idx="21670">
                  <c:v>93.892250746561729</c:v>
                </c:pt>
                <c:pt idx="21671">
                  <c:v>93.89298405990813</c:v>
                </c:pt>
                <c:pt idx="21672">
                  <c:v>93.893717339510275</c:v>
                </c:pt>
                <c:pt idx="21673">
                  <c:v>93.894450585371274</c:v>
                </c:pt>
                <c:pt idx="21674">
                  <c:v>93.895183797494226</c:v>
                </c:pt>
                <c:pt idx="21675">
                  <c:v>93.895916975882244</c:v>
                </c:pt>
                <c:pt idx="21676">
                  <c:v>93.896650120538411</c:v>
                </c:pt>
                <c:pt idx="21677">
                  <c:v>93.897383231465838</c:v>
                </c:pt>
                <c:pt idx="21678">
                  <c:v>93.898116308667639</c:v>
                </c:pt>
                <c:pt idx="21679">
                  <c:v>93.898849352146911</c:v>
                </c:pt>
                <c:pt idx="21680">
                  <c:v>93.899582361906766</c:v>
                </c:pt>
                <c:pt idx="21681">
                  <c:v>93.900315337950275</c:v>
                </c:pt>
                <c:pt idx="21682">
                  <c:v>93.901048280280577</c:v>
                </c:pt>
                <c:pt idx="21683">
                  <c:v>93.901781188900756</c:v>
                </c:pt>
                <c:pt idx="21684">
                  <c:v>93.902514063813896</c:v>
                </c:pt>
                <c:pt idx="21685">
                  <c:v>93.903246905023124</c:v>
                </c:pt>
                <c:pt idx="21686">
                  <c:v>93.903979712531537</c:v>
                </c:pt>
                <c:pt idx="21687">
                  <c:v>93.904712486342248</c:v>
                </c:pt>
                <c:pt idx="21688">
                  <c:v>93.905445226458312</c:v>
                </c:pt>
                <c:pt idx="21689">
                  <c:v>93.906177932882841</c:v>
                </c:pt>
                <c:pt idx="21690">
                  <c:v>93.906910605618961</c:v>
                </c:pt>
                <c:pt idx="21691">
                  <c:v>93.907643244669742</c:v>
                </c:pt>
                <c:pt idx="21692">
                  <c:v>93.908375850038297</c:v>
                </c:pt>
                <c:pt idx="21693">
                  <c:v>93.909108421727723</c:v>
                </c:pt>
                <c:pt idx="21694">
                  <c:v>93.909840959741103</c:v>
                </c:pt>
                <c:pt idx="21695">
                  <c:v>93.910573464081551</c:v>
                </c:pt>
                <c:pt idx="21696">
                  <c:v>93.91130593475215</c:v>
                </c:pt>
                <c:pt idx="21697">
                  <c:v>93.912038371755997</c:v>
                </c:pt>
                <c:pt idx="21698">
                  <c:v>93.912770775096192</c:v>
                </c:pt>
                <c:pt idx="21699">
                  <c:v>93.913503144775817</c:v>
                </c:pt>
                <c:pt idx="21700">
                  <c:v>93.91423548079797</c:v>
                </c:pt>
                <c:pt idx="21701">
                  <c:v>93.91496778316575</c:v>
                </c:pt>
                <c:pt idx="21702">
                  <c:v>93.91570005188224</c:v>
                </c:pt>
                <c:pt idx="21703">
                  <c:v>93.916432286950553</c:v>
                </c:pt>
                <c:pt idx="21704">
                  <c:v>93.917164488373771</c:v>
                </c:pt>
                <c:pt idx="21705">
                  <c:v>93.917896656154994</c:v>
                </c:pt>
                <c:pt idx="21706">
                  <c:v>93.918628790297291</c:v>
                </c:pt>
                <c:pt idx="21707">
                  <c:v>93.919360890803773</c:v>
                </c:pt>
                <c:pt idx="21708">
                  <c:v>93.920092957677497</c:v>
                </c:pt>
                <c:pt idx="21709">
                  <c:v>93.920824990921616</c:v>
                </c:pt>
                <c:pt idx="21710">
                  <c:v>93.921556990539131</c:v>
                </c:pt>
                <c:pt idx="21711">
                  <c:v>93.922288956533222</c:v>
                </c:pt>
                <c:pt idx="21712">
                  <c:v>93.923020888906933</c:v>
                </c:pt>
                <c:pt idx="21713">
                  <c:v>93.923752787663346</c:v>
                </c:pt>
                <c:pt idx="21714">
                  <c:v>93.924484652805575</c:v>
                </c:pt>
                <c:pt idx="21715">
                  <c:v>93.925216484336673</c:v>
                </c:pt>
                <c:pt idx="21716">
                  <c:v>93.925948282259782</c:v>
                </c:pt>
                <c:pt idx="21717">
                  <c:v>93.926680046577928</c:v>
                </c:pt>
                <c:pt idx="21718">
                  <c:v>93.927411777294225</c:v>
                </c:pt>
                <c:pt idx="21719">
                  <c:v>93.92814347441174</c:v>
                </c:pt>
                <c:pt idx="21720">
                  <c:v>93.928875137933588</c:v>
                </c:pt>
                <c:pt idx="21721">
                  <c:v>93.92960676786285</c:v>
                </c:pt>
                <c:pt idx="21722">
                  <c:v>93.930338364202598</c:v>
                </c:pt>
                <c:pt idx="21723">
                  <c:v>93.931069926955914</c:v>
                </c:pt>
                <c:pt idx="21724">
                  <c:v>93.931801456125882</c:v>
                </c:pt>
                <c:pt idx="21725">
                  <c:v>93.932532951715601</c:v>
                </c:pt>
                <c:pt idx="21726">
                  <c:v>93.933264413728139</c:v>
                </c:pt>
                <c:pt idx="21727">
                  <c:v>93.933995842166581</c:v>
                </c:pt>
                <c:pt idx="21728">
                  <c:v>93.934727237033997</c:v>
                </c:pt>
                <c:pt idx="21729">
                  <c:v>93.935458598333497</c:v>
                </c:pt>
                <c:pt idx="21730">
                  <c:v>93.936189926068167</c:v>
                </c:pt>
                <c:pt idx="21731">
                  <c:v>93.936921220241032</c:v>
                </c:pt>
                <c:pt idx="21732">
                  <c:v>93.93765248085522</c:v>
                </c:pt>
                <c:pt idx="21733">
                  <c:v>93.9383837079138</c:v>
                </c:pt>
                <c:pt idx="21734">
                  <c:v>93.939114901419856</c:v>
                </c:pt>
                <c:pt idx="21735">
                  <c:v>93.939846061376471</c:v>
                </c:pt>
                <c:pt idx="21736">
                  <c:v>93.940577187786701</c:v>
                </c:pt>
                <c:pt idx="21737">
                  <c:v>93.941308280653629</c:v>
                </c:pt>
                <c:pt idx="21738">
                  <c:v>93.942039339980326</c:v>
                </c:pt>
                <c:pt idx="21739">
                  <c:v>93.942770365769931</c:v>
                </c:pt>
                <c:pt idx="21740">
                  <c:v>93.943501358025429</c:v>
                </c:pt>
                <c:pt idx="21741">
                  <c:v>93.944232316749989</c:v>
                </c:pt>
                <c:pt idx="21742">
                  <c:v>93.944963241946596</c:v>
                </c:pt>
                <c:pt idx="21743">
                  <c:v>93.945694133618389</c:v>
                </c:pt>
                <c:pt idx="21744">
                  <c:v>93.94642499176841</c:v>
                </c:pt>
                <c:pt idx="21745">
                  <c:v>93.947155816399757</c:v>
                </c:pt>
                <c:pt idx="21746">
                  <c:v>93.947886607515471</c:v>
                </c:pt>
                <c:pt idx="21747">
                  <c:v>93.948617365118665</c:v>
                </c:pt>
                <c:pt idx="21748">
                  <c:v>93.949348089212435</c:v>
                </c:pt>
                <c:pt idx="21749">
                  <c:v>93.950078779799767</c:v>
                </c:pt>
                <c:pt idx="21750">
                  <c:v>93.950809436883787</c:v>
                </c:pt>
                <c:pt idx="21751">
                  <c:v>93.951540060467593</c:v>
                </c:pt>
                <c:pt idx="21752">
                  <c:v>93.952270650554198</c:v>
                </c:pt>
                <c:pt idx="21753">
                  <c:v>93.953001207146684</c:v>
                </c:pt>
                <c:pt idx="21754">
                  <c:v>93.953731730248165</c:v>
                </c:pt>
                <c:pt idx="21755">
                  <c:v>93.954462219861696</c:v>
                </c:pt>
                <c:pt idx="21756">
                  <c:v>93.955192675990347</c:v>
                </c:pt>
                <c:pt idx="21757">
                  <c:v>93.955923098637143</c:v>
                </c:pt>
                <c:pt idx="21758">
                  <c:v>93.956653487805184</c:v>
                </c:pt>
                <c:pt idx="21759">
                  <c:v>93.957383843497581</c:v>
                </c:pt>
                <c:pt idx="21760">
                  <c:v>93.958114165717348</c:v>
                </c:pt>
                <c:pt idx="21761">
                  <c:v>93.958844454467567</c:v>
                </c:pt>
                <c:pt idx="21762">
                  <c:v>93.959574709751294</c:v>
                </c:pt>
                <c:pt idx="21763">
                  <c:v>93.960304931571642</c:v>
                </c:pt>
                <c:pt idx="21764">
                  <c:v>93.961035119931623</c:v>
                </c:pt>
                <c:pt idx="21765">
                  <c:v>93.96176527483432</c:v>
                </c:pt>
                <c:pt idx="21766">
                  <c:v>93.962495396282804</c:v>
                </c:pt>
                <c:pt idx="21767">
                  <c:v>93.963225484280173</c:v>
                </c:pt>
                <c:pt idx="21768">
                  <c:v>93.963955538829438</c:v>
                </c:pt>
                <c:pt idx="21769">
                  <c:v>93.964685559933685</c:v>
                </c:pt>
                <c:pt idx="21770">
                  <c:v>93.965415547595967</c:v>
                </c:pt>
                <c:pt idx="21771">
                  <c:v>93.966145501819398</c:v>
                </c:pt>
                <c:pt idx="21772">
                  <c:v>93.966875422606961</c:v>
                </c:pt>
                <c:pt idx="21773">
                  <c:v>93.967605309961783</c:v>
                </c:pt>
                <c:pt idx="21774">
                  <c:v>93.968335163886906</c:v>
                </c:pt>
                <c:pt idx="21775">
                  <c:v>93.969064984385412</c:v>
                </c:pt>
                <c:pt idx="21776">
                  <c:v>93.9697947714603</c:v>
                </c:pt>
                <c:pt idx="21777">
                  <c:v>93.970524525114712</c:v>
                </c:pt>
                <c:pt idx="21778">
                  <c:v>93.971254245351645</c:v>
                </c:pt>
                <c:pt idx="21779">
                  <c:v>93.971983932174183</c:v>
                </c:pt>
                <c:pt idx="21780">
                  <c:v>93.972713585585382</c:v>
                </c:pt>
                <c:pt idx="21781">
                  <c:v>93.97344320558831</c:v>
                </c:pt>
                <c:pt idx="21782">
                  <c:v>93.974172792186067</c:v>
                </c:pt>
                <c:pt idx="21783">
                  <c:v>93.974902345381622</c:v>
                </c:pt>
                <c:pt idx="21784">
                  <c:v>93.975631865178087</c:v>
                </c:pt>
                <c:pt idx="21785">
                  <c:v>93.976361351578518</c:v>
                </c:pt>
                <c:pt idx="21786">
                  <c:v>93.977090804585956</c:v>
                </c:pt>
                <c:pt idx="21787">
                  <c:v>93.977820224203484</c:v>
                </c:pt>
                <c:pt idx="21788">
                  <c:v>93.978549610434129</c:v>
                </c:pt>
                <c:pt idx="21789">
                  <c:v>93.979278963280962</c:v>
                </c:pt>
                <c:pt idx="21790">
                  <c:v>93.980008282747036</c:v>
                </c:pt>
                <c:pt idx="21791">
                  <c:v>93.980737568835409</c:v>
                </c:pt>
                <c:pt idx="21792">
                  <c:v>93.981466821549134</c:v>
                </c:pt>
                <c:pt idx="21793">
                  <c:v>93.982196040891296</c:v>
                </c:pt>
                <c:pt idx="21794">
                  <c:v>93.982925226864893</c:v>
                </c:pt>
                <c:pt idx="21795">
                  <c:v>93.983654379473009</c:v>
                </c:pt>
                <c:pt idx="21796">
                  <c:v>93.984383498718699</c:v>
                </c:pt>
                <c:pt idx="21797">
                  <c:v>93.985112584605005</c:v>
                </c:pt>
                <c:pt idx="21798">
                  <c:v>93.985841637134996</c:v>
                </c:pt>
                <c:pt idx="21799">
                  <c:v>93.986570656311699</c:v>
                </c:pt>
                <c:pt idx="21800">
                  <c:v>93.987299642138183</c:v>
                </c:pt>
                <c:pt idx="21801">
                  <c:v>93.988028594617489</c:v>
                </c:pt>
                <c:pt idx="21802">
                  <c:v>93.988757513752702</c:v>
                </c:pt>
                <c:pt idx="21803">
                  <c:v>93.98948639954682</c:v>
                </c:pt>
                <c:pt idx="21804">
                  <c:v>93.990215252002955</c:v>
                </c:pt>
                <c:pt idx="21805">
                  <c:v>93.990944071124076</c:v>
                </c:pt>
                <c:pt idx="21806">
                  <c:v>93.991672856913297</c:v>
                </c:pt>
                <c:pt idx="21807">
                  <c:v>93.992401609373658</c:v>
                </c:pt>
                <c:pt idx="21808">
                  <c:v>93.993130328508173</c:v>
                </c:pt>
                <c:pt idx="21809">
                  <c:v>93.993859014319909</c:v>
                </c:pt>
                <c:pt idx="21810">
                  <c:v>93.99458766681191</c:v>
                </c:pt>
                <c:pt idx="21811">
                  <c:v>93.995316285987258</c:v>
                </c:pt>
                <c:pt idx="21812">
                  <c:v>93.996044871848937</c:v>
                </c:pt>
                <c:pt idx="21813">
                  <c:v>93.996773424400061</c:v>
                </c:pt>
                <c:pt idx="21814">
                  <c:v>93.997501943643627</c:v>
                </c:pt>
                <c:pt idx="21815">
                  <c:v>93.998230429582676</c:v>
                </c:pt>
                <c:pt idx="21816">
                  <c:v>93.998958882220307</c:v>
                </c:pt>
                <c:pt idx="21817">
                  <c:v>93.999687301559504</c:v>
                </c:pt>
                <c:pt idx="21818">
                  <c:v>94.000415687603351</c:v>
                </c:pt>
                <c:pt idx="21819">
                  <c:v>94.001144040354873</c:v>
                </c:pt>
                <c:pt idx="21820">
                  <c:v>94.001872359817114</c:v>
                </c:pt>
                <c:pt idx="21821">
                  <c:v>94.002600645993112</c:v>
                </c:pt>
                <c:pt idx="21822">
                  <c:v>94.003328898885925</c:v>
                </c:pt>
                <c:pt idx="21823">
                  <c:v>94.004057118498579</c:v>
                </c:pt>
                <c:pt idx="21824">
                  <c:v>94.004785304834144</c:v>
                </c:pt>
                <c:pt idx="21825">
                  <c:v>94.005513457895646</c:v>
                </c:pt>
                <c:pt idx="21826">
                  <c:v>94.006241577686097</c:v>
                </c:pt>
                <c:pt idx="21827">
                  <c:v>94.006969664208569</c:v>
                </c:pt>
                <c:pt idx="21828">
                  <c:v>94.007697717466101</c:v>
                </c:pt>
                <c:pt idx="21829">
                  <c:v>94.008425737461707</c:v>
                </c:pt>
                <c:pt idx="21830">
                  <c:v>94.00915372419847</c:v>
                </c:pt>
                <c:pt idx="21831">
                  <c:v>94.009881677679374</c:v>
                </c:pt>
                <c:pt idx="21832">
                  <c:v>94.010609597907518</c:v>
                </c:pt>
                <c:pt idx="21833">
                  <c:v>94.0113374848859</c:v>
                </c:pt>
                <c:pt idx="21834">
                  <c:v>94.01206533861756</c:v>
                </c:pt>
                <c:pt idx="21835">
                  <c:v>94.012793159105541</c:v>
                </c:pt>
                <c:pt idx="21836">
                  <c:v>94.013520946352884</c:v>
                </c:pt>
                <c:pt idx="21837">
                  <c:v>94.0142487003626</c:v>
                </c:pt>
                <c:pt idx="21838">
                  <c:v>94.014976421137774</c:v>
                </c:pt>
                <c:pt idx="21839">
                  <c:v>94.015704108681419</c:v>
                </c:pt>
                <c:pt idx="21840">
                  <c:v>94.016431762996532</c:v>
                </c:pt>
                <c:pt idx="21841">
                  <c:v>94.017159384086199</c:v>
                </c:pt>
                <c:pt idx="21842">
                  <c:v>94.01788697195343</c:v>
                </c:pt>
                <c:pt idx="21843">
                  <c:v>94.01861452660124</c:v>
                </c:pt>
                <c:pt idx="21844">
                  <c:v>94.019342048032712</c:v>
                </c:pt>
                <c:pt idx="21845">
                  <c:v>94.020069536250844</c:v>
                </c:pt>
                <c:pt idx="21846">
                  <c:v>94.020796991258663</c:v>
                </c:pt>
                <c:pt idx="21847">
                  <c:v>94.02152441305924</c:v>
                </c:pt>
                <c:pt idx="21848">
                  <c:v>94.022251801655585</c:v>
                </c:pt>
                <c:pt idx="21849">
                  <c:v>94.022979157050713</c:v>
                </c:pt>
                <c:pt idx="21850">
                  <c:v>94.02370647924765</c:v>
                </c:pt>
                <c:pt idx="21851">
                  <c:v>94.024433768249466</c:v>
                </c:pt>
                <c:pt idx="21852">
                  <c:v>94.025161024059145</c:v>
                </c:pt>
                <c:pt idx="21853">
                  <c:v>94.025888246679784</c:v>
                </c:pt>
                <c:pt idx="21854">
                  <c:v>94.026615436114326</c:v>
                </c:pt>
                <c:pt idx="21855">
                  <c:v>94.027342592365855</c:v>
                </c:pt>
                <c:pt idx="21856">
                  <c:v>94.028069715437368</c:v>
                </c:pt>
                <c:pt idx="21857">
                  <c:v>94.028796805331936</c:v>
                </c:pt>
                <c:pt idx="21858">
                  <c:v>94.029523862052557</c:v>
                </c:pt>
                <c:pt idx="21859">
                  <c:v>94.030250885602257</c:v>
                </c:pt>
                <c:pt idx="21860">
                  <c:v>94.030977875984064</c:v>
                </c:pt>
                <c:pt idx="21861">
                  <c:v>94.031704833201019</c:v>
                </c:pt>
                <c:pt idx="21862">
                  <c:v>94.03243175725612</c:v>
                </c:pt>
                <c:pt idx="21863">
                  <c:v>94.033158648152408</c:v>
                </c:pt>
                <c:pt idx="21864">
                  <c:v>94.03388550589294</c:v>
                </c:pt>
                <c:pt idx="21865">
                  <c:v>94.034612330480698</c:v>
                </c:pt>
                <c:pt idx="21866">
                  <c:v>94.03533912191871</c:v>
                </c:pt>
                <c:pt idx="21867">
                  <c:v>94.036065880209989</c:v>
                </c:pt>
                <c:pt idx="21868">
                  <c:v>94.036792605357604</c:v>
                </c:pt>
                <c:pt idx="21869">
                  <c:v>94.037519297364526</c:v>
                </c:pt>
                <c:pt idx="21870">
                  <c:v>94.038245956233823</c:v>
                </c:pt>
                <c:pt idx="21871">
                  <c:v>94.038972581968494</c:v>
                </c:pt>
                <c:pt idx="21872">
                  <c:v>94.039699174571538</c:v>
                </c:pt>
                <c:pt idx="21873">
                  <c:v>94.040425734046039</c:v>
                </c:pt>
                <c:pt idx="21874">
                  <c:v>94.041152260394938</c:v>
                </c:pt>
                <c:pt idx="21875">
                  <c:v>94.041878753621347</c:v>
                </c:pt>
                <c:pt idx="21876">
                  <c:v>94.042605213728194</c:v>
                </c:pt>
                <c:pt idx="21877">
                  <c:v>94.043331640718563</c:v>
                </c:pt>
                <c:pt idx="21878">
                  <c:v>94.044058034595452</c:v>
                </c:pt>
                <c:pt idx="21879">
                  <c:v>94.044784395361873</c:v>
                </c:pt>
                <c:pt idx="21880">
                  <c:v>94.045510723020854</c:v>
                </c:pt>
                <c:pt idx="21881">
                  <c:v>94.046237017575407</c:v>
                </c:pt>
                <c:pt idx="21882">
                  <c:v>94.046963279028546</c:v>
                </c:pt>
                <c:pt idx="21883">
                  <c:v>94.047689507383296</c:v>
                </c:pt>
                <c:pt idx="21884">
                  <c:v>94.048415702642657</c:v>
                </c:pt>
                <c:pt idx="21885">
                  <c:v>94.049141864809684</c:v>
                </c:pt>
                <c:pt idx="21886">
                  <c:v>94.049867993887347</c:v>
                </c:pt>
                <c:pt idx="21887">
                  <c:v>94.050594089878686</c:v>
                </c:pt>
                <c:pt idx="21888">
                  <c:v>94.051320152786715</c:v>
                </c:pt>
                <c:pt idx="21889">
                  <c:v>94.052046182614475</c:v>
                </c:pt>
                <c:pt idx="21890">
                  <c:v>94.052772179364936</c:v>
                </c:pt>
                <c:pt idx="21891">
                  <c:v>94.053498143041125</c:v>
                </c:pt>
                <c:pt idx="21892">
                  <c:v>94.05422407364604</c:v>
                </c:pt>
                <c:pt idx="21893">
                  <c:v>94.054949971182722</c:v>
                </c:pt>
                <c:pt idx="21894">
                  <c:v>94.055675835654171</c:v>
                </c:pt>
                <c:pt idx="21895">
                  <c:v>94.056401667063412</c:v>
                </c:pt>
                <c:pt idx="21896">
                  <c:v>94.057127465413458</c:v>
                </c:pt>
                <c:pt idx="21897">
                  <c:v>94.057853230707295</c:v>
                </c:pt>
                <c:pt idx="21898">
                  <c:v>94.058578962947934</c:v>
                </c:pt>
                <c:pt idx="21899">
                  <c:v>94.059304662138416</c:v>
                </c:pt>
                <c:pt idx="21900">
                  <c:v>94.060030328281741</c:v>
                </c:pt>
                <c:pt idx="21901">
                  <c:v>94.060755961380906</c:v>
                </c:pt>
                <c:pt idx="21902">
                  <c:v>94.06148156143891</c:v>
                </c:pt>
                <c:pt idx="21903">
                  <c:v>94.06220712845878</c:v>
                </c:pt>
                <c:pt idx="21904">
                  <c:v>94.062932662443529</c:v>
                </c:pt>
                <c:pt idx="21905">
                  <c:v>94.06365816339617</c:v>
                </c:pt>
                <c:pt idx="21906">
                  <c:v>94.064383631319686</c:v>
                </c:pt>
                <c:pt idx="21907">
                  <c:v>94.065109066217119</c:v>
                </c:pt>
                <c:pt idx="21908">
                  <c:v>94.065834468091438</c:v>
                </c:pt>
                <c:pt idx="21909">
                  <c:v>94.066559836945657</c:v>
                </c:pt>
                <c:pt idx="21910">
                  <c:v>94.067285172782817</c:v>
                </c:pt>
                <c:pt idx="21911">
                  <c:v>94.068010475605874</c:v>
                </c:pt>
                <c:pt idx="21912">
                  <c:v>94.068735745417854</c:v>
                </c:pt>
                <c:pt idx="21913">
                  <c:v>94.06946098222177</c:v>
                </c:pt>
                <c:pt idx="21914">
                  <c:v>94.070186186020621</c:v>
                </c:pt>
                <c:pt idx="21915">
                  <c:v>94.070911356817405</c:v>
                </c:pt>
                <c:pt idx="21916">
                  <c:v>94.071636494615134</c:v>
                </c:pt>
                <c:pt idx="21917">
                  <c:v>94.072361599416809</c:v>
                </c:pt>
                <c:pt idx="21918">
                  <c:v>94.073086671225454</c:v>
                </c:pt>
                <c:pt idx="21919">
                  <c:v>94.073811710044012</c:v>
                </c:pt>
                <c:pt idx="21920">
                  <c:v>94.074536715875553</c:v>
                </c:pt>
                <c:pt idx="21921">
                  <c:v>94.075261688723032</c:v>
                </c:pt>
                <c:pt idx="21922">
                  <c:v>94.075986628589476</c:v>
                </c:pt>
                <c:pt idx="21923">
                  <c:v>94.07671153547787</c:v>
                </c:pt>
                <c:pt idx="21924">
                  <c:v>94.077436409391225</c:v>
                </c:pt>
                <c:pt idx="21925">
                  <c:v>94.078161250332499</c:v>
                </c:pt>
                <c:pt idx="21926">
                  <c:v>94.078886058304761</c:v>
                </c:pt>
                <c:pt idx="21927">
                  <c:v>94.079610833310994</c:v>
                </c:pt>
                <c:pt idx="21928">
                  <c:v>94.080335575354141</c:v>
                </c:pt>
                <c:pt idx="21929">
                  <c:v>94.081060284437285</c:v>
                </c:pt>
                <c:pt idx="21930">
                  <c:v>94.081784960563326</c:v>
                </c:pt>
                <c:pt idx="21931">
                  <c:v>94.082509603735346</c:v>
                </c:pt>
                <c:pt idx="21932">
                  <c:v>94.083234213956302</c:v>
                </c:pt>
                <c:pt idx="21933">
                  <c:v>94.083958791229193</c:v>
                </c:pt>
                <c:pt idx="21934">
                  <c:v>94.084683335557003</c:v>
                </c:pt>
                <c:pt idx="21935">
                  <c:v>94.085407846942772</c:v>
                </c:pt>
                <c:pt idx="21936">
                  <c:v>94.086132325389471</c:v>
                </c:pt>
                <c:pt idx="21937">
                  <c:v>94.086856770900056</c:v>
                </c:pt>
                <c:pt idx="21938">
                  <c:v>94.087581183477596</c:v>
                </c:pt>
                <c:pt idx="21939">
                  <c:v>94.088305563125047</c:v>
                </c:pt>
                <c:pt idx="21940">
                  <c:v>94.089029909845351</c:v>
                </c:pt>
                <c:pt idx="21941">
                  <c:v>94.08975422364162</c:v>
                </c:pt>
                <c:pt idx="21942">
                  <c:v>94.090478504516739</c:v>
                </c:pt>
                <c:pt idx="21943">
                  <c:v>94.091202752473748</c:v>
                </c:pt>
                <c:pt idx="21944">
                  <c:v>94.091926967515633</c:v>
                </c:pt>
                <c:pt idx="21945">
                  <c:v>94.092651149645363</c:v>
                </c:pt>
                <c:pt idx="21946">
                  <c:v>94.093375298865965</c:v>
                </c:pt>
                <c:pt idx="21947">
                  <c:v>94.094099415180438</c:v>
                </c:pt>
                <c:pt idx="21948">
                  <c:v>94.094823498591737</c:v>
                </c:pt>
                <c:pt idx="21949">
                  <c:v>94.095547549102861</c:v>
                </c:pt>
                <c:pt idx="21950">
                  <c:v>94.096271566716808</c:v>
                </c:pt>
                <c:pt idx="21951">
                  <c:v>94.096995551436549</c:v>
                </c:pt>
                <c:pt idx="21952">
                  <c:v>94.097719503265083</c:v>
                </c:pt>
                <c:pt idx="21953">
                  <c:v>94.098443422205449</c:v>
                </c:pt>
                <c:pt idx="21954">
                  <c:v>94.099167308260562</c:v>
                </c:pt>
                <c:pt idx="21955">
                  <c:v>94.099891161433419</c:v>
                </c:pt>
                <c:pt idx="21956">
                  <c:v>94.10061498172702</c:v>
                </c:pt>
                <c:pt idx="21957">
                  <c:v>94.101338769144377</c:v>
                </c:pt>
                <c:pt idx="21958">
                  <c:v>94.102062523688446</c:v>
                </c:pt>
                <c:pt idx="21959">
                  <c:v>94.102786245362225</c:v>
                </c:pt>
                <c:pt idx="21960">
                  <c:v>94.103509934168684</c:v>
                </c:pt>
                <c:pt idx="21961">
                  <c:v>94.104233590110837</c:v>
                </c:pt>
                <c:pt idx="21962">
                  <c:v>94.104957213191639</c:v>
                </c:pt>
                <c:pt idx="21963">
                  <c:v>94.105680803414117</c:v>
                </c:pt>
                <c:pt idx="21964">
                  <c:v>94.106404360781184</c:v>
                </c:pt>
                <c:pt idx="21965">
                  <c:v>94.10712788529591</c:v>
                </c:pt>
                <c:pt idx="21966">
                  <c:v>94.107851376961207</c:v>
                </c:pt>
                <c:pt idx="21967">
                  <c:v>94.108574835780075</c:v>
                </c:pt>
                <c:pt idx="21968">
                  <c:v>94.109298261755541</c:v>
                </c:pt>
                <c:pt idx="21969">
                  <c:v>94.110021654890502</c:v>
                </c:pt>
                <c:pt idx="21970">
                  <c:v>94.110745015188016</c:v>
                </c:pt>
                <c:pt idx="21971">
                  <c:v>94.111468342651065</c:v>
                </c:pt>
                <c:pt idx="21972">
                  <c:v>94.112191637282564</c:v>
                </c:pt>
                <c:pt idx="21973">
                  <c:v>94.112914899085538</c:v>
                </c:pt>
                <c:pt idx="21974">
                  <c:v>94.113638128062973</c:v>
                </c:pt>
                <c:pt idx="21975">
                  <c:v>94.114361324217796</c:v>
                </c:pt>
                <c:pt idx="21976">
                  <c:v>94.115084487553062</c:v>
                </c:pt>
                <c:pt idx="21977">
                  <c:v>94.115807618071727</c:v>
                </c:pt>
                <c:pt idx="21978">
                  <c:v>94.116530715776719</c:v>
                </c:pt>
                <c:pt idx="21979">
                  <c:v>94.117253780671064</c:v>
                </c:pt>
                <c:pt idx="21980">
                  <c:v>94.117976812757746</c:v>
                </c:pt>
                <c:pt idx="21981">
                  <c:v>94.118699812039694</c:v>
                </c:pt>
                <c:pt idx="21982">
                  <c:v>94.119422778519919</c:v>
                </c:pt>
                <c:pt idx="21983">
                  <c:v>94.12014571220142</c:v>
                </c:pt>
                <c:pt idx="21984">
                  <c:v>94.120868613087111</c:v>
                </c:pt>
                <c:pt idx="21985">
                  <c:v>94.121591481180019</c:v>
                </c:pt>
                <c:pt idx="21986">
                  <c:v>94.122314316483099</c:v>
                </c:pt>
                <c:pt idx="21987">
                  <c:v>94.123037118999335</c:v>
                </c:pt>
                <c:pt idx="21988">
                  <c:v>94.123759888731684</c:v>
                </c:pt>
                <c:pt idx="21989">
                  <c:v>94.124482625683143</c:v>
                </c:pt>
                <c:pt idx="21990">
                  <c:v>94.125205329856669</c:v>
                </c:pt>
                <c:pt idx="21991">
                  <c:v>94.125928001255218</c:v>
                </c:pt>
                <c:pt idx="21992">
                  <c:v>94.126650639881802</c:v>
                </c:pt>
                <c:pt idx="21993">
                  <c:v>94.127373245739378</c:v>
                </c:pt>
                <c:pt idx="21994">
                  <c:v>94.1280958188309</c:v>
                </c:pt>
                <c:pt idx="21995">
                  <c:v>94.128818359159382</c:v>
                </c:pt>
                <c:pt idx="21996">
                  <c:v>94.129540866727737</c:v>
                </c:pt>
                <c:pt idx="21997">
                  <c:v>94.130263341538992</c:v>
                </c:pt>
                <c:pt idx="21998">
                  <c:v>94.13098578359606</c:v>
                </c:pt>
                <c:pt idx="21999">
                  <c:v>94.131708192901968</c:v>
                </c:pt>
                <c:pt idx="22000">
                  <c:v>94.132430569459629</c:v>
                </c:pt>
                <c:pt idx="22001">
                  <c:v>94.133152913272056</c:v>
                </c:pt>
                <c:pt idx="22002">
                  <c:v>94.133875224342219</c:v>
                </c:pt>
                <c:pt idx="22003">
                  <c:v>94.134597502673031</c:v>
                </c:pt>
                <c:pt idx="22004">
                  <c:v>94.135319748267548</c:v>
                </c:pt>
                <c:pt idx="22005">
                  <c:v>94.13604196112864</c:v>
                </c:pt>
                <c:pt idx="22006">
                  <c:v>94.136764141259349</c:v>
                </c:pt>
                <c:pt idx="22007">
                  <c:v>94.137486288662615</c:v>
                </c:pt>
                <c:pt idx="22008">
                  <c:v>94.138208403341395</c:v>
                </c:pt>
                <c:pt idx="22009">
                  <c:v>94.138930485298673</c:v>
                </c:pt>
                <c:pt idx="22010">
                  <c:v>94.139652534537404</c:v>
                </c:pt>
                <c:pt idx="22011">
                  <c:v>94.140374551060546</c:v>
                </c:pt>
                <c:pt idx="22012">
                  <c:v>94.141096534871068</c:v>
                </c:pt>
                <c:pt idx="22013">
                  <c:v>94.141818485971953</c:v>
                </c:pt>
                <c:pt idx="22014">
                  <c:v>94.142540404366144</c:v>
                </c:pt>
                <c:pt idx="22015">
                  <c:v>94.143262290056583</c:v>
                </c:pt>
                <c:pt idx="22016">
                  <c:v>94.143984143046282</c:v>
                </c:pt>
                <c:pt idx="22017">
                  <c:v>94.144705963338197</c:v>
                </c:pt>
                <c:pt idx="22018">
                  <c:v>94.145427750935241</c:v>
                </c:pt>
                <c:pt idx="22019">
                  <c:v>94.146149505840441</c:v>
                </c:pt>
                <c:pt idx="22020">
                  <c:v>94.14687122805671</c:v>
                </c:pt>
                <c:pt idx="22021">
                  <c:v>94.147592917587019</c:v>
                </c:pt>
                <c:pt idx="22022">
                  <c:v>94.148314574434323</c:v>
                </c:pt>
                <c:pt idx="22023">
                  <c:v>94.149036198601607</c:v>
                </c:pt>
                <c:pt idx="22024">
                  <c:v>94.14975779009184</c:v>
                </c:pt>
                <c:pt idx="22025">
                  <c:v>94.150479348907936</c:v>
                </c:pt>
                <c:pt idx="22026">
                  <c:v>94.151200875052879</c:v>
                </c:pt>
                <c:pt idx="22027">
                  <c:v>94.151922368529597</c:v>
                </c:pt>
                <c:pt idx="22028">
                  <c:v>94.152643829341088</c:v>
                </c:pt>
                <c:pt idx="22029">
                  <c:v>94.153365257490321</c:v>
                </c:pt>
                <c:pt idx="22030">
                  <c:v>94.154086652980212</c:v>
                </c:pt>
                <c:pt idx="22031">
                  <c:v>94.154808015813742</c:v>
                </c:pt>
                <c:pt idx="22032">
                  <c:v>94.15552934599387</c:v>
                </c:pt>
                <c:pt idx="22033">
                  <c:v>94.156250643523535</c:v>
                </c:pt>
                <c:pt idx="22034">
                  <c:v>94.156971908405694</c:v>
                </c:pt>
                <c:pt idx="22035">
                  <c:v>94.157693140643303</c:v>
                </c:pt>
                <c:pt idx="22036">
                  <c:v>94.158414340239332</c:v>
                </c:pt>
                <c:pt idx="22037">
                  <c:v>94.159135507196737</c:v>
                </c:pt>
                <c:pt idx="22038">
                  <c:v>94.159856641518431</c:v>
                </c:pt>
                <c:pt idx="22039">
                  <c:v>94.160577743207455</c:v>
                </c:pt>
                <c:pt idx="22040">
                  <c:v>94.161298812266651</c:v>
                </c:pt>
                <c:pt idx="22041">
                  <c:v>94.162019848699046</c:v>
                </c:pt>
                <c:pt idx="22042">
                  <c:v>94.162740852507568</c:v>
                </c:pt>
                <c:pt idx="22043">
                  <c:v>94.163461823695158</c:v>
                </c:pt>
                <c:pt idx="22044">
                  <c:v>94.164182762264801</c:v>
                </c:pt>
                <c:pt idx="22045">
                  <c:v>94.164903668219424</c:v>
                </c:pt>
                <c:pt idx="22046">
                  <c:v>94.165624541561982</c:v>
                </c:pt>
                <c:pt idx="22047">
                  <c:v>94.166345382295447</c:v>
                </c:pt>
                <c:pt idx="22048">
                  <c:v>94.167066190422759</c:v>
                </c:pt>
                <c:pt idx="22049">
                  <c:v>94.167786965946803</c:v>
                </c:pt>
                <c:pt idx="22050">
                  <c:v>94.168507708870635</c:v>
                </c:pt>
                <c:pt idx="22051">
                  <c:v>94.16922841919714</c:v>
                </c:pt>
                <c:pt idx="22052">
                  <c:v>94.169949096929258</c:v>
                </c:pt>
                <c:pt idx="22053">
                  <c:v>94.170669742069975</c:v>
                </c:pt>
                <c:pt idx="22054">
                  <c:v>94.171390354622233</c:v>
                </c:pt>
                <c:pt idx="22055">
                  <c:v>94.172110934588943</c:v>
                </c:pt>
                <c:pt idx="22056">
                  <c:v>94.172831481973091</c:v>
                </c:pt>
                <c:pt idx="22057">
                  <c:v>94.173551996777618</c:v>
                </c:pt>
                <c:pt idx="22058">
                  <c:v>94.174272479005438</c:v>
                </c:pt>
                <c:pt idx="22059">
                  <c:v>94.174992928659535</c:v>
                </c:pt>
                <c:pt idx="22060">
                  <c:v>94.175713345742835</c:v>
                </c:pt>
                <c:pt idx="22061">
                  <c:v>94.176433730258296</c:v>
                </c:pt>
                <c:pt idx="22062">
                  <c:v>94.17715408220883</c:v>
                </c:pt>
                <c:pt idx="22063">
                  <c:v>94.177874401597435</c:v>
                </c:pt>
                <c:pt idx="22064">
                  <c:v>94.178594688427012</c:v>
                </c:pt>
                <c:pt idx="22065">
                  <c:v>94.179314942700486</c:v>
                </c:pt>
                <c:pt idx="22066">
                  <c:v>94.180035164420858</c:v>
                </c:pt>
                <c:pt idx="22067">
                  <c:v>94.180755353591039</c:v>
                </c:pt>
                <c:pt idx="22068">
                  <c:v>94.181475510213986</c:v>
                </c:pt>
                <c:pt idx="22069">
                  <c:v>94.182195634292611</c:v>
                </c:pt>
                <c:pt idx="22070">
                  <c:v>94.182915725829886</c:v>
                </c:pt>
                <c:pt idx="22071">
                  <c:v>94.183635784828738</c:v>
                </c:pt>
                <c:pt idx="22072">
                  <c:v>94.184355811292122</c:v>
                </c:pt>
                <c:pt idx="22073">
                  <c:v>94.185075805222922</c:v>
                </c:pt>
                <c:pt idx="22074">
                  <c:v>94.185795766624182</c:v>
                </c:pt>
                <c:pt idx="22075">
                  <c:v>94.186515695498741</c:v>
                </c:pt>
                <c:pt idx="22076">
                  <c:v>94.187235591849557</c:v>
                </c:pt>
                <c:pt idx="22077">
                  <c:v>94.187955455679642</c:v>
                </c:pt>
                <c:pt idx="22078">
                  <c:v>94.188675286991838</c:v>
                </c:pt>
                <c:pt idx="22079">
                  <c:v>94.189395085789144</c:v>
                </c:pt>
                <c:pt idx="22080">
                  <c:v>94.190114852074473</c:v>
                </c:pt>
                <c:pt idx="22081">
                  <c:v>94.19083458585078</c:v>
                </c:pt>
                <c:pt idx="22082">
                  <c:v>94.191554287120951</c:v>
                </c:pt>
                <c:pt idx="22083">
                  <c:v>94.192273955887998</c:v>
                </c:pt>
                <c:pt idx="22084">
                  <c:v>94.192993592154792</c:v>
                </c:pt>
                <c:pt idx="22085">
                  <c:v>94.193713195924317</c:v>
                </c:pt>
                <c:pt idx="22086">
                  <c:v>94.194432767199487</c:v>
                </c:pt>
                <c:pt idx="22087">
                  <c:v>94.195152305983214</c:v>
                </c:pt>
                <c:pt idx="22088">
                  <c:v>94.195871812278469</c:v>
                </c:pt>
                <c:pt idx="22089">
                  <c:v>94.196591286088164</c:v>
                </c:pt>
                <c:pt idx="22090">
                  <c:v>94.197310727415228</c:v>
                </c:pt>
                <c:pt idx="22091">
                  <c:v>94.198030136262631</c:v>
                </c:pt>
                <c:pt idx="22092">
                  <c:v>94.198749512633256</c:v>
                </c:pt>
                <c:pt idx="22093">
                  <c:v>94.199468856530061</c:v>
                </c:pt>
                <c:pt idx="22094">
                  <c:v>94.200188167955972</c:v>
                </c:pt>
                <c:pt idx="22095">
                  <c:v>94.200907446913945</c:v>
                </c:pt>
                <c:pt idx="22096">
                  <c:v>94.201626693406865</c:v>
                </c:pt>
                <c:pt idx="22097">
                  <c:v>94.202345907437689</c:v>
                </c:pt>
                <c:pt idx="22098">
                  <c:v>94.203065089009343</c:v>
                </c:pt>
                <c:pt idx="22099">
                  <c:v>94.203784238124769</c:v>
                </c:pt>
                <c:pt idx="22100">
                  <c:v>94.20450335478688</c:v>
                </c:pt>
                <c:pt idx="22101">
                  <c:v>94.205222438998632</c:v>
                </c:pt>
                <c:pt idx="22102">
                  <c:v>94.205941490762896</c:v>
                </c:pt>
                <c:pt idx="22103">
                  <c:v>94.206660510082642</c:v>
                </c:pt>
                <c:pt idx="22104">
                  <c:v>94.207379496960797</c:v>
                </c:pt>
                <c:pt idx="22105">
                  <c:v>94.208098451400318</c:v>
                </c:pt>
                <c:pt idx="22106">
                  <c:v>94.208817373404059</c:v>
                </c:pt>
                <c:pt idx="22107">
                  <c:v>94.209536262974979</c:v>
                </c:pt>
                <c:pt idx="22108">
                  <c:v>94.210255120116003</c:v>
                </c:pt>
                <c:pt idx="22109">
                  <c:v>94.210973944830101</c:v>
                </c:pt>
                <c:pt idx="22110">
                  <c:v>94.211692737120117</c:v>
                </c:pt>
                <c:pt idx="22111">
                  <c:v>94.212411496989048</c:v>
                </c:pt>
                <c:pt idx="22112">
                  <c:v>94.213130224439794</c:v>
                </c:pt>
                <c:pt idx="22113">
                  <c:v>94.213848919475282</c:v>
                </c:pt>
                <c:pt idx="22114">
                  <c:v>94.214567582098397</c:v>
                </c:pt>
                <c:pt idx="22115">
                  <c:v>94.215286212312108</c:v>
                </c:pt>
                <c:pt idx="22116">
                  <c:v>94.216004810119344</c:v>
                </c:pt>
                <c:pt idx="22117">
                  <c:v>94.216723375522989</c:v>
                </c:pt>
                <c:pt idx="22118">
                  <c:v>94.217441908525984</c:v>
                </c:pt>
                <c:pt idx="22119">
                  <c:v>94.218160409131286</c:v>
                </c:pt>
                <c:pt idx="22120">
                  <c:v>94.218878877341723</c:v>
                </c:pt>
                <c:pt idx="22121">
                  <c:v>94.219597313160335</c:v>
                </c:pt>
                <c:pt idx="22122">
                  <c:v>94.220315716589923</c:v>
                </c:pt>
                <c:pt idx="22123">
                  <c:v>94.221034087633512</c:v>
                </c:pt>
                <c:pt idx="22124">
                  <c:v>94.221752426293946</c:v>
                </c:pt>
                <c:pt idx="22125">
                  <c:v>94.222470732574209</c:v>
                </c:pt>
                <c:pt idx="22126">
                  <c:v>94.223189006477156</c:v>
                </c:pt>
                <c:pt idx="22127">
                  <c:v>94.22390724800573</c:v>
                </c:pt>
                <c:pt idx="22128">
                  <c:v>94.224625457162873</c:v>
                </c:pt>
                <c:pt idx="22129">
                  <c:v>94.225343633951468</c:v>
                </c:pt>
                <c:pt idx="22130">
                  <c:v>94.226061778374486</c:v>
                </c:pt>
                <c:pt idx="22131">
                  <c:v>94.226779890434798</c:v>
                </c:pt>
                <c:pt idx="22132">
                  <c:v>94.227497970135289</c:v>
                </c:pt>
                <c:pt idx="22133">
                  <c:v>94.228216017478957</c:v>
                </c:pt>
                <c:pt idx="22134">
                  <c:v>94.228934032468658</c:v>
                </c:pt>
                <c:pt idx="22135">
                  <c:v>94.229652015107334</c:v>
                </c:pt>
                <c:pt idx="22136">
                  <c:v>94.230369965397884</c:v>
                </c:pt>
                <c:pt idx="22137">
                  <c:v>94.231087883343235</c:v>
                </c:pt>
                <c:pt idx="22138">
                  <c:v>94.231805768946316</c:v>
                </c:pt>
                <c:pt idx="22139">
                  <c:v>94.232523622209996</c:v>
                </c:pt>
                <c:pt idx="22140">
                  <c:v>94.233241443137246</c:v>
                </c:pt>
                <c:pt idx="22141">
                  <c:v>94.233959231730907</c:v>
                </c:pt>
                <c:pt idx="22142">
                  <c:v>94.234676987993964</c:v>
                </c:pt>
                <c:pt idx="22143">
                  <c:v>94.235394711929274</c:v>
                </c:pt>
                <c:pt idx="22144">
                  <c:v>94.236112403539792</c:v>
                </c:pt>
                <c:pt idx="22145">
                  <c:v>94.236830062828403</c:v>
                </c:pt>
                <c:pt idx="22146">
                  <c:v>94.237547689798035</c:v>
                </c:pt>
                <c:pt idx="22147">
                  <c:v>94.2382652844516</c:v>
                </c:pt>
                <c:pt idx="22148">
                  <c:v>94.23898284679197</c:v>
                </c:pt>
                <c:pt idx="22149">
                  <c:v>94.239700376822086</c:v>
                </c:pt>
                <c:pt idx="22150">
                  <c:v>94.24041787454486</c:v>
                </c:pt>
                <c:pt idx="22151">
                  <c:v>94.241135339963208</c:v>
                </c:pt>
                <c:pt idx="22152">
                  <c:v>94.241852773080012</c:v>
                </c:pt>
                <c:pt idx="22153">
                  <c:v>94.242570173898216</c:v>
                </c:pt>
                <c:pt idx="22154">
                  <c:v>94.243287542420688</c:v>
                </c:pt>
                <c:pt idx="22155">
                  <c:v>94.244004878650358</c:v>
                </c:pt>
                <c:pt idx="22156">
                  <c:v>94.244722182590124</c:v>
                </c:pt>
                <c:pt idx="22157">
                  <c:v>94.245439454242913</c:v>
                </c:pt>
                <c:pt idx="22158">
                  <c:v>94.24615669361161</c:v>
                </c:pt>
                <c:pt idx="22159">
                  <c:v>94.246873900699129</c:v>
                </c:pt>
                <c:pt idx="22160">
                  <c:v>94.247591075508382</c:v>
                </c:pt>
                <c:pt idx="22161">
                  <c:v>94.24830821804224</c:v>
                </c:pt>
                <c:pt idx="22162">
                  <c:v>94.249025328303674</c:v>
                </c:pt>
                <c:pt idx="22163">
                  <c:v>94.249742406295539</c:v>
                </c:pt>
                <c:pt idx="22164">
                  <c:v>94.250459452020735</c:v>
                </c:pt>
                <c:pt idx="22165">
                  <c:v>94.25117646548216</c:v>
                </c:pt>
                <c:pt idx="22166">
                  <c:v>94.251893446682772</c:v>
                </c:pt>
                <c:pt idx="22167">
                  <c:v>94.252610395625439</c:v>
                </c:pt>
                <c:pt idx="22168">
                  <c:v>94.253327312313047</c:v>
                </c:pt>
                <c:pt idx="22169">
                  <c:v>94.254044196748538</c:v>
                </c:pt>
                <c:pt idx="22170">
                  <c:v>94.254761048934782</c:v>
                </c:pt>
                <c:pt idx="22171">
                  <c:v>94.255477868874678</c:v>
                </c:pt>
                <c:pt idx="22172">
                  <c:v>94.256194656571139</c:v>
                </c:pt>
                <c:pt idx="22173">
                  <c:v>94.256911412027094</c:v>
                </c:pt>
                <c:pt idx="22174">
                  <c:v>94.257628135245398</c:v>
                </c:pt>
                <c:pt idx="22175">
                  <c:v>94.258344826228935</c:v>
                </c:pt>
                <c:pt idx="22176">
                  <c:v>94.259061484980663</c:v>
                </c:pt>
                <c:pt idx="22177">
                  <c:v>94.259778111503465</c:v>
                </c:pt>
                <c:pt idx="22178">
                  <c:v>94.260494705800213</c:v>
                </c:pt>
                <c:pt idx="22179">
                  <c:v>94.261211267873819</c:v>
                </c:pt>
                <c:pt idx="22180">
                  <c:v>94.261927797727211</c:v>
                </c:pt>
                <c:pt idx="22181">
                  <c:v>94.262644295363245</c:v>
                </c:pt>
                <c:pt idx="22182">
                  <c:v>94.263360760784806</c:v>
                </c:pt>
                <c:pt idx="22183">
                  <c:v>94.264077193994837</c:v>
                </c:pt>
                <c:pt idx="22184">
                  <c:v>94.264793594996206</c:v>
                </c:pt>
                <c:pt idx="22185">
                  <c:v>94.2655099637918</c:v>
                </c:pt>
                <c:pt idx="22186">
                  <c:v>94.266226300384588</c:v>
                </c:pt>
                <c:pt idx="22187">
                  <c:v>94.266942604777341</c:v>
                </c:pt>
                <c:pt idx="22188">
                  <c:v>94.267658876973044</c:v>
                </c:pt>
                <c:pt idx="22189">
                  <c:v>94.268375116974582</c:v>
                </c:pt>
                <c:pt idx="22190">
                  <c:v>94.269091324784839</c:v>
                </c:pt>
                <c:pt idx="22191">
                  <c:v>94.269807500406671</c:v>
                </c:pt>
                <c:pt idx="22192">
                  <c:v>94.270523643843035</c:v>
                </c:pt>
                <c:pt idx="22193">
                  <c:v>94.271239755096786</c:v>
                </c:pt>
                <c:pt idx="22194">
                  <c:v>94.271955834170825</c:v>
                </c:pt>
                <c:pt idx="22195">
                  <c:v>94.272671881068021</c:v>
                </c:pt>
                <c:pt idx="22196">
                  <c:v>94.273387895791302</c:v>
                </c:pt>
                <c:pt idx="22197">
                  <c:v>94.274103878343553</c:v>
                </c:pt>
                <c:pt idx="22198">
                  <c:v>94.274819828727658</c:v>
                </c:pt>
                <c:pt idx="22199">
                  <c:v>94.275535746946488</c:v>
                </c:pt>
                <c:pt idx="22200">
                  <c:v>94.276251633002971</c:v>
                </c:pt>
                <c:pt idx="22201">
                  <c:v>94.276967486899963</c:v>
                </c:pt>
                <c:pt idx="22202">
                  <c:v>94.277683308640349</c:v>
                </c:pt>
                <c:pt idx="22203">
                  <c:v>94.278399098227055</c:v>
                </c:pt>
                <c:pt idx="22204">
                  <c:v>94.279114855662954</c:v>
                </c:pt>
                <c:pt idx="22205">
                  <c:v>94.279830580950915</c:v>
                </c:pt>
                <c:pt idx="22206">
                  <c:v>94.280546274093851</c:v>
                </c:pt>
                <c:pt idx="22207">
                  <c:v>94.281261935094662</c:v>
                </c:pt>
                <c:pt idx="22208">
                  <c:v>94.28197756395619</c:v>
                </c:pt>
                <c:pt idx="22209">
                  <c:v>94.282693160681319</c:v>
                </c:pt>
                <c:pt idx="22210">
                  <c:v>94.283408725272977</c:v>
                </c:pt>
                <c:pt idx="22211">
                  <c:v>94.284124257734049</c:v>
                </c:pt>
                <c:pt idx="22212">
                  <c:v>94.284839758067392</c:v>
                </c:pt>
                <c:pt idx="22213">
                  <c:v>94.285555226275903</c:v>
                </c:pt>
                <c:pt idx="22214">
                  <c:v>94.286270662362469</c:v>
                </c:pt>
                <c:pt idx="22215">
                  <c:v>94.286986066329987</c:v>
                </c:pt>
                <c:pt idx="22216">
                  <c:v>94.287701438181273</c:v>
                </c:pt>
                <c:pt idx="22217">
                  <c:v>94.288416777919309</c:v>
                </c:pt>
                <c:pt idx="22218">
                  <c:v>94.28913208554691</c:v>
                </c:pt>
                <c:pt idx="22219">
                  <c:v>94.289847361067004</c:v>
                </c:pt>
                <c:pt idx="22220">
                  <c:v>94.290562604482417</c:v>
                </c:pt>
                <c:pt idx="22221">
                  <c:v>94.291277815796079</c:v>
                </c:pt>
                <c:pt idx="22222">
                  <c:v>94.291992995010844</c:v>
                </c:pt>
                <c:pt idx="22223">
                  <c:v>94.292708142129626</c:v>
                </c:pt>
                <c:pt idx="22224">
                  <c:v>94.293423257155254</c:v>
                </c:pt>
                <c:pt idx="22225">
                  <c:v>94.294138340090669</c:v>
                </c:pt>
                <c:pt idx="22226">
                  <c:v>94.294853390938712</c:v>
                </c:pt>
                <c:pt idx="22227">
                  <c:v>94.295568409702256</c:v>
                </c:pt>
                <c:pt idx="22228">
                  <c:v>94.296283396384212</c:v>
                </c:pt>
                <c:pt idx="22229">
                  <c:v>94.296998350987437</c:v>
                </c:pt>
                <c:pt idx="22230">
                  <c:v>94.29771327351483</c:v>
                </c:pt>
                <c:pt idx="22231">
                  <c:v>94.298428163969234</c:v>
                </c:pt>
                <c:pt idx="22232">
                  <c:v>94.299143022353562</c:v>
                </c:pt>
                <c:pt idx="22233">
                  <c:v>94.299857848670641</c:v>
                </c:pt>
                <c:pt idx="22234">
                  <c:v>94.300572642923413</c:v>
                </c:pt>
                <c:pt idx="22235">
                  <c:v>94.301287405114735</c:v>
                </c:pt>
                <c:pt idx="22236">
                  <c:v>94.302002135247434</c:v>
                </c:pt>
                <c:pt idx="22237">
                  <c:v>94.302716833324453</c:v>
                </c:pt>
                <c:pt idx="22238">
                  <c:v>94.303431499348605</c:v>
                </c:pt>
                <c:pt idx="22239">
                  <c:v>94.304146133322831</c:v>
                </c:pt>
                <c:pt idx="22240">
                  <c:v>94.30486073524996</c:v>
                </c:pt>
                <c:pt idx="22241">
                  <c:v>94.305575305132876</c:v>
                </c:pt>
                <c:pt idx="22242">
                  <c:v>94.306289842974479</c:v>
                </c:pt>
                <c:pt idx="22243">
                  <c:v>94.307004348777582</c:v>
                </c:pt>
                <c:pt idx="22244">
                  <c:v>94.307718822545112</c:v>
                </c:pt>
                <c:pt idx="22245">
                  <c:v>94.308433264279913</c:v>
                </c:pt>
                <c:pt idx="22246">
                  <c:v>94.309147673984867</c:v>
                </c:pt>
                <c:pt idx="22247">
                  <c:v>94.309862051662876</c:v>
                </c:pt>
                <c:pt idx="22248">
                  <c:v>94.310576397316751</c:v>
                </c:pt>
                <c:pt idx="22249">
                  <c:v>94.311290710949407</c:v>
                </c:pt>
                <c:pt idx="22250">
                  <c:v>94.312004992563701</c:v>
                </c:pt>
                <c:pt idx="22251">
                  <c:v>94.312719242162487</c:v>
                </c:pt>
                <c:pt idx="22252">
                  <c:v>94.31343345974868</c:v>
                </c:pt>
                <c:pt idx="22253">
                  <c:v>94.314147645325079</c:v>
                </c:pt>
                <c:pt idx="22254">
                  <c:v>94.31486179889464</c:v>
                </c:pt>
                <c:pt idx="22255">
                  <c:v>94.315575920460176</c:v>
                </c:pt>
                <c:pt idx="22256">
                  <c:v>94.316290010024545</c:v>
                </c:pt>
                <c:pt idx="22257">
                  <c:v>94.317004067590645</c:v>
                </c:pt>
                <c:pt idx="22258">
                  <c:v>94.317718093161346</c:v>
                </c:pt>
                <c:pt idx="22259">
                  <c:v>94.318432086739506</c:v>
                </c:pt>
                <c:pt idx="22260">
                  <c:v>94.319146048327994</c:v>
                </c:pt>
                <c:pt idx="22261">
                  <c:v>94.319859977929639</c:v>
                </c:pt>
                <c:pt idx="22262">
                  <c:v>94.320573875547382</c:v>
                </c:pt>
                <c:pt idx="22263">
                  <c:v>94.321287741184022</c:v>
                </c:pt>
                <c:pt idx="22264">
                  <c:v>94.32200157484246</c:v>
                </c:pt>
                <c:pt idx="22265">
                  <c:v>94.322715376525537</c:v>
                </c:pt>
                <c:pt idx="22266">
                  <c:v>94.323429146236151</c:v>
                </c:pt>
                <c:pt idx="22267">
                  <c:v>94.324142883977117</c:v>
                </c:pt>
                <c:pt idx="22268">
                  <c:v>94.324856589751349</c:v>
                </c:pt>
                <c:pt idx="22269">
                  <c:v>94.325570263561659</c:v>
                </c:pt>
                <c:pt idx="22270">
                  <c:v>94.326283905410975</c:v>
                </c:pt>
                <c:pt idx="22271">
                  <c:v>94.326997515302097</c:v>
                </c:pt>
                <c:pt idx="22272">
                  <c:v>94.327711093237951</c:v>
                </c:pt>
                <c:pt idx="22273">
                  <c:v>94.328424639221325</c:v>
                </c:pt>
                <c:pt idx="22274">
                  <c:v>94.32913815325513</c:v>
                </c:pt>
                <c:pt idx="22275">
                  <c:v>94.329851635342223</c:v>
                </c:pt>
                <c:pt idx="22276">
                  <c:v>94.330565085485446</c:v>
                </c:pt>
                <c:pt idx="22277">
                  <c:v>94.33127850368767</c:v>
                </c:pt>
                <c:pt idx="22278">
                  <c:v>94.331991889951766</c:v>
                </c:pt>
                <c:pt idx="22279">
                  <c:v>94.332705244280561</c:v>
                </c:pt>
                <c:pt idx="22280">
                  <c:v>94.333418566676968</c:v>
                </c:pt>
                <c:pt idx="22281">
                  <c:v>94.33413185714376</c:v>
                </c:pt>
                <c:pt idx="22282">
                  <c:v>94.334845115683876</c:v>
                </c:pt>
                <c:pt idx="22283">
                  <c:v>94.335558342300146</c:v>
                </c:pt>
                <c:pt idx="22284">
                  <c:v>94.33627153699544</c:v>
                </c:pt>
                <c:pt idx="22285">
                  <c:v>94.336984699772572</c:v>
                </c:pt>
                <c:pt idx="22286">
                  <c:v>94.337697830634468</c:v>
                </c:pt>
                <c:pt idx="22287">
                  <c:v>94.338410929583901</c:v>
                </c:pt>
                <c:pt idx="22288">
                  <c:v>94.339123996623798</c:v>
                </c:pt>
                <c:pt idx="22289">
                  <c:v>94.339837031756986</c:v>
                </c:pt>
                <c:pt idx="22290">
                  <c:v>94.340550034986322</c:v>
                </c:pt>
                <c:pt idx="22291">
                  <c:v>94.341263006314662</c:v>
                </c:pt>
                <c:pt idx="22292">
                  <c:v>94.341975945744849</c:v>
                </c:pt>
                <c:pt idx="22293">
                  <c:v>94.342688853279768</c:v>
                </c:pt>
                <c:pt idx="22294">
                  <c:v>94.343401728922231</c:v>
                </c:pt>
                <c:pt idx="22295">
                  <c:v>94.344114572675124</c:v>
                </c:pt>
                <c:pt idx="22296">
                  <c:v>94.34482738454129</c:v>
                </c:pt>
                <c:pt idx="22297">
                  <c:v>94.345540164523584</c:v>
                </c:pt>
                <c:pt idx="22298">
                  <c:v>94.346252912624834</c:v>
                </c:pt>
                <c:pt idx="22299">
                  <c:v>94.34696562884794</c:v>
                </c:pt>
                <c:pt idx="22300">
                  <c:v>94.347678313195686</c:v>
                </c:pt>
                <c:pt idx="22301">
                  <c:v>94.348390965671001</c:v>
                </c:pt>
                <c:pt idx="22302">
                  <c:v>94.349103586276698</c:v>
                </c:pt>
                <c:pt idx="22303">
                  <c:v>94.349816175015604</c:v>
                </c:pt>
                <c:pt idx="22304">
                  <c:v>94.350528731890591</c:v>
                </c:pt>
                <c:pt idx="22305">
                  <c:v>94.351241256904544</c:v>
                </c:pt>
                <c:pt idx="22306">
                  <c:v>94.351953750060218</c:v>
                </c:pt>
                <c:pt idx="22307">
                  <c:v>94.352666211360585</c:v>
                </c:pt>
                <c:pt idx="22308">
                  <c:v>94.353378640808387</c:v>
                </c:pt>
                <c:pt idx="22309">
                  <c:v>94.354091038406537</c:v>
                </c:pt>
                <c:pt idx="22310">
                  <c:v>94.354803404157863</c:v>
                </c:pt>
                <c:pt idx="22311">
                  <c:v>94.355515738065193</c:v>
                </c:pt>
                <c:pt idx="22312">
                  <c:v>94.35622804013137</c:v>
                </c:pt>
                <c:pt idx="22313">
                  <c:v>94.356940310359278</c:v>
                </c:pt>
                <c:pt idx="22314">
                  <c:v>94.357652548751773</c:v>
                </c:pt>
                <c:pt idx="22315">
                  <c:v>94.358364755311655</c:v>
                </c:pt>
                <c:pt idx="22316">
                  <c:v>94.359076930041766</c:v>
                </c:pt>
                <c:pt idx="22317">
                  <c:v>94.359789072945006</c:v>
                </c:pt>
                <c:pt idx="22318">
                  <c:v>94.360501184024145</c:v>
                </c:pt>
                <c:pt idx="22319">
                  <c:v>94.361213263282124</c:v>
                </c:pt>
                <c:pt idx="22320">
                  <c:v>94.361925310721674</c:v>
                </c:pt>
                <c:pt idx="22321">
                  <c:v>94.36263732634572</c:v>
                </c:pt>
                <c:pt idx="22322">
                  <c:v>94.363349310157091</c:v>
                </c:pt>
                <c:pt idx="22323">
                  <c:v>94.364061262158614</c:v>
                </c:pt>
                <c:pt idx="22324">
                  <c:v>94.364773182353133</c:v>
                </c:pt>
                <c:pt idx="22325">
                  <c:v>94.365485070743489</c:v>
                </c:pt>
                <c:pt idx="22326">
                  <c:v>94.366196927332524</c:v>
                </c:pt>
                <c:pt idx="22327">
                  <c:v>94.366908752123095</c:v>
                </c:pt>
                <c:pt idx="22328">
                  <c:v>94.367620545118029</c:v>
                </c:pt>
                <c:pt idx="22329">
                  <c:v>94.368332306320156</c:v>
                </c:pt>
                <c:pt idx="22330">
                  <c:v>94.369044035732344</c:v>
                </c:pt>
                <c:pt idx="22331">
                  <c:v>94.369755733357422</c:v>
                </c:pt>
                <c:pt idx="22332">
                  <c:v>94.370467399198205</c:v>
                </c:pt>
                <c:pt idx="22333">
                  <c:v>94.371179033257548</c:v>
                </c:pt>
                <c:pt idx="22334">
                  <c:v>94.371890635538279</c:v>
                </c:pt>
                <c:pt idx="22335">
                  <c:v>94.372602206043283</c:v>
                </c:pt>
                <c:pt idx="22336">
                  <c:v>94.373313744775345</c:v>
                </c:pt>
                <c:pt idx="22337">
                  <c:v>94.374025251737336</c:v>
                </c:pt>
                <c:pt idx="22338">
                  <c:v>94.37473672693207</c:v>
                </c:pt>
                <c:pt idx="22339">
                  <c:v>94.37544817036239</c:v>
                </c:pt>
                <c:pt idx="22340">
                  <c:v>94.376159582031121</c:v>
                </c:pt>
                <c:pt idx="22341">
                  <c:v>94.376870961941123</c:v>
                </c:pt>
                <c:pt idx="22342">
                  <c:v>94.377582310095207</c:v>
                </c:pt>
                <c:pt idx="22343">
                  <c:v>94.378293626496244</c:v>
                </c:pt>
                <c:pt idx="22344">
                  <c:v>94.379004911147049</c:v>
                </c:pt>
                <c:pt idx="22345">
                  <c:v>94.379716164050421</c:v>
                </c:pt>
                <c:pt idx="22346">
                  <c:v>94.380427385209259</c:v>
                </c:pt>
                <c:pt idx="22347">
                  <c:v>94.381138574626348</c:v>
                </c:pt>
                <c:pt idx="22348">
                  <c:v>94.381849732304531</c:v>
                </c:pt>
                <c:pt idx="22349">
                  <c:v>94.382560858246649</c:v>
                </c:pt>
                <c:pt idx="22350">
                  <c:v>94.383271952455544</c:v>
                </c:pt>
                <c:pt idx="22351">
                  <c:v>94.383983014934017</c:v>
                </c:pt>
                <c:pt idx="22352">
                  <c:v>94.38469404568491</c:v>
                </c:pt>
                <c:pt idx="22353">
                  <c:v>94.385405044711078</c:v>
                </c:pt>
                <c:pt idx="22354">
                  <c:v>94.386116012015336</c:v>
                </c:pt>
                <c:pt idx="22355">
                  <c:v>94.386826947600525</c:v>
                </c:pt>
                <c:pt idx="22356">
                  <c:v>94.387537851469432</c:v>
                </c:pt>
                <c:pt idx="22357">
                  <c:v>94.38824872362494</c:v>
                </c:pt>
                <c:pt idx="22358">
                  <c:v>94.388959564069879</c:v>
                </c:pt>
                <c:pt idx="22359">
                  <c:v>94.389670372807032</c:v>
                </c:pt>
                <c:pt idx="22360">
                  <c:v>94.390381149839271</c:v>
                </c:pt>
                <c:pt idx="22361">
                  <c:v>94.391091895169382</c:v>
                </c:pt>
                <c:pt idx="22362">
                  <c:v>94.391802608800219</c:v>
                </c:pt>
                <c:pt idx="22363">
                  <c:v>94.392513290734612</c:v>
                </c:pt>
                <c:pt idx="22364">
                  <c:v>94.393223940975389</c:v>
                </c:pt>
                <c:pt idx="22365">
                  <c:v>94.393934559525377</c:v>
                </c:pt>
                <c:pt idx="22366">
                  <c:v>94.39464514638739</c:v>
                </c:pt>
                <c:pt idx="22367">
                  <c:v>94.395355701564242</c:v>
                </c:pt>
                <c:pt idx="22368">
                  <c:v>94.396066225058803</c:v>
                </c:pt>
                <c:pt idx="22369">
                  <c:v>94.396776716873859</c:v>
                </c:pt>
                <c:pt idx="22370">
                  <c:v>94.397487177012252</c:v>
                </c:pt>
                <c:pt idx="22371">
                  <c:v>94.398197605476796</c:v>
                </c:pt>
                <c:pt idx="22372">
                  <c:v>94.398908002270304</c:v>
                </c:pt>
                <c:pt idx="22373">
                  <c:v>94.399618367395661</c:v>
                </c:pt>
                <c:pt idx="22374">
                  <c:v>94.400328700855624</c:v>
                </c:pt>
                <c:pt idx="22375">
                  <c:v>94.401039002653008</c:v>
                </c:pt>
                <c:pt idx="22376">
                  <c:v>94.401749272790695</c:v>
                </c:pt>
                <c:pt idx="22377">
                  <c:v>94.402459511271474</c:v>
                </c:pt>
                <c:pt idx="22378">
                  <c:v>94.403169718098184</c:v>
                </c:pt>
                <c:pt idx="22379">
                  <c:v>94.403879893273626</c:v>
                </c:pt>
                <c:pt idx="22380">
                  <c:v>94.404590036800599</c:v>
                </c:pt>
                <c:pt idx="22381">
                  <c:v>94.405300148681988</c:v>
                </c:pt>
                <c:pt idx="22382">
                  <c:v>94.406010228920564</c:v>
                </c:pt>
                <c:pt idx="22383">
                  <c:v>94.406720277519142</c:v>
                </c:pt>
                <c:pt idx="22384">
                  <c:v>94.407430294480577</c:v>
                </c:pt>
                <c:pt idx="22385">
                  <c:v>94.408140279807668</c:v>
                </c:pt>
                <c:pt idx="22386">
                  <c:v>94.408850233503244</c:v>
                </c:pt>
                <c:pt idx="22387">
                  <c:v>94.409560155570119</c:v>
                </c:pt>
                <c:pt idx="22388">
                  <c:v>94.410270046011107</c:v>
                </c:pt>
                <c:pt idx="22389">
                  <c:v>94.410979904829034</c:v>
                </c:pt>
                <c:pt idx="22390">
                  <c:v>94.411689732026687</c:v>
                </c:pt>
                <c:pt idx="22391">
                  <c:v>94.412399527606922</c:v>
                </c:pt>
                <c:pt idx="22392">
                  <c:v>94.413109291572525</c:v>
                </c:pt>
                <c:pt idx="22393">
                  <c:v>94.413819023926337</c:v>
                </c:pt>
                <c:pt idx="22394">
                  <c:v>94.414528724671158</c:v>
                </c:pt>
                <c:pt idx="22395">
                  <c:v>94.41523839380983</c:v>
                </c:pt>
                <c:pt idx="22396">
                  <c:v>94.415948031345124</c:v>
                </c:pt>
                <c:pt idx="22397">
                  <c:v>94.416657637279883</c:v>
                </c:pt>
                <c:pt idx="22398">
                  <c:v>94.41736721161692</c:v>
                </c:pt>
                <c:pt idx="22399">
                  <c:v>94.418076754359049</c:v>
                </c:pt>
                <c:pt idx="22400">
                  <c:v>94.418786265509056</c:v>
                </c:pt>
                <c:pt idx="22401">
                  <c:v>94.41949574506981</c:v>
                </c:pt>
                <c:pt idx="22402">
                  <c:v>94.420205193044055</c:v>
                </c:pt>
                <c:pt idx="22403">
                  <c:v>94.420914609434675</c:v>
                </c:pt>
                <c:pt idx="22404">
                  <c:v>94.421623994244428</c:v>
                </c:pt>
                <c:pt idx="22405">
                  <c:v>94.422333347476155</c:v>
                </c:pt>
                <c:pt idx="22406">
                  <c:v>94.423042669132656</c:v>
                </c:pt>
                <c:pt idx="22407">
                  <c:v>94.423751959216716</c:v>
                </c:pt>
                <c:pt idx="22408">
                  <c:v>94.424461217731206</c:v>
                </c:pt>
                <c:pt idx="22409">
                  <c:v>94.425170444678884</c:v>
                </c:pt>
                <c:pt idx="22410">
                  <c:v>94.42587964006259</c:v>
                </c:pt>
                <c:pt idx="22411">
                  <c:v>94.426588803885096</c:v>
                </c:pt>
                <c:pt idx="22412">
                  <c:v>94.427297936149273</c:v>
                </c:pt>
                <c:pt idx="22413">
                  <c:v>94.428007036857849</c:v>
                </c:pt>
                <c:pt idx="22414">
                  <c:v>94.428716106013724</c:v>
                </c:pt>
                <c:pt idx="22415">
                  <c:v>94.429425143619611</c:v>
                </c:pt>
                <c:pt idx="22416">
                  <c:v>94.430134149678395</c:v>
                </c:pt>
                <c:pt idx="22417">
                  <c:v>94.430843124192847</c:v>
                </c:pt>
                <c:pt idx="22418">
                  <c:v>94.431552067165768</c:v>
                </c:pt>
                <c:pt idx="22419">
                  <c:v>94.432260978599984</c:v>
                </c:pt>
                <c:pt idx="22420">
                  <c:v>94.432969858498296</c:v>
                </c:pt>
                <c:pt idx="22421">
                  <c:v>94.433678706863489</c:v>
                </c:pt>
                <c:pt idx="22422">
                  <c:v>94.434387523698391</c:v>
                </c:pt>
                <c:pt idx="22423">
                  <c:v>94.435096309005814</c:v>
                </c:pt>
                <c:pt idx="22424">
                  <c:v>94.435805062788532</c:v>
                </c:pt>
                <c:pt idx="22425">
                  <c:v>94.436513785049399</c:v>
                </c:pt>
                <c:pt idx="22426">
                  <c:v>94.437222475791145</c:v>
                </c:pt>
                <c:pt idx="22427">
                  <c:v>94.437931135016626</c:v>
                </c:pt>
                <c:pt idx="22428">
                  <c:v>94.43863976272867</c:v>
                </c:pt>
                <c:pt idx="22429">
                  <c:v>94.439348358930005</c:v>
                </c:pt>
                <c:pt idx="22430">
                  <c:v>94.440056923623473</c:v>
                </c:pt>
                <c:pt idx="22431">
                  <c:v>94.440765456811903</c:v>
                </c:pt>
                <c:pt idx="22432">
                  <c:v>94.441473958498051</c:v>
                </c:pt>
                <c:pt idx="22433">
                  <c:v>94.442182428684717</c:v>
                </c:pt>
                <c:pt idx="22434">
                  <c:v>94.442890867374743</c:v>
                </c:pt>
                <c:pt idx="22435">
                  <c:v>94.4435992745709</c:v>
                </c:pt>
                <c:pt idx="22436">
                  <c:v>94.444307650276002</c:v>
                </c:pt>
                <c:pt idx="22437">
                  <c:v>94.445015994492849</c:v>
                </c:pt>
                <c:pt idx="22438">
                  <c:v>94.445724307224182</c:v>
                </c:pt>
                <c:pt idx="22439">
                  <c:v>94.446432588472902</c:v>
                </c:pt>
                <c:pt idx="22440">
                  <c:v>94.447140838241751</c:v>
                </c:pt>
                <c:pt idx="22441">
                  <c:v>94.447849056533499</c:v>
                </c:pt>
                <c:pt idx="22442">
                  <c:v>94.448557243351004</c:v>
                </c:pt>
                <c:pt idx="22443">
                  <c:v>94.449265398697023</c:v>
                </c:pt>
                <c:pt idx="22444">
                  <c:v>94.449973522574396</c:v>
                </c:pt>
                <c:pt idx="22445">
                  <c:v>94.450681614985868</c:v>
                </c:pt>
                <c:pt idx="22446">
                  <c:v>94.451389675934251</c:v>
                </c:pt>
                <c:pt idx="22447">
                  <c:v>94.452097705422347</c:v>
                </c:pt>
                <c:pt idx="22448">
                  <c:v>94.452805703452967</c:v>
                </c:pt>
                <c:pt idx="22449">
                  <c:v>94.453513670028883</c:v>
                </c:pt>
                <c:pt idx="22450">
                  <c:v>94.454221605152881</c:v>
                </c:pt>
                <c:pt idx="22451">
                  <c:v>94.454929508827774</c:v>
                </c:pt>
                <c:pt idx="22452">
                  <c:v>94.455637381056377</c:v>
                </c:pt>
                <c:pt idx="22453">
                  <c:v>94.45634522184146</c:v>
                </c:pt>
                <c:pt idx="22454">
                  <c:v>94.457053031185794</c:v>
                </c:pt>
                <c:pt idx="22455">
                  <c:v>94.457760809092235</c:v>
                </c:pt>
                <c:pt idx="22456">
                  <c:v>94.458468555563499</c:v>
                </c:pt>
                <c:pt idx="22457">
                  <c:v>94.459176270602413</c:v>
                </c:pt>
                <c:pt idx="22458">
                  <c:v>94.459883954211804</c:v>
                </c:pt>
                <c:pt idx="22459">
                  <c:v>94.460591606394388</c:v>
                </c:pt>
                <c:pt idx="22460">
                  <c:v>94.461299227153035</c:v>
                </c:pt>
                <c:pt idx="22461">
                  <c:v>94.462006816490458</c:v>
                </c:pt>
                <c:pt idx="22462">
                  <c:v>94.462714374409529</c:v>
                </c:pt>
                <c:pt idx="22463">
                  <c:v>94.463421900912977</c:v>
                </c:pt>
                <c:pt idx="22464">
                  <c:v>94.464129396003614</c:v>
                </c:pt>
                <c:pt idx="22465">
                  <c:v>94.464836859684212</c:v>
                </c:pt>
                <c:pt idx="22466">
                  <c:v>94.465544291957599</c:v>
                </c:pt>
                <c:pt idx="22467">
                  <c:v>94.466251692826518</c:v>
                </c:pt>
                <c:pt idx="22468">
                  <c:v>94.46695906229381</c:v>
                </c:pt>
                <c:pt idx="22469">
                  <c:v>94.467666400362205</c:v>
                </c:pt>
                <c:pt idx="22470">
                  <c:v>94.46837370703453</c:v>
                </c:pt>
                <c:pt idx="22471">
                  <c:v>94.469080982313542</c:v>
                </c:pt>
                <c:pt idx="22472">
                  <c:v>94.469788226202056</c:v>
                </c:pt>
                <c:pt idx="22473">
                  <c:v>94.470495438702855</c:v>
                </c:pt>
                <c:pt idx="22474">
                  <c:v>94.471202619818669</c:v>
                </c:pt>
                <c:pt idx="22475">
                  <c:v>94.471909769552383</c:v>
                </c:pt>
                <c:pt idx="22476">
                  <c:v>94.472616887906725</c:v>
                </c:pt>
                <c:pt idx="22477">
                  <c:v>94.473323974884451</c:v>
                </c:pt>
                <c:pt idx="22478">
                  <c:v>94.474031030488405</c:v>
                </c:pt>
                <c:pt idx="22479">
                  <c:v>94.474738054721328</c:v>
                </c:pt>
                <c:pt idx="22480">
                  <c:v>94.475445047586049</c:v>
                </c:pt>
                <c:pt idx="22481">
                  <c:v>94.476152009085283</c:v>
                </c:pt>
                <c:pt idx="22482">
                  <c:v>94.476858939221884</c:v>
                </c:pt>
                <c:pt idx="22483">
                  <c:v>94.477565837998583</c:v>
                </c:pt>
                <c:pt idx="22484">
                  <c:v>94.478272705418192</c:v>
                </c:pt>
                <c:pt idx="22485">
                  <c:v>94.478979541483483</c:v>
                </c:pt>
                <c:pt idx="22486">
                  <c:v>94.479686346197241</c:v>
                </c:pt>
                <c:pt idx="22487">
                  <c:v>94.480393119562251</c:v>
                </c:pt>
                <c:pt idx="22488">
                  <c:v>94.481099861581257</c:v>
                </c:pt>
                <c:pt idx="22489">
                  <c:v>94.481806572257099</c:v>
                </c:pt>
                <c:pt idx="22490">
                  <c:v>94.482513251592522</c:v>
                </c:pt>
                <c:pt idx="22491">
                  <c:v>94.483219899590296</c:v>
                </c:pt>
                <c:pt idx="22492">
                  <c:v>94.48392651625322</c:v>
                </c:pt>
                <c:pt idx="22493">
                  <c:v>94.484633101584066</c:v>
                </c:pt>
                <c:pt idx="22494">
                  <c:v>94.485339655585619</c:v>
                </c:pt>
                <c:pt idx="22495">
                  <c:v>94.486046178260665</c:v>
                </c:pt>
                <c:pt idx="22496">
                  <c:v>94.486752669611946</c:v>
                </c:pt>
                <c:pt idx="22497">
                  <c:v>94.487459129642261</c:v>
                </c:pt>
                <c:pt idx="22498">
                  <c:v>94.488165558354396</c:v>
                </c:pt>
                <c:pt idx="22499">
                  <c:v>94.488871955751122</c:v>
                </c:pt>
                <c:pt idx="22500">
                  <c:v>94.489578321835211</c:v>
                </c:pt>
                <c:pt idx="22501">
                  <c:v>94.490284656609433</c:v>
                </c:pt>
                <c:pt idx="22502">
                  <c:v>94.490990960076573</c:v>
                </c:pt>
                <c:pt idx="22503">
                  <c:v>94.491697232239403</c:v>
                </c:pt>
                <c:pt idx="22504">
                  <c:v>94.492403473100708</c:v>
                </c:pt>
                <c:pt idx="22505">
                  <c:v>94.493109682663246</c:v>
                </c:pt>
                <c:pt idx="22506">
                  <c:v>94.4938158609298</c:v>
                </c:pt>
                <c:pt idx="22507">
                  <c:v>94.494522007903143</c:v>
                </c:pt>
                <c:pt idx="22508">
                  <c:v>94.495228123586045</c:v>
                </c:pt>
                <c:pt idx="22509">
                  <c:v>94.495934207981293</c:v>
                </c:pt>
                <c:pt idx="22510">
                  <c:v>94.496640261091642</c:v>
                </c:pt>
                <c:pt idx="22511">
                  <c:v>94.49734628291985</c:v>
                </c:pt>
                <c:pt idx="22512">
                  <c:v>94.49805227346873</c:v>
                </c:pt>
                <c:pt idx="22513">
                  <c:v>94.498758232741025</c:v>
                </c:pt>
                <c:pt idx="22514">
                  <c:v>94.499464160739535</c:v>
                </c:pt>
                <c:pt idx="22515">
                  <c:v>94.500170057466988</c:v>
                </c:pt>
                <c:pt idx="22516">
                  <c:v>94.500875922926156</c:v>
                </c:pt>
                <c:pt idx="22517">
                  <c:v>94.50158175711988</c:v>
                </c:pt>
                <c:pt idx="22518">
                  <c:v>94.502287560050831</c:v>
                </c:pt>
                <c:pt idx="22519">
                  <c:v>94.502993331721839</c:v>
                </c:pt>
                <c:pt idx="22520">
                  <c:v>94.50369907213566</c:v>
                </c:pt>
                <c:pt idx="22521">
                  <c:v>94.504404781295065</c:v>
                </c:pt>
                <c:pt idx="22522">
                  <c:v>94.505110459202839</c:v>
                </c:pt>
                <c:pt idx="22523">
                  <c:v>94.505816105861697</c:v>
                </c:pt>
                <c:pt idx="22524">
                  <c:v>94.506521721274467</c:v>
                </c:pt>
                <c:pt idx="22525">
                  <c:v>94.507227305443848</c:v>
                </c:pt>
                <c:pt idx="22526">
                  <c:v>94.507932858372683</c:v>
                </c:pt>
                <c:pt idx="22527">
                  <c:v>94.508638380063687</c:v>
                </c:pt>
                <c:pt idx="22528">
                  <c:v>94.509343870519643</c:v>
                </c:pt>
                <c:pt idx="22529">
                  <c:v>94.510049329743325</c:v>
                </c:pt>
                <c:pt idx="22530">
                  <c:v>94.510754757737487</c:v>
                </c:pt>
                <c:pt idx="22531">
                  <c:v>94.511460154504888</c:v>
                </c:pt>
                <c:pt idx="22532">
                  <c:v>94.512165520048271</c:v>
                </c:pt>
                <c:pt idx="22533">
                  <c:v>94.512870854370462</c:v>
                </c:pt>
                <c:pt idx="22534">
                  <c:v>94.513576157474191</c:v>
                </c:pt>
                <c:pt idx="22535">
                  <c:v>94.5142814293622</c:v>
                </c:pt>
                <c:pt idx="22536">
                  <c:v>94.514986670037302</c:v>
                </c:pt>
                <c:pt idx="22537">
                  <c:v>94.515691879502199</c:v>
                </c:pt>
                <c:pt idx="22538">
                  <c:v>94.516397057759718</c:v>
                </c:pt>
                <c:pt idx="22539">
                  <c:v>94.517102204812588</c:v>
                </c:pt>
                <c:pt idx="22540">
                  <c:v>94.51780732066355</c:v>
                </c:pt>
                <c:pt idx="22541">
                  <c:v>94.518512405315377</c:v>
                </c:pt>
                <c:pt idx="22542">
                  <c:v>94.519217458770868</c:v>
                </c:pt>
                <c:pt idx="22543">
                  <c:v>94.519922481032751</c:v>
                </c:pt>
                <c:pt idx="22544">
                  <c:v>94.520627472103754</c:v>
                </c:pt>
                <c:pt idx="22545">
                  <c:v>94.521332431986721</c:v>
                </c:pt>
                <c:pt idx="22546">
                  <c:v>94.522037360684337</c:v>
                </c:pt>
                <c:pt idx="22547">
                  <c:v>94.522742258199372</c:v>
                </c:pt>
                <c:pt idx="22548">
                  <c:v>94.523447124534599</c:v>
                </c:pt>
                <c:pt idx="22549">
                  <c:v>94.524151959692816</c:v>
                </c:pt>
                <c:pt idx="22550">
                  <c:v>94.524856763676695</c:v>
                </c:pt>
                <c:pt idx="22551">
                  <c:v>94.525561536489064</c:v>
                </c:pt>
                <c:pt idx="22552">
                  <c:v>94.526266278132653</c:v>
                </c:pt>
                <c:pt idx="22553">
                  <c:v>94.526970988610216</c:v>
                </c:pt>
                <c:pt idx="22554">
                  <c:v>94.527675667924512</c:v>
                </c:pt>
                <c:pt idx="22555">
                  <c:v>94.528380316078284</c:v>
                </c:pt>
                <c:pt idx="22556">
                  <c:v>94.529084933074358</c:v>
                </c:pt>
                <c:pt idx="22557">
                  <c:v>94.529789518915393</c:v>
                </c:pt>
                <c:pt idx="22558">
                  <c:v>94.530494073604189</c:v>
                </c:pt>
                <c:pt idx="22559">
                  <c:v>94.531198597143501</c:v>
                </c:pt>
                <c:pt idx="22560">
                  <c:v>94.531903089536073</c:v>
                </c:pt>
                <c:pt idx="22561">
                  <c:v>94.532607550784675</c:v>
                </c:pt>
                <c:pt idx="22562">
                  <c:v>94.533311980892051</c:v>
                </c:pt>
                <c:pt idx="22563">
                  <c:v>94.534016379860944</c:v>
                </c:pt>
                <c:pt idx="22564">
                  <c:v>94.534720747694109</c:v>
                </c:pt>
                <c:pt idx="22565">
                  <c:v>94.535425084394348</c:v>
                </c:pt>
                <c:pt idx="22566">
                  <c:v>94.53612938996433</c:v>
                </c:pt>
                <c:pt idx="22567">
                  <c:v>94.536833664406871</c:v>
                </c:pt>
                <c:pt idx="22568">
                  <c:v>94.537537907724683</c:v>
                </c:pt>
                <c:pt idx="22569">
                  <c:v>94.53824211992054</c:v>
                </c:pt>
                <c:pt idx="22570">
                  <c:v>94.538946300997168</c:v>
                </c:pt>
                <c:pt idx="22571">
                  <c:v>94.539650450957353</c:v>
                </c:pt>
                <c:pt idx="22572">
                  <c:v>94.540354569803839</c:v>
                </c:pt>
                <c:pt idx="22573">
                  <c:v>94.541058657539338</c:v>
                </c:pt>
                <c:pt idx="22574">
                  <c:v>94.541762714166637</c:v>
                </c:pt>
                <c:pt idx="22575">
                  <c:v>94.542466739688479</c:v>
                </c:pt>
                <c:pt idx="22576">
                  <c:v>94.543170734107605</c:v>
                </c:pt>
                <c:pt idx="22577">
                  <c:v>94.543874697426773</c:v>
                </c:pt>
                <c:pt idx="22578">
                  <c:v>94.544578629648669</c:v>
                </c:pt>
                <c:pt idx="22579">
                  <c:v>94.545282530776134</c:v>
                </c:pt>
                <c:pt idx="22580">
                  <c:v>94.54598640081187</c:v>
                </c:pt>
                <c:pt idx="22581">
                  <c:v>94.546690239758618</c:v>
                </c:pt>
                <c:pt idx="22582">
                  <c:v>94.54739404761915</c:v>
                </c:pt>
                <c:pt idx="22583">
                  <c:v>94.54809782439618</c:v>
                </c:pt>
                <c:pt idx="22584">
                  <c:v>94.548801570092465</c:v>
                </c:pt>
                <c:pt idx="22585">
                  <c:v>94.549505284710762</c:v>
                </c:pt>
                <c:pt idx="22586">
                  <c:v>94.550208968253799</c:v>
                </c:pt>
                <c:pt idx="22587">
                  <c:v>94.550912620724318</c:v>
                </c:pt>
                <c:pt idx="22588">
                  <c:v>94.551616242125107</c:v>
                </c:pt>
                <c:pt idx="22589">
                  <c:v>94.552319832458863</c:v>
                </c:pt>
                <c:pt idx="22590">
                  <c:v>94.553023391728317</c:v>
                </c:pt>
                <c:pt idx="22591">
                  <c:v>94.553726919936238</c:v>
                </c:pt>
                <c:pt idx="22592">
                  <c:v>94.554430417085385</c:v>
                </c:pt>
                <c:pt idx="22593">
                  <c:v>94.555133883178499</c:v>
                </c:pt>
                <c:pt idx="22594">
                  <c:v>94.555837318218295</c:v>
                </c:pt>
                <c:pt idx="22595">
                  <c:v>94.556540722207515</c:v>
                </c:pt>
                <c:pt idx="22596">
                  <c:v>94.557244095148931</c:v>
                </c:pt>
                <c:pt idx="22597">
                  <c:v>94.557947437045243</c:v>
                </c:pt>
                <c:pt idx="22598">
                  <c:v>94.558650747899222</c:v>
                </c:pt>
                <c:pt idx="22599">
                  <c:v>94.55935402771361</c:v>
                </c:pt>
                <c:pt idx="22600">
                  <c:v>94.560057276491108</c:v>
                </c:pt>
                <c:pt idx="22601">
                  <c:v>94.560760494234501</c:v>
                </c:pt>
                <c:pt idx="22602">
                  <c:v>94.561463680946474</c:v>
                </c:pt>
                <c:pt idx="22603">
                  <c:v>94.562166836629842</c:v>
                </c:pt>
                <c:pt idx="22604">
                  <c:v>94.562869961287277</c:v>
                </c:pt>
                <c:pt idx="22605">
                  <c:v>94.563573054921562</c:v>
                </c:pt>
                <c:pt idx="22606">
                  <c:v>94.564276117535371</c:v>
                </c:pt>
                <c:pt idx="22607">
                  <c:v>94.564979149131517</c:v>
                </c:pt>
                <c:pt idx="22608">
                  <c:v>94.5656821497127</c:v>
                </c:pt>
                <c:pt idx="22609">
                  <c:v>94.566385119281648</c:v>
                </c:pt>
                <c:pt idx="22610">
                  <c:v>94.567088057841147</c:v>
                </c:pt>
                <c:pt idx="22611">
                  <c:v>94.56779096539384</c:v>
                </c:pt>
                <c:pt idx="22612">
                  <c:v>94.568493841942569</c:v>
                </c:pt>
                <c:pt idx="22613">
                  <c:v>94.569196687489963</c:v>
                </c:pt>
                <c:pt idx="22614">
                  <c:v>94.569899502038851</c:v>
                </c:pt>
                <c:pt idx="22615">
                  <c:v>94.570602285591903</c:v>
                </c:pt>
                <c:pt idx="22616">
                  <c:v>94.571305038151891</c:v>
                </c:pt>
                <c:pt idx="22617">
                  <c:v>94.572007759721529</c:v>
                </c:pt>
                <c:pt idx="22618">
                  <c:v>94.572710450303575</c:v>
                </c:pt>
                <c:pt idx="22619">
                  <c:v>94.573413109900727</c:v>
                </c:pt>
                <c:pt idx="22620">
                  <c:v>94.574115738515715</c:v>
                </c:pt>
                <c:pt idx="22621">
                  <c:v>94.574818336151296</c:v>
                </c:pt>
                <c:pt idx="22622">
                  <c:v>94.575520902810212</c:v>
                </c:pt>
                <c:pt idx="22623">
                  <c:v>94.576223438495148</c:v>
                </c:pt>
                <c:pt idx="22624">
                  <c:v>94.576925943208906</c:v>
                </c:pt>
                <c:pt idx="22625">
                  <c:v>94.577628416954127</c:v>
                </c:pt>
                <c:pt idx="22626">
                  <c:v>94.578330859733612</c:v>
                </c:pt>
                <c:pt idx="22627">
                  <c:v>94.579033271550045</c:v>
                </c:pt>
                <c:pt idx="22628">
                  <c:v>94.579735652406228</c:v>
                </c:pt>
                <c:pt idx="22629">
                  <c:v>94.580438002304803</c:v>
                </c:pt>
                <c:pt idx="22630">
                  <c:v>94.58114032124854</c:v>
                </c:pt>
                <c:pt idx="22631">
                  <c:v>94.581842609240169</c:v>
                </c:pt>
                <c:pt idx="22632">
                  <c:v>94.582544866282404</c:v>
                </c:pt>
                <c:pt idx="22633">
                  <c:v>94.58324709237796</c:v>
                </c:pt>
                <c:pt idx="22634">
                  <c:v>94.58394928752962</c:v>
                </c:pt>
                <c:pt idx="22635">
                  <c:v>94.584651451740058</c:v>
                </c:pt>
                <c:pt idx="22636">
                  <c:v>94.585353585012029</c:v>
                </c:pt>
                <c:pt idx="22637">
                  <c:v>94.586055687348235</c:v>
                </c:pt>
                <c:pt idx="22638">
                  <c:v>94.586757758751432</c:v>
                </c:pt>
                <c:pt idx="22639">
                  <c:v>94.58745979922432</c:v>
                </c:pt>
                <c:pt idx="22640">
                  <c:v>94.588161808769655</c:v>
                </c:pt>
                <c:pt idx="22641">
                  <c:v>94.588863787390096</c:v>
                </c:pt>
                <c:pt idx="22642">
                  <c:v>94.58956573508847</c:v>
                </c:pt>
                <c:pt idx="22643">
                  <c:v>94.590267651867393</c:v>
                </c:pt>
                <c:pt idx="22644">
                  <c:v>94.590969537729663</c:v>
                </c:pt>
                <c:pt idx="22645">
                  <c:v>94.591671392677981</c:v>
                </c:pt>
                <c:pt idx="22646">
                  <c:v>94.592373216715046</c:v>
                </c:pt>
                <c:pt idx="22647">
                  <c:v>94.593075009843631</c:v>
                </c:pt>
                <c:pt idx="22648">
                  <c:v>94.593776772066406</c:v>
                </c:pt>
                <c:pt idx="22649">
                  <c:v>94.594478503386142</c:v>
                </c:pt>
                <c:pt idx="22650">
                  <c:v>94.595180203805512</c:v>
                </c:pt>
                <c:pt idx="22651">
                  <c:v>94.595881873327258</c:v>
                </c:pt>
                <c:pt idx="22652">
                  <c:v>94.596583511954123</c:v>
                </c:pt>
                <c:pt idx="22653">
                  <c:v>94.597285119688806</c:v>
                </c:pt>
                <c:pt idx="22654">
                  <c:v>94.597986696534022</c:v>
                </c:pt>
                <c:pt idx="22655">
                  <c:v>94.598688242492514</c:v>
                </c:pt>
                <c:pt idx="22656">
                  <c:v>94.599389757566982</c:v>
                </c:pt>
                <c:pt idx="22657">
                  <c:v>94.600091241760126</c:v>
                </c:pt>
                <c:pt idx="22658">
                  <c:v>94.600792695074716</c:v>
                </c:pt>
                <c:pt idx="22659">
                  <c:v>94.601494117513411</c:v>
                </c:pt>
                <c:pt idx="22660">
                  <c:v>94.602195509078996</c:v>
                </c:pt>
                <c:pt idx="22661">
                  <c:v>94.602896869774142</c:v>
                </c:pt>
                <c:pt idx="22662">
                  <c:v>94.603598199601549</c:v>
                </c:pt>
                <c:pt idx="22663">
                  <c:v>94.604299498563989</c:v>
                </c:pt>
                <c:pt idx="22664">
                  <c:v>94.605000766664162</c:v>
                </c:pt>
                <c:pt idx="22665">
                  <c:v>94.605702003904739</c:v>
                </c:pt>
                <c:pt idx="22666">
                  <c:v>94.606403210288505</c:v>
                </c:pt>
                <c:pt idx="22667">
                  <c:v>94.607104385818118</c:v>
                </c:pt>
                <c:pt idx="22668">
                  <c:v>94.607805530496307</c:v>
                </c:pt>
                <c:pt idx="22669">
                  <c:v>94.608506644325828</c:v>
                </c:pt>
                <c:pt idx="22670">
                  <c:v>94.609207727309354</c:v>
                </c:pt>
                <c:pt idx="22671">
                  <c:v>94.609908779449597</c:v>
                </c:pt>
                <c:pt idx="22672">
                  <c:v>94.610609800749273</c:v>
                </c:pt>
                <c:pt idx="22673">
                  <c:v>94.611310791211139</c:v>
                </c:pt>
                <c:pt idx="22674">
                  <c:v>94.612011750837866</c:v>
                </c:pt>
                <c:pt idx="22675">
                  <c:v>94.612712679632139</c:v>
                </c:pt>
                <c:pt idx="22676">
                  <c:v>94.613413577596745</c:v>
                </c:pt>
                <c:pt idx="22677">
                  <c:v>94.614114444734327</c:v>
                </c:pt>
                <c:pt idx="22678">
                  <c:v>94.614815281047655</c:v>
                </c:pt>
                <c:pt idx="22679">
                  <c:v>94.615516086539387</c:v>
                </c:pt>
                <c:pt idx="22680">
                  <c:v>94.616216861212266</c:v>
                </c:pt>
                <c:pt idx="22681">
                  <c:v>94.616917605068977</c:v>
                </c:pt>
                <c:pt idx="22682">
                  <c:v>94.617618318112278</c:v>
                </c:pt>
                <c:pt idx="22683">
                  <c:v>94.618319000344826</c:v>
                </c:pt>
                <c:pt idx="22684">
                  <c:v>94.619019651769378</c:v>
                </c:pt>
                <c:pt idx="22685">
                  <c:v>94.619720272388577</c:v>
                </c:pt>
                <c:pt idx="22686">
                  <c:v>94.620420862205208</c:v>
                </c:pt>
                <c:pt idx="22687">
                  <c:v>94.621121421221929</c:v>
                </c:pt>
                <c:pt idx="22688">
                  <c:v>94.621821949441468</c:v>
                </c:pt>
                <c:pt idx="22689">
                  <c:v>94.622522446866526</c:v>
                </c:pt>
                <c:pt idx="22690">
                  <c:v>94.623222913499802</c:v>
                </c:pt>
                <c:pt idx="22691">
                  <c:v>94.623923349344025</c:v>
                </c:pt>
                <c:pt idx="22692">
                  <c:v>94.624623754401867</c:v>
                </c:pt>
                <c:pt idx="22693">
                  <c:v>94.625324128676098</c:v>
                </c:pt>
                <c:pt idx="22694">
                  <c:v>94.626024472169348</c:v>
                </c:pt>
                <c:pt idx="22695">
                  <c:v>94.626724784884374</c:v>
                </c:pt>
                <c:pt idx="22696">
                  <c:v>94.627425066823861</c:v>
                </c:pt>
                <c:pt idx="22697">
                  <c:v>94.628125317990509</c:v>
                </c:pt>
                <c:pt idx="22698">
                  <c:v>94.628825538387034</c:v>
                </c:pt>
                <c:pt idx="22699">
                  <c:v>94.629525728016148</c:v>
                </c:pt>
                <c:pt idx="22700">
                  <c:v>94.63022588688051</c:v>
                </c:pt>
                <c:pt idx="22701">
                  <c:v>94.63092601498289</c:v>
                </c:pt>
                <c:pt idx="22702">
                  <c:v>94.631626112325932</c:v>
                </c:pt>
                <c:pt idx="22703">
                  <c:v>94.632326178912379</c:v>
                </c:pt>
                <c:pt idx="22704">
                  <c:v>94.633026214744902</c:v>
                </c:pt>
                <c:pt idx="22705">
                  <c:v>94.633726219826258</c:v>
                </c:pt>
                <c:pt idx="22706">
                  <c:v>94.634426194159062</c:v>
                </c:pt>
                <c:pt idx="22707">
                  <c:v>94.63512613774607</c:v>
                </c:pt>
                <c:pt idx="22708">
                  <c:v>94.635826050590012</c:v>
                </c:pt>
                <c:pt idx="22709">
                  <c:v>94.63652593269353</c:v>
                </c:pt>
                <c:pt idx="22710">
                  <c:v>94.637225784059325</c:v>
                </c:pt>
                <c:pt idx="22711">
                  <c:v>94.637925604690139</c:v>
                </c:pt>
                <c:pt idx="22712">
                  <c:v>94.638625394588644</c:v>
                </c:pt>
                <c:pt idx="22713">
                  <c:v>94.639325153757568</c:v>
                </c:pt>
                <c:pt idx="22714">
                  <c:v>94.640024882199569</c:v>
                </c:pt>
                <c:pt idx="22715">
                  <c:v>94.640724579917347</c:v>
                </c:pt>
                <c:pt idx="22716">
                  <c:v>94.641424246913644</c:v>
                </c:pt>
                <c:pt idx="22717">
                  <c:v>94.642123883191118</c:v>
                </c:pt>
                <c:pt idx="22718">
                  <c:v>94.64282348875247</c:v>
                </c:pt>
                <c:pt idx="22719">
                  <c:v>94.643523063600426</c:v>
                </c:pt>
                <c:pt idx="22720">
                  <c:v>94.644222607737646</c:v>
                </c:pt>
                <c:pt idx="22721">
                  <c:v>94.644922121166857</c:v>
                </c:pt>
                <c:pt idx="22722">
                  <c:v>94.645621603890717</c:v>
                </c:pt>
                <c:pt idx="22723">
                  <c:v>94.646321055911969</c:v>
                </c:pt>
                <c:pt idx="22724">
                  <c:v>94.647020477233255</c:v>
                </c:pt>
                <c:pt idx="22725">
                  <c:v>94.647719867857305</c:v>
                </c:pt>
                <c:pt idx="22726">
                  <c:v>94.648419227786832</c:v>
                </c:pt>
                <c:pt idx="22727">
                  <c:v>94.649118557024508</c:v>
                </c:pt>
                <c:pt idx="22728">
                  <c:v>94.649817855573005</c:v>
                </c:pt>
                <c:pt idx="22729">
                  <c:v>94.650517123435023</c:v>
                </c:pt>
                <c:pt idx="22730">
                  <c:v>94.65121636061329</c:v>
                </c:pt>
                <c:pt idx="22731">
                  <c:v>94.65191556711045</c:v>
                </c:pt>
                <c:pt idx="22732">
                  <c:v>94.652614742929231</c:v>
                </c:pt>
                <c:pt idx="22733">
                  <c:v>94.653313888072333</c:v>
                </c:pt>
                <c:pt idx="22734">
                  <c:v>94.654013002542442</c:v>
                </c:pt>
                <c:pt idx="22735">
                  <c:v>94.654712086342187</c:v>
                </c:pt>
                <c:pt idx="22736">
                  <c:v>94.655411139474339</c:v>
                </c:pt>
                <c:pt idx="22737">
                  <c:v>94.656110161941555</c:v>
                </c:pt>
                <c:pt idx="22738">
                  <c:v>94.656809153746536</c:v>
                </c:pt>
                <c:pt idx="22739">
                  <c:v>94.657508114891939</c:v>
                </c:pt>
                <c:pt idx="22740">
                  <c:v>94.658207045380522</c:v>
                </c:pt>
                <c:pt idx="22741">
                  <c:v>94.658905945214883</c:v>
                </c:pt>
                <c:pt idx="22742">
                  <c:v>94.659604814397795</c:v>
                </c:pt>
                <c:pt idx="22743">
                  <c:v>94.660303652931887</c:v>
                </c:pt>
                <c:pt idx="22744">
                  <c:v>94.661002460819915</c:v>
                </c:pt>
                <c:pt idx="22745">
                  <c:v>94.661701238064467</c:v>
                </c:pt>
                <c:pt idx="22746">
                  <c:v>94.662399984668312</c:v>
                </c:pt>
                <c:pt idx="22747">
                  <c:v>94.663098700634109</c:v>
                </c:pt>
                <c:pt idx="22748">
                  <c:v>94.663797385964543</c:v>
                </c:pt>
                <c:pt idx="22749">
                  <c:v>94.6644960406623</c:v>
                </c:pt>
                <c:pt idx="22750">
                  <c:v>94.665194664730095</c:v>
                </c:pt>
                <c:pt idx="22751">
                  <c:v>94.665893258170556</c:v>
                </c:pt>
                <c:pt idx="22752">
                  <c:v>94.666591820986397</c:v>
                </c:pt>
                <c:pt idx="22753">
                  <c:v>94.667290353180306</c:v>
                </c:pt>
                <c:pt idx="22754">
                  <c:v>94.667988854755009</c:v>
                </c:pt>
                <c:pt idx="22755">
                  <c:v>94.668687325713108</c:v>
                </c:pt>
                <c:pt idx="22756">
                  <c:v>94.669385766057374</c:v>
                </c:pt>
                <c:pt idx="22757">
                  <c:v>94.670084175790393</c:v>
                </c:pt>
                <c:pt idx="22758">
                  <c:v>94.670782554914908</c:v>
                </c:pt>
                <c:pt idx="22759">
                  <c:v>94.671480903433618</c:v>
                </c:pt>
                <c:pt idx="22760">
                  <c:v>94.672179221349168</c:v>
                </c:pt>
                <c:pt idx="22761">
                  <c:v>94.672877508664243</c:v>
                </c:pt>
                <c:pt idx="22762">
                  <c:v>94.673575765381571</c:v>
                </c:pt>
                <c:pt idx="22763">
                  <c:v>94.674273991503753</c:v>
                </c:pt>
                <c:pt idx="22764">
                  <c:v>94.674972187033532</c:v>
                </c:pt>
                <c:pt idx="22765">
                  <c:v>94.675670351973579</c:v>
                </c:pt>
                <c:pt idx="22766">
                  <c:v>94.676368486326552</c:v>
                </c:pt>
                <c:pt idx="22767">
                  <c:v>94.677066590095166</c:v>
                </c:pt>
                <c:pt idx="22768">
                  <c:v>94.677764663282034</c:v>
                </c:pt>
                <c:pt idx="22769">
                  <c:v>94.678462705889928</c:v>
                </c:pt>
                <c:pt idx="22770">
                  <c:v>94.679160717921448</c:v>
                </c:pt>
                <c:pt idx="22771">
                  <c:v>94.679858699379324</c:v>
                </c:pt>
                <c:pt idx="22772">
                  <c:v>94.680556650266197</c:v>
                </c:pt>
                <c:pt idx="22773">
                  <c:v>94.681254570584798</c:v>
                </c:pt>
                <c:pt idx="22774">
                  <c:v>94.681952460337726</c:v>
                </c:pt>
                <c:pt idx="22775">
                  <c:v>94.68265031952771</c:v>
                </c:pt>
                <c:pt idx="22776">
                  <c:v>94.683348148157449</c:v>
                </c:pt>
                <c:pt idx="22777">
                  <c:v>94.68404594622956</c:v>
                </c:pt>
                <c:pt idx="22778">
                  <c:v>94.684743713746769</c:v>
                </c:pt>
                <c:pt idx="22779">
                  <c:v>94.685441450711707</c:v>
                </c:pt>
                <c:pt idx="22780">
                  <c:v>94.686139157127059</c:v>
                </c:pt>
                <c:pt idx="22781">
                  <c:v>94.686836832995553</c:v>
                </c:pt>
                <c:pt idx="22782">
                  <c:v>94.687534478319805</c:v>
                </c:pt>
                <c:pt idx="22783">
                  <c:v>94.688232093102499</c:v>
                </c:pt>
                <c:pt idx="22784">
                  <c:v>94.688929677346323</c:v>
                </c:pt>
                <c:pt idx="22785">
                  <c:v>94.689627231053962</c:v>
                </c:pt>
                <c:pt idx="22786">
                  <c:v>94.690324754228044</c:v>
                </c:pt>
                <c:pt idx="22787">
                  <c:v>94.691022246871299</c:v>
                </c:pt>
                <c:pt idx="22788">
                  <c:v>94.691719708986355</c:v>
                </c:pt>
                <c:pt idx="22789">
                  <c:v>94.692417140575898</c:v>
                </c:pt>
                <c:pt idx="22790">
                  <c:v>94.693114541642615</c:v>
                </c:pt>
                <c:pt idx="22791">
                  <c:v>94.693811912189176</c:v>
                </c:pt>
                <c:pt idx="22792">
                  <c:v>94.694509252218239</c:v>
                </c:pt>
                <c:pt idx="22793">
                  <c:v>94.695206561732448</c:v>
                </c:pt>
                <c:pt idx="22794">
                  <c:v>94.695903840734516</c:v>
                </c:pt>
                <c:pt idx="22795">
                  <c:v>94.696601089227116</c:v>
                </c:pt>
                <c:pt idx="22796">
                  <c:v>94.69729830721289</c:v>
                </c:pt>
                <c:pt idx="22797">
                  <c:v>94.697995494694524</c:v>
                </c:pt>
                <c:pt idx="22798">
                  <c:v>94.698692651674676</c:v>
                </c:pt>
                <c:pt idx="22799">
                  <c:v>94.699389778156004</c:v>
                </c:pt>
                <c:pt idx="22800">
                  <c:v>94.700086874141221</c:v>
                </c:pt>
                <c:pt idx="22801">
                  <c:v>94.700783939632984</c:v>
                </c:pt>
                <c:pt idx="22802">
                  <c:v>94.70148097463391</c:v>
                </c:pt>
                <c:pt idx="22803">
                  <c:v>94.702177979146697</c:v>
                </c:pt>
                <c:pt idx="22804">
                  <c:v>94.702874953174046</c:v>
                </c:pt>
                <c:pt idx="22805">
                  <c:v>94.703571896718557</c:v>
                </c:pt>
                <c:pt idx="22806">
                  <c:v>94.70426880978296</c:v>
                </c:pt>
                <c:pt idx="22807">
                  <c:v>94.704965692369868</c:v>
                </c:pt>
                <c:pt idx="22808">
                  <c:v>94.705662544481996</c:v>
                </c:pt>
                <c:pt idx="22809">
                  <c:v>94.706359366121973</c:v>
                </c:pt>
                <c:pt idx="22810">
                  <c:v>94.707056157292484</c:v>
                </c:pt>
                <c:pt idx="22811">
                  <c:v>94.707752917996189</c:v>
                </c:pt>
                <c:pt idx="22812">
                  <c:v>94.708449648235728</c:v>
                </c:pt>
                <c:pt idx="22813">
                  <c:v>94.709146348013803</c:v>
                </c:pt>
                <c:pt idx="22814">
                  <c:v>94.709843017333057</c:v>
                </c:pt>
                <c:pt idx="22815">
                  <c:v>94.710539656196133</c:v>
                </c:pt>
                <c:pt idx="22816">
                  <c:v>94.711236264605759</c:v>
                </c:pt>
                <c:pt idx="22817">
                  <c:v>94.711932842564522</c:v>
                </c:pt>
                <c:pt idx="22818">
                  <c:v>94.712629390075136</c:v>
                </c:pt>
                <c:pt idx="22819">
                  <c:v>94.713325907140216</c:v>
                </c:pt>
                <c:pt idx="22820">
                  <c:v>94.714022393762491</c:v>
                </c:pt>
                <c:pt idx="22821">
                  <c:v>94.71471884994456</c:v>
                </c:pt>
                <c:pt idx="22822">
                  <c:v>94.715415275689097</c:v>
                </c:pt>
                <c:pt idx="22823">
                  <c:v>94.716111670998785</c:v>
                </c:pt>
                <c:pt idx="22824">
                  <c:v>94.716808035876269</c:v>
                </c:pt>
                <c:pt idx="22825">
                  <c:v>94.717504370324207</c:v>
                </c:pt>
                <c:pt idx="22826">
                  <c:v>94.718200674345283</c:v>
                </c:pt>
                <c:pt idx="22827">
                  <c:v>94.718896947942113</c:v>
                </c:pt>
                <c:pt idx="22828">
                  <c:v>94.719593191117369</c:v>
                </c:pt>
                <c:pt idx="22829">
                  <c:v>94.720289403873721</c:v>
                </c:pt>
                <c:pt idx="22830">
                  <c:v>94.720985586213828</c:v>
                </c:pt>
                <c:pt idx="22831">
                  <c:v>94.721681738140333</c:v>
                </c:pt>
                <c:pt idx="22832">
                  <c:v>94.722377859655921</c:v>
                </c:pt>
                <c:pt idx="22833">
                  <c:v>94.723073950763222</c:v>
                </c:pt>
                <c:pt idx="22834">
                  <c:v>94.723770011464893</c:v>
                </c:pt>
                <c:pt idx="22835">
                  <c:v>94.724466041763606</c:v>
                </c:pt>
                <c:pt idx="22836">
                  <c:v>94.725162041662017</c:v>
                </c:pt>
                <c:pt idx="22837">
                  <c:v>94.725858011162785</c:v>
                </c:pt>
                <c:pt idx="22838">
                  <c:v>94.726553950268524</c:v>
                </c:pt>
                <c:pt idx="22839">
                  <c:v>94.727249858981935</c:v>
                </c:pt>
                <c:pt idx="22840">
                  <c:v>94.727945737305646</c:v>
                </c:pt>
                <c:pt idx="22841">
                  <c:v>94.728641585242286</c:v>
                </c:pt>
                <c:pt idx="22842">
                  <c:v>94.729337402794599</c:v>
                </c:pt>
                <c:pt idx="22843">
                  <c:v>94.730033189965155</c:v>
                </c:pt>
                <c:pt idx="22844">
                  <c:v>94.730728946756642</c:v>
                </c:pt>
                <c:pt idx="22845">
                  <c:v>94.731424673171745</c:v>
                </c:pt>
                <c:pt idx="22846">
                  <c:v>94.732120369213007</c:v>
                </c:pt>
                <c:pt idx="22847">
                  <c:v>94.732816034883186</c:v>
                </c:pt>
                <c:pt idx="22848">
                  <c:v>94.733511670184896</c:v>
                </c:pt>
                <c:pt idx="22849">
                  <c:v>94.734207275120781</c:v>
                </c:pt>
                <c:pt idx="22850">
                  <c:v>94.734902849693512</c:v>
                </c:pt>
                <c:pt idx="22851">
                  <c:v>94.735598393905747</c:v>
                </c:pt>
                <c:pt idx="22852">
                  <c:v>94.736293907760071</c:v>
                </c:pt>
                <c:pt idx="22853">
                  <c:v>94.736989391259215</c:v>
                </c:pt>
                <c:pt idx="22854">
                  <c:v>94.737684844405777</c:v>
                </c:pt>
                <c:pt idx="22855">
                  <c:v>94.738380267202416</c:v>
                </c:pt>
                <c:pt idx="22856">
                  <c:v>94.739075659651817</c:v>
                </c:pt>
                <c:pt idx="22857">
                  <c:v>94.739771021756582</c:v>
                </c:pt>
                <c:pt idx="22858">
                  <c:v>94.740466353519381</c:v>
                </c:pt>
                <c:pt idx="22859">
                  <c:v>94.741161654942843</c:v>
                </c:pt>
                <c:pt idx="22860">
                  <c:v>94.741856926029641</c:v>
                </c:pt>
                <c:pt idx="22861">
                  <c:v>94.742552166782417</c:v>
                </c:pt>
                <c:pt idx="22862">
                  <c:v>94.743247377203815</c:v>
                </c:pt>
                <c:pt idx="22863">
                  <c:v>94.743942557296464</c:v>
                </c:pt>
                <c:pt idx="22864">
                  <c:v>94.744637707063035</c:v>
                </c:pt>
                <c:pt idx="22865">
                  <c:v>94.745332826506129</c:v>
                </c:pt>
                <c:pt idx="22866">
                  <c:v>94.746027915628474</c:v>
                </c:pt>
                <c:pt idx="22867">
                  <c:v>94.746722974432643</c:v>
                </c:pt>
                <c:pt idx="22868">
                  <c:v>94.747418002921307</c:v>
                </c:pt>
                <c:pt idx="22869">
                  <c:v>94.748113001097096</c:v>
                </c:pt>
                <c:pt idx="22870">
                  <c:v>94.748807968962694</c:v>
                </c:pt>
                <c:pt idx="22871">
                  <c:v>94.749502906520689</c:v>
                </c:pt>
                <c:pt idx="22872">
                  <c:v>94.750197813773767</c:v>
                </c:pt>
                <c:pt idx="22873">
                  <c:v>94.750892690724555</c:v>
                </c:pt>
                <c:pt idx="22874">
                  <c:v>94.751587537375698</c:v>
                </c:pt>
                <c:pt idx="22875">
                  <c:v>94.752282353729825</c:v>
                </c:pt>
                <c:pt idx="22876">
                  <c:v>94.752977139789593</c:v>
                </c:pt>
                <c:pt idx="22877">
                  <c:v>94.753671895557673</c:v>
                </c:pt>
                <c:pt idx="22878">
                  <c:v>94.75436662103661</c:v>
                </c:pt>
                <c:pt idx="22879">
                  <c:v>94.75506131622916</c:v>
                </c:pt>
                <c:pt idx="22880">
                  <c:v>94.755755981137895</c:v>
                </c:pt>
                <c:pt idx="22881">
                  <c:v>94.756450615765473</c:v>
                </c:pt>
                <c:pt idx="22882">
                  <c:v>94.757145220114509</c:v>
                </c:pt>
                <c:pt idx="22883">
                  <c:v>94.757839794187703</c:v>
                </c:pt>
                <c:pt idx="22884">
                  <c:v>94.758534337987626</c:v>
                </c:pt>
                <c:pt idx="22885">
                  <c:v>94.759228851516966</c:v>
                </c:pt>
                <c:pt idx="22886">
                  <c:v>94.75992333477835</c:v>
                </c:pt>
                <c:pt idx="22887">
                  <c:v>94.760617787774393</c:v>
                </c:pt>
                <c:pt idx="22888">
                  <c:v>94.761312210507754</c:v>
                </c:pt>
                <c:pt idx="22889">
                  <c:v>94.76200660298106</c:v>
                </c:pt>
                <c:pt idx="22890">
                  <c:v>94.762700965196984</c:v>
                </c:pt>
                <c:pt idx="22891">
                  <c:v>94.763395297158112</c:v>
                </c:pt>
                <c:pt idx="22892">
                  <c:v>94.764089598867102</c:v>
                </c:pt>
                <c:pt idx="22893">
                  <c:v>94.764783870326568</c:v>
                </c:pt>
                <c:pt idx="22894">
                  <c:v>94.76547811153921</c:v>
                </c:pt>
                <c:pt idx="22895">
                  <c:v>94.7661723225076</c:v>
                </c:pt>
                <c:pt idx="22896">
                  <c:v>94.766866503234368</c:v>
                </c:pt>
                <c:pt idx="22897">
                  <c:v>94.7675606537222</c:v>
                </c:pt>
                <c:pt idx="22898">
                  <c:v>94.768254773973709</c:v>
                </c:pt>
                <c:pt idx="22899">
                  <c:v>94.768948863991525</c:v>
                </c:pt>
                <c:pt idx="22900">
                  <c:v>94.769642923778264</c:v>
                </c:pt>
                <c:pt idx="22901">
                  <c:v>94.770336953336582</c:v>
                </c:pt>
                <c:pt idx="22902">
                  <c:v>94.771030952669108</c:v>
                </c:pt>
                <c:pt idx="22903">
                  <c:v>94.771724921778485</c:v>
                </c:pt>
                <c:pt idx="22904">
                  <c:v>94.772418860667315</c:v>
                </c:pt>
                <c:pt idx="22905">
                  <c:v>94.773112769338283</c:v>
                </c:pt>
                <c:pt idx="22906">
                  <c:v>94.773806647793947</c:v>
                </c:pt>
                <c:pt idx="22907">
                  <c:v>94.774500496036993</c:v>
                </c:pt>
                <c:pt idx="22908">
                  <c:v>94.775194314070049</c:v>
                </c:pt>
                <c:pt idx="22909">
                  <c:v>94.775888101895688</c:v>
                </c:pt>
                <c:pt idx="22910">
                  <c:v>94.776581859516611</c:v>
                </c:pt>
                <c:pt idx="22911">
                  <c:v>94.777275586935446</c:v>
                </c:pt>
                <c:pt idx="22912">
                  <c:v>94.777969284154779</c:v>
                </c:pt>
                <c:pt idx="22913">
                  <c:v>94.778662951177253</c:v>
                </c:pt>
                <c:pt idx="22914">
                  <c:v>94.779356588005498</c:v>
                </c:pt>
                <c:pt idx="22915">
                  <c:v>94.780050194642158</c:v>
                </c:pt>
                <c:pt idx="22916">
                  <c:v>94.780743771089845</c:v>
                </c:pt>
                <c:pt idx="22917">
                  <c:v>94.781437317351205</c:v>
                </c:pt>
                <c:pt idx="22918">
                  <c:v>94.782130833428809</c:v>
                </c:pt>
                <c:pt idx="22919">
                  <c:v>94.782824319325371</c:v>
                </c:pt>
                <c:pt idx="22920">
                  <c:v>94.783517775043464</c:v>
                </c:pt>
                <c:pt idx="22921">
                  <c:v>94.78421120058573</c:v>
                </c:pt>
                <c:pt idx="22922">
                  <c:v>94.784904595954771</c:v>
                </c:pt>
                <c:pt idx="22923">
                  <c:v>94.785597961153258</c:v>
                </c:pt>
                <c:pt idx="22924">
                  <c:v>94.786291296183762</c:v>
                </c:pt>
                <c:pt idx="22925">
                  <c:v>94.786984601048957</c:v>
                </c:pt>
                <c:pt idx="22926">
                  <c:v>94.787677875751413</c:v>
                </c:pt>
                <c:pt idx="22927">
                  <c:v>94.788371120293831</c:v>
                </c:pt>
                <c:pt idx="22928">
                  <c:v>94.789064334678756</c:v>
                </c:pt>
                <c:pt idx="22929">
                  <c:v>94.789757518908871</c:v>
                </c:pt>
                <c:pt idx="22930">
                  <c:v>94.790450672986779</c:v>
                </c:pt>
                <c:pt idx="22931">
                  <c:v>94.791143796915094</c:v>
                </c:pt>
                <c:pt idx="22932">
                  <c:v>94.791836890696445</c:v>
                </c:pt>
                <c:pt idx="22933">
                  <c:v>94.792529954333432</c:v>
                </c:pt>
                <c:pt idx="22934">
                  <c:v>94.793222987828742</c:v>
                </c:pt>
                <c:pt idx="22935">
                  <c:v>94.793915991184932</c:v>
                </c:pt>
                <c:pt idx="22936">
                  <c:v>94.794608964404631</c:v>
                </c:pt>
                <c:pt idx="22937">
                  <c:v>94.795301907490483</c:v>
                </c:pt>
                <c:pt idx="22938">
                  <c:v>94.795994820445088</c:v>
                </c:pt>
                <c:pt idx="22939">
                  <c:v>94.796687703271104</c:v>
                </c:pt>
                <c:pt idx="22940">
                  <c:v>94.797380555971117</c:v>
                </c:pt>
                <c:pt idx="22941">
                  <c:v>94.798073378547755</c:v>
                </c:pt>
                <c:pt idx="22942">
                  <c:v>94.798766171003606</c:v>
                </c:pt>
                <c:pt idx="22943">
                  <c:v>94.79945893334137</c:v>
                </c:pt>
                <c:pt idx="22944">
                  <c:v>94.800151665563575</c:v>
                </c:pt>
                <c:pt idx="22945">
                  <c:v>94.800844367672909</c:v>
                </c:pt>
                <c:pt idx="22946">
                  <c:v>94.801537039671956</c:v>
                </c:pt>
                <c:pt idx="22947">
                  <c:v>94.802229681563318</c:v>
                </c:pt>
                <c:pt idx="22948">
                  <c:v>94.802922293349638</c:v>
                </c:pt>
                <c:pt idx="22949">
                  <c:v>94.803614875033531</c:v>
                </c:pt>
                <c:pt idx="22950">
                  <c:v>94.804307426617612</c:v>
                </c:pt>
                <c:pt idx="22951">
                  <c:v>94.804999948104495</c:v>
                </c:pt>
                <c:pt idx="22952">
                  <c:v>94.805692439496809</c:v>
                </c:pt>
                <c:pt idx="22953">
                  <c:v>94.806384900797113</c:v>
                </c:pt>
                <c:pt idx="22954">
                  <c:v>94.807077332008078</c:v>
                </c:pt>
                <c:pt idx="22955">
                  <c:v>94.807769733132332</c:v>
                </c:pt>
                <c:pt idx="22956">
                  <c:v>94.808462104172449</c:v>
                </c:pt>
                <c:pt idx="22957">
                  <c:v>94.809154445131057</c:v>
                </c:pt>
                <c:pt idx="22958">
                  <c:v>94.809846756010771</c:v>
                </c:pt>
                <c:pt idx="22959">
                  <c:v>94.81053903681422</c:v>
                </c:pt>
                <c:pt idx="22960">
                  <c:v>94.811231287543976</c:v>
                </c:pt>
                <c:pt idx="22961">
                  <c:v>94.811923508202696</c:v>
                </c:pt>
                <c:pt idx="22962">
                  <c:v>94.812615698792968</c:v>
                </c:pt>
                <c:pt idx="22963">
                  <c:v>94.813307859317405</c:v>
                </c:pt>
                <c:pt idx="22964">
                  <c:v>94.813999989778623</c:v>
                </c:pt>
                <c:pt idx="22965">
                  <c:v>94.814692090179236</c:v>
                </c:pt>
                <c:pt idx="22966">
                  <c:v>94.815384160521845</c:v>
                </c:pt>
                <c:pt idx="22967">
                  <c:v>94.816076200809064</c:v>
                </c:pt>
                <c:pt idx="22968">
                  <c:v>94.816768211043509</c:v>
                </c:pt>
                <c:pt idx="22969">
                  <c:v>94.817460191227809</c:v>
                </c:pt>
                <c:pt idx="22970">
                  <c:v>94.818152141364536</c:v>
                </c:pt>
                <c:pt idx="22971">
                  <c:v>94.818844061456332</c:v>
                </c:pt>
                <c:pt idx="22972">
                  <c:v>94.81953595150577</c:v>
                </c:pt>
                <c:pt idx="22973">
                  <c:v>94.820227811515494</c:v>
                </c:pt>
                <c:pt idx="22974">
                  <c:v>94.820919641488089</c:v>
                </c:pt>
                <c:pt idx="22975">
                  <c:v>94.821611441426171</c:v>
                </c:pt>
                <c:pt idx="22976">
                  <c:v>94.822303211332368</c:v>
                </c:pt>
                <c:pt idx="22977">
                  <c:v>94.822994951209239</c:v>
                </c:pt>
                <c:pt idx="22978">
                  <c:v>94.823686661059426</c:v>
                </c:pt>
                <c:pt idx="22979">
                  <c:v>94.824378340885531</c:v>
                </c:pt>
                <c:pt idx="22980">
                  <c:v>94.825069990690167</c:v>
                </c:pt>
                <c:pt idx="22981">
                  <c:v>94.825761610475951</c:v>
                </c:pt>
                <c:pt idx="22982">
                  <c:v>94.826453200245425</c:v>
                </c:pt>
                <c:pt idx="22983">
                  <c:v>94.827144760001261</c:v>
                </c:pt>
                <c:pt idx="22984">
                  <c:v>94.827836289746031</c:v>
                </c:pt>
                <c:pt idx="22985">
                  <c:v>94.828527789482365</c:v>
                </c:pt>
                <c:pt idx="22986">
                  <c:v>94.829219259212863</c:v>
                </c:pt>
                <c:pt idx="22987">
                  <c:v>94.829910698940097</c:v>
                </c:pt>
                <c:pt idx="22988">
                  <c:v>94.830602108666696</c:v>
                </c:pt>
                <c:pt idx="22989">
                  <c:v>94.831293488395275</c:v>
                </c:pt>
                <c:pt idx="22990">
                  <c:v>94.83198483812842</c:v>
                </c:pt>
                <c:pt idx="22991">
                  <c:v>94.832676157868718</c:v>
                </c:pt>
                <c:pt idx="22992">
                  <c:v>94.833367447618784</c:v>
                </c:pt>
                <c:pt idx="22993">
                  <c:v>94.834058707381217</c:v>
                </c:pt>
                <c:pt idx="22994">
                  <c:v>94.834749937158634</c:v>
                </c:pt>
                <c:pt idx="22995">
                  <c:v>94.835441136953662</c:v>
                </c:pt>
                <c:pt idx="22996">
                  <c:v>94.836132306768818</c:v>
                </c:pt>
                <c:pt idx="22997">
                  <c:v>94.836823446606786</c:v>
                </c:pt>
                <c:pt idx="22998">
                  <c:v>94.837514556470126</c:v>
                </c:pt>
                <c:pt idx="22999">
                  <c:v>94.838205636361437</c:v>
                </c:pt>
                <c:pt idx="23000">
                  <c:v>94.83889668628332</c:v>
                </c:pt>
                <c:pt idx="23001">
                  <c:v>94.839587706238405</c:v>
                </c:pt>
                <c:pt idx="23002">
                  <c:v>94.840278696229234</c:v>
                </c:pt>
                <c:pt idx="23003">
                  <c:v>94.840969656258451</c:v>
                </c:pt>
                <c:pt idx="23004">
                  <c:v>94.841660586328658</c:v>
                </c:pt>
                <c:pt idx="23005">
                  <c:v>94.842351486442411</c:v>
                </c:pt>
                <c:pt idx="23006">
                  <c:v>94.843042356602339</c:v>
                </c:pt>
                <c:pt idx="23007">
                  <c:v>94.84373319681103</c:v>
                </c:pt>
                <c:pt idx="23008">
                  <c:v>94.844424007071083</c:v>
                </c:pt>
                <c:pt idx="23009">
                  <c:v>94.845114787385086</c:v>
                </c:pt>
                <c:pt idx="23010">
                  <c:v>94.845805537755652</c:v>
                </c:pt>
                <c:pt idx="23011">
                  <c:v>94.846496258185383</c:v>
                </c:pt>
                <c:pt idx="23012">
                  <c:v>94.84718694867685</c:v>
                </c:pt>
                <c:pt idx="23013">
                  <c:v>94.847877609232654</c:v>
                </c:pt>
                <c:pt idx="23014">
                  <c:v>94.848568239855396</c:v>
                </c:pt>
                <c:pt idx="23015">
                  <c:v>94.849258840547662</c:v>
                </c:pt>
                <c:pt idx="23016">
                  <c:v>94.849949411312082</c:v>
                </c:pt>
                <c:pt idx="23017">
                  <c:v>94.850639952151198</c:v>
                </c:pt>
                <c:pt idx="23018">
                  <c:v>94.851330463067612</c:v>
                </c:pt>
                <c:pt idx="23019">
                  <c:v>94.852020944063952</c:v>
                </c:pt>
                <c:pt idx="23020">
                  <c:v>94.852711395142776</c:v>
                </c:pt>
                <c:pt idx="23021">
                  <c:v>94.853401816306686</c:v>
                </c:pt>
                <c:pt idx="23022">
                  <c:v>94.854092207558296</c:v>
                </c:pt>
                <c:pt idx="23023">
                  <c:v>94.854782568900177</c:v>
                </c:pt>
                <c:pt idx="23024">
                  <c:v>94.855472900334902</c:v>
                </c:pt>
                <c:pt idx="23025">
                  <c:v>94.856163201865115</c:v>
                </c:pt>
                <c:pt idx="23026">
                  <c:v>94.856853473493345</c:v>
                </c:pt>
                <c:pt idx="23027">
                  <c:v>94.857543715222221</c:v>
                </c:pt>
                <c:pt idx="23028">
                  <c:v>94.858233927054343</c:v>
                </c:pt>
                <c:pt idx="23029">
                  <c:v>94.858924108992255</c:v>
                </c:pt>
                <c:pt idx="23030">
                  <c:v>94.859614261038601</c:v>
                </c:pt>
                <c:pt idx="23031">
                  <c:v>94.860304383195938</c:v>
                </c:pt>
                <c:pt idx="23032">
                  <c:v>94.860994475466867</c:v>
                </c:pt>
                <c:pt idx="23033">
                  <c:v>94.861684537853932</c:v>
                </c:pt>
                <c:pt idx="23034">
                  <c:v>94.86237457035979</c:v>
                </c:pt>
                <c:pt idx="23035">
                  <c:v>94.863064572986985</c:v>
                </c:pt>
                <c:pt idx="23036">
                  <c:v>94.863754545738118</c:v>
                </c:pt>
                <c:pt idx="23037">
                  <c:v>94.864444488615788</c:v>
                </c:pt>
                <c:pt idx="23038">
                  <c:v>94.865134401622541</c:v>
                </c:pt>
                <c:pt idx="23039">
                  <c:v>94.865824284761004</c:v>
                </c:pt>
                <c:pt idx="23040">
                  <c:v>94.86651413803375</c:v>
                </c:pt>
                <c:pt idx="23041">
                  <c:v>94.867203961443366</c:v>
                </c:pt>
                <c:pt idx="23042">
                  <c:v>94.867893754992451</c:v>
                </c:pt>
                <c:pt idx="23043">
                  <c:v>94.86858351868355</c:v>
                </c:pt>
                <c:pt idx="23044">
                  <c:v>94.869273252519264</c:v>
                </c:pt>
                <c:pt idx="23045">
                  <c:v>94.869962956502221</c:v>
                </c:pt>
                <c:pt idx="23046">
                  <c:v>94.87065263063495</c:v>
                </c:pt>
                <c:pt idx="23047">
                  <c:v>94.871342274920067</c:v>
                </c:pt>
                <c:pt idx="23048">
                  <c:v>94.872031889360116</c:v>
                </c:pt>
                <c:pt idx="23049">
                  <c:v>94.872721473957739</c:v>
                </c:pt>
                <c:pt idx="23050">
                  <c:v>94.873411028715481</c:v>
                </c:pt>
                <c:pt idx="23051">
                  <c:v>94.874100553635898</c:v>
                </c:pt>
                <c:pt idx="23052">
                  <c:v>94.874790048721636</c:v>
                </c:pt>
                <c:pt idx="23053">
                  <c:v>94.875479513975236</c:v>
                </c:pt>
                <c:pt idx="23054">
                  <c:v>94.876168949399315</c:v>
                </c:pt>
                <c:pt idx="23055">
                  <c:v>94.876858354996386</c:v>
                </c:pt>
                <c:pt idx="23056">
                  <c:v>94.877547730769081</c:v>
                </c:pt>
                <c:pt idx="23057">
                  <c:v>94.878237076719955</c:v>
                </c:pt>
                <c:pt idx="23058">
                  <c:v>94.878926392851653</c:v>
                </c:pt>
                <c:pt idx="23059">
                  <c:v>94.879615679166648</c:v>
                </c:pt>
                <c:pt idx="23060">
                  <c:v>94.880304935667624</c:v>
                </c:pt>
                <c:pt idx="23061">
                  <c:v>94.880994162357069</c:v>
                </c:pt>
                <c:pt idx="23062">
                  <c:v>94.881683359237641</c:v>
                </c:pt>
                <c:pt idx="23063">
                  <c:v>94.882372526311869</c:v>
                </c:pt>
                <c:pt idx="23064">
                  <c:v>94.883061663582353</c:v>
                </c:pt>
                <c:pt idx="23065">
                  <c:v>94.883750771051638</c:v>
                </c:pt>
                <c:pt idx="23066">
                  <c:v>94.884439848722351</c:v>
                </c:pt>
                <c:pt idx="23067">
                  <c:v>94.885128896597038</c:v>
                </c:pt>
                <c:pt idx="23068">
                  <c:v>94.885817914678256</c:v>
                </c:pt>
                <c:pt idx="23069">
                  <c:v>94.88650690296862</c:v>
                </c:pt>
                <c:pt idx="23070">
                  <c:v>94.887195861470715</c:v>
                </c:pt>
                <c:pt idx="23071">
                  <c:v>94.887884790187059</c:v>
                </c:pt>
                <c:pt idx="23072">
                  <c:v>94.888573689120292</c:v>
                </c:pt>
                <c:pt idx="23073">
                  <c:v>94.889262558272975</c:v>
                </c:pt>
                <c:pt idx="23074">
                  <c:v>94.889951397647607</c:v>
                </c:pt>
                <c:pt idx="23075">
                  <c:v>94.890640207246875</c:v>
                </c:pt>
                <c:pt idx="23076">
                  <c:v>94.89132898707328</c:v>
                </c:pt>
                <c:pt idx="23077">
                  <c:v>94.892017737129393</c:v>
                </c:pt>
                <c:pt idx="23078">
                  <c:v>94.892706457417859</c:v>
                </c:pt>
                <c:pt idx="23079">
                  <c:v>94.893395147941177</c:v>
                </c:pt>
                <c:pt idx="23080">
                  <c:v>94.89408380870195</c:v>
                </c:pt>
                <c:pt idx="23081">
                  <c:v>94.894772439702749</c:v>
                </c:pt>
                <c:pt idx="23082">
                  <c:v>94.895461040946103</c:v>
                </c:pt>
                <c:pt idx="23083">
                  <c:v>94.89614961243467</c:v>
                </c:pt>
                <c:pt idx="23084">
                  <c:v>94.896838154170965</c:v>
                </c:pt>
                <c:pt idx="23085">
                  <c:v>94.897526666157574</c:v>
                </c:pt>
                <c:pt idx="23086">
                  <c:v>94.898215148397028</c:v>
                </c:pt>
                <c:pt idx="23087">
                  <c:v>94.898903600891956</c:v>
                </c:pt>
                <c:pt idx="23088">
                  <c:v>94.899592023644914</c:v>
                </c:pt>
                <c:pt idx="23089">
                  <c:v>94.900280416658461</c:v>
                </c:pt>
                <c:pt idx="23090">
                  <c:v>94.900968779935141</c:v>
                </c:pt>
                <c:pt idx="23091">
                  <c:v>94.901657113477569</c:v>
                </c:pt>
                <c:pt idx="23092">
                  <c:v>94.902345417288288</c:v>
                </c:pt>
                <c:pt idx="23093">
                  <c:v>94.903033691369856</c:v>
                </c:pt>
                <c:pt idx="23094">
                  <c:v>94.903721935724889</c:v>
                </c:pt>
                <c:pt idx="23095">
                  <c:v>94.904410150355886</c:v>
                </c:pt>
                <c:pt idx="23096">
                  <c:v>94.905098335265464</c:v>
                </c:pt>
                <c:pt idx="23097">
                  <c:v>94.90578649045618</c:v>
                </c:pt>
                <c:pt idx="23098">
                  <c:v>94.90647461593062</c:v>
                </c:pt>
                <c:pt idx="23099">
                  <c:v>94.907162711691285</c:v>
                </c:pt>
                <c:pt idx="23100">
                  <c:v>94.907850777740805</c:v>
                </c:pt>
                <c:pt idx="23101">
                  <c:v>94.908538814081723</c:v>
                </c:pt>
                <c:pt idx="23102">
                  <c:v>94.909226820716597</c:v>
                </c:pt>
                <c:pt idx="23103">
                  <c:v>94.909914797648014</c:v>
                </c:pt>
                <c:pt idx="23104">
                  <c:v>94.910602744878531</c:v>
                </c:pt>
                <c:pt idx="23105">
                  <c:v>94.911290662410693</c:v>
                </c:pt>
                <c:pt idx="23106">
                  <c:v>94.911978550247085</c:v>
                </c:pt>
                <c:pt idx="23107">
                  <c:v>94.912666408390237</c:v>
                </c:pt>
                <c:pt idx="23108">
                  <c:v>94.913354236842764</c:v>
                </c:pt>
                <c:pt idx="23109">
                  <c:v>94.914042035607196</c:v>
                </c:pt>
                <c:pt idx="23110">
                  <c:v>94.914729804686132</c:v>
                </c:pt>
                <c:pt idx="23111">
                  <c:v>94.915417544082061</c:v>
                </c:pt>
                <c:pt idx="23112">
                  <c:v>94.91610525379761</c:v>
                </c:pt>
                <c:pt idx="23113">
                  <c:v>94.916792933835325</c:v>
                </c:pt>
                <c:pt idx="23114">
                  <c:v>94.917480584197747</c:v>
                </c:pt>
                <c:pt idx="23115">
                  <c:v>94.918168204887479</c:v>
                </c:pt>
                <c:pt idx="23116">
                  <c:v>94.918855795907035</c:v>
                </c:pt>
                <c:pt idx="23117">
                  <c:v>94.919543357258988</c:v>
                </c:pt>
                <c:pt idx="23118">
                  <c:v>94.920230888945952</c:v>
                </c:pt>
                <c:pt idx="23119">
                  <c:v>94.920918390970371</c:v>
                </c:pt>
                <c:pt idx="23120">
                  <c:v>94.921605863334918</c:v>
                </c:pt>
                <c:pt idx="23121">
                  <c:v>94.922293306042107</c:v>
                </c:pt>
                <c:pt idx="23122">
                  <c:v>94.922980719094468</c:v>
                </c:pt>
                <c:pt idx="23123">
                  <c:v>94.923668102494617</c:v>
                </c:pt>
                <c:pt idx="23124">
                  <c:v>94.924355456245095</c:v>
                </c:pt>
                <c:pt idx="23125">
                  <c:v>94.925042780348406</c:v>
                </c:pt>
                <c:pt idx="23126">
                  <c:v>94.92573007480722</c:v>
                </c:pt>
                <c:pt idx="23127">
                  <c:v>94.926417339623953</c:v>
                </c:pt>
                <c:pt idx="23128">
                  <c:v>94.927104574801263</c:v>
                </c:pt>
                <c:pt idx="23129">
                  <c:v>94.927791780341664</c:v>
                </c:pt>
                <c:pt idx="23130">
                  <c:v>94.92847895624773</c:v>
                </c:pt>
                <c:pt idx="23131">
                  <c:v>94.929166102522018</c:v>
                </c:pt>
                <c:pt idx="23132">
                  <c:v>94.929853219167072</c:v>
                </c:pt>
                <c:pt idx="23133">
                  <c:v>94.930540306185463</c:v>
                </c:pt>
                <c:pt idx="23134">
                  <c:v>94.931227363579737</c:v>
                </c:pt>
                <c:pt idx="23135">
                  <c:v>94.931914391352421</c:v>
                </c:pt>
                <c:pt idx="23136">
                  <c:v>94.932601389506118</c:v>
                </c:pt>
                <c:pt idx="23137">
                  <c:v>94.933288358043342</c:v>
                </c:pt>
                <c:pt idx="23138">
                  <c:v>94.933975296966679</c:v>
                </c:pt>
                <c:pt idx="23139">
                  <c:v>94.934662206278631</c:v>
                </c:pt>
                <c:pt idx="23140">
                  <c:v>94.935349085981812</c:v>
                </c:pt>
                <c:pt idx="23141">
                  <c:v>94.936035936078753</c:v>
                </c:pt>
                <c:pt idx="23142">
                  <c:v>94.936722756571982</c:v>
                </c:pt>
                <c:pt idx="23143">
                  <c:v>94.937409547464057</c:v>
                </c:pt>
                <c:pt idx="23144">
                  <c:v>94.938096308757579</c:v>
                </c:pt>
                <c:pt idx="23145">
                  <c:v>94.93878304045505</c:v>
                </c:pt>
                <c:pt idx="23146">
                  <c:v>94.939469742559027</c:v>
                </c:pt>
                <c:pt idx="23147">
                  <c:v>94.940156415072067</c:v>
                </c:pt>
                <c:pt idx="23148">
                  <c:v>94.940843057996702</c:v>
                </c:pt>
                <c:pt idx="23149">
                  <c:v>94.941529671335516</c:v>
                </c:pt>
                <c:pt idx="23150">
                  <c:v>94.942216255091026</c:v>
                </c:pt>
                <c:pt idx="23151">
                  <c:v>94.942902809265831</c:v>
                </c:pt>
                <c:pt idx="23152">
                  <c:v>94.94358933386242</c:v>
                </c:pt>
                <c:pt idx="23153">
                  <c:v>94.944275828883363</c:v>
                </c:pt>
                <c:pt idx="23154">
                  <c:v>94.944962294331205</c:v>
                </c:pt>
                <c:pt idx="23155">
                  <c:v>94.945648730208504</c:v>
                </c:pt>
                <c:pt idx="23156">
                  <c:v>94.946335136517845</c:v>
                </c:pt>
                <c:pt idx="23157">
                  <c:v>94.947021513261689</c:v>
                </c:pt>
                <c:pt idx="23158">
                  <c:v>94.947707860442648</c:v>
                </c:pt>
                <c:pt idx="23159">
                  <c:v>94.948394178063253</c:v>
                </c:pt>
                <c:pt idx="23160">
                  <c:v>94.949080466126034</c:v>
                </c:pt>
                <c:pt idx="23161">
                  <c:v>94.949766724633548</c:v>
                </c:pt>
                <c:pt idx="23162">
                  <c:v>94.950452953588339</c:v>
                </c:pt>
                <c:pt idx="23163">
                  <c:v>94.951139152992965</c:v>
                </c:pt>
                <c:pt idx="23164">
                  <c:v>94.95182532284997</c:v>
                </c:pt>
                <c:pt idx="23165">
                  <c:v>94.952511463161855</c:v>
                </c:pt>
                <c:pt idx="23166">
                  <c:v>94.95319757393122</c:v>
                </c:pt>
                <c:pt idx="23167">
                  <c:v>94.953883655160595</c:v>
                </c:pt>
                <c:pt idx="23168">
                  <c:v>94.954569706852496</c:v>
                </c:pt>
                <c:pt idx="23169">
                  <c:v>94.955255729009494</c:v>
                </c:pt>
                <c:pt idx="23170">
                  <c:v>94.955941721634105</c:v>
                </c:pt>
                <c:pt idx="23171">
                  <c:v>94.956627684728915</c:v>
                </c:pt>
                <c:pt idx="23172">
                  <c:v>94.957313618296439</c:v>
                </c:pt>
                <c:pt idx="23173">
                  <c:v>94.957999522339222</c:v>
                </c:pt>
                <c:pt idx="23174">
                  <c:v>94.958685396859778</c:v>
                </c:pt>
                <c:pt idx="23175">
                  <c:v>94.959371241860708</c:v>
                </c:pt>
                <c:pt idx="23176">
                  <c:v>94.960057057344514</c:v>
                </c:pt>
                <c:pt idx="23177">
                  <c:v>94.960742843313724</c:v>
                </c:pt>
                <c:pt idx="23178">
                  <c:v>94.961428599770926</c:v>
                </c:pt>
                <c:pt idx="23179">
                  <c:v>94.962114326718591</c:v>
                </c:pt>
                <c:pt idx="23180">
                  <c:v>94.962800024159307</c:v>
                </c:pt>
                <c:pt idx="23181">
                  <c:v>94.963485692095631</c:v>
                </c:pt>
                <c:pt idx="23182">
                  <c:v>94.96417133053005</c:v>
                </c:pt>
                <c:pt idx="23183">
                  <c:v>94.96485693946515</c:v>
                </c:pt>
                <c:pt idx="23184">
                  <c:v>94.965542518903433</c:v>
                </c:pt>
                <c:pt idx="23185">
                  <c:v>94.966228068847471</c:v>
                </c:pt>
                <c:pt idx="23186">
                  <c:v>94.96691358929975</c:v>
                </c:pt>
                <c:pt idx="23187">
                  <c:v>94.967599080262858</c:v>
                </c:pt>
                <c:pt idx="23188">
                  <c:v>94.968284541739308</c:v>
                </c:pt>
                <c:pt idx="23189">
                  <c:v>94.96896997373166</c:v>
                </c:pt>
                <c:pt idx="23190">
                  <c:v>94.969655376242386</c:v>
                </c:pt>
                <c:pt idx="23191">
                  <c:v>94.970340749274101</c:v>
                </c:pt>
                <c:pt idx="23192">
                  <c:v>94.97102609282932</c:v>
                </c:pt>
                <c:pt idx="23193">
                  <c:v>94.971711406910558</c:v>
                </c:pt>
                <c:pt idx="23194">
                  <c:v>94.972396691520345</c:v>
                </c:pt>
                <c:pt idx="23195">
                  <c:v>94.973081946661225</c:v>
                </c:pt>
                <c:pt idx="23196">
                  <c:v>94.973767172335727</c:v>
                </c:pt>
                <c:pt idx="23197">
                  <c:v>94.974452368546423</c:v>
                </c:pt>
                <c:pt idx="23198">
                  <c:v>94.975137535295815</c:v>
                </c:pt>
                <c:pt idx="23199">
                  <c:v>94.975822672586446</c:v>
                </c:pt>
                <c:pt idx="23200">
                  <c:v>94.976507780420803</c:v>
                </c:pt>
                <c:pt idx="23201">
                  <c:v>94.977192858801502</c:v>
                </c:pt>
                <c:pt idx="23202">
                  <c:v>94.977877907730999</c:v>
                </c:pt>
                <c:pt idx="23203">
                  <c:v>94.978562927211868</c:v>
                </c:pt>
                <c:pt idx="23204">
                  <c:v>94.979247917246639</c:v>
                </c:pt>
                <c:pt idx="23205">
                  <c:v>94.97993287783784</c:v>
                </c:pt>
                <c:pt idx="23206">
                  <c:v>94.980617808987972</c:v>
                </c:pt>
                <c:pt idx="23207">
                  <c:v>94.981302710699623</c:v>
                </c:pt>
                <c:pt idx="23208">
                  <c:v>94.981987582975265</c:v>
                </c:pt>
                <c:pt idx="23209">
                  <c:v>94.982672425817498</c:v>
                </c:pt>
                <c:pt idx="23210">
                  <c:v>94.983357239228766</c:v>
                </c:pt>
                <c:pt idx="23211">
                  <c:v>94.984042023211657</c:v>
                </c:pt>
                <c:pt idx="23212">
                  <c:v>94.984726777768671</c:v>
                </c:pt>
                <c:pt idx="23213">
                  <c:v>94.985411502902352</c:v>
                </c:pt>
                <c:pt idx="23214">
                  <c:v>94.986096198615243</c:v>
                </c:pt>
                <c:pt idx="23215">
                  <c:v>94.986780864909846</c:v>
                </c:pt>
                <c:pt idx="23216">
                  <c:v>94.987465501788691</c:v>
                </c:pt>
                <c:pt idx="23217">
                  <c:v>94.988150109254349</c:v>
                </c:pt>
                <c:pt idx="23218">
                  <c:v>94.988834687309264</c:v>
                </c:pt>
                <c:pt idx="23219">
                  <c:v>94.989519235956053</c:v>
                </c:pt>
                <c:pt idx="23220">
                  <c:v>94.990203755197172</c:v>
                </c:pt>
                <c:pt idx="23221">
                  <c:v>94.990888245035194</c:v>
                </c:pt>
                <c:pt idx="23222">
                  <c:v>94.991572705472606</c:v>
                </c:pt>
                <c:pt idx="23223">
                  <c:v>94.992257136511952</c:v>
                </c:pt>
                <c:pt idx="23224">
                  <c:v>94.992941538155776</c:v>
                </c:pt>
                <c:pt idx="23225">
                  <c:v>94.993625910406578</c:v>
                </c:pt>
                <c:pt idx="23226">
                  <c:v>94.994310253266889</c:v>
                </c:pt>
                <c:pt idx="23227">
                  <c:v>94.994994566739223</c:v>
                </c:pt>
                <c:pt idx="23228">
                  <c:v>94.995678850826124</c:v>
                </c:pt>
                <c:pt idx="23229">
                  <c:v>94.996363105530122</c:v>
                </c:pt>
                <c:pt idx="23230">
                  <c:v>94.997047330853718</c:v>
                </c:pt>
                <c:pt idx="23231">
                  <c:v>94.997731526799427</c:v>
                </c:pt>
                <c:pt idx="23232">
                  <c:v>94.998415693369793</c:v>
                </c:pt>
                <c:pt idx="23233">
                  <c:v>94.999099830567332</c:v>
                </c:pt>
                <c:pt idx="23234">
                  <c:v>94.999783938394586</c:v>
                </c:pt>
                <c:pt idx="23235">
                  <c:v>95.000468016854043</c:v>
                </c:pt>
                <c:pt idx="23236">
                  <c:v>95.001152065948233</c:v>
                </c:pt>
                <c:pt idx="23237">
                  <c:v>95.001836085679685</c:v>
                </c:pt>
                <c:pt idx="23238">
                  <c:v>95.002520076050928</c:v>
                </c:pt>
                <c:pt idx="23239">
                  <c:v>95.003204037064464</c:v>
                </c:pt>
                <c:pt idx="23240">
                  <c:v>95.003887968722807</c:v>
                </c:pt>
                <c:pt idx="23241">
                  <c:v>95.004571871028503</c:v>
                </c:pt>
                <c:pt idx="23242">
                  <c:v>95.005255743984065</c:v>
                </c:pt>
                <c:pt idx="23243">
                  <c:v>95.005939587591996</c:v>
                </c:pt>
                <c:pt idx="23244">
                  <c:v>95.006623401854796</c:v>
                </c:pt>
                <c:pt idx="23245">
                  <c:v>95.007307186775051</c:v>
                </c:pt>
                <c:pt idx="23246">
                  <c:v>95.007990942355235</c:v>
                </c:pt>
                <c:pt idx="23247">
                  <c:v>95.008674668597862</c:v>
                </c:pt>
                <c:pt idx="23248">
                  <c:v>95.009358365505463</c:v>
                </c:pt>
                <c:pt idx="23249">
                  <c:v>95.010042033080538</c:v>
                </c:pt>
                <c:pt idx="23250">
                  <c:v>95.010725671325631</c:v>
                </c:pt>
                <c:pt idx="23251">
                  <c:v>95.011409280243214</c:v>
                </c:pt>
                <c:pt idx="23252">
                  <c:v>95.012092859835846</c:v>
                </c:pt>
                <c:pt idx="23253">
                  <c:v>95.012776410106042</c:v>
                </c:pt>
                <c:pt idx="23254">
                  <c:v>95.013459931056303</c:v>
                </c:pt>
                <c:pt idx="23255">
                  <c:v>95.014143422689131</c:v>
                </c:pt>
                <c:pt idx="23256">
                  <c:v>95.014826885007082</c:v>
                </c:pt>
                <c:pt idx="23257">
                  <c:v>95.015510318012602</c:v>
                </c:pt>
                <c:pt idx="23258">
                  <c:v>95.016193721708291</c:v>
                </c:pt>
                <c:pt idx="23259">
                  <c:v>95.016877096096593</c:v>
                </c:pt>
                <c:pt idx="23260">
                  <c:v>95.017560441180052</c:v>
                </c:pt>
                <c:pt idx="23261">
                  <c:v>95.018243756961184</c:v>
                </c:pt>
                <c:pt idx="23262">
                  <c:v>95.018927043442488</c:v>
                </c:pt>
                <c:pt idx="23263">
                  <c:v>95.019610300626482</c:v>
                </c:pt>
                <c:pt idx="23264">
                  <c:v>95.020293528515708</c:v>
                </c:pt>
                <c:pt idx="23265">
                  <c:v>95.020976727112611</c:v>
                </c:pt>
                <c:pt idx="23266">
                  <c:v>95.021659896419735</c:v>
                </c:pt>
                <c:pt idx="23267">
                  <c:v>95.022343036439622</c:v>
                </c:pt>
                <c:pt idx="23268">
                  <c:v>95.023026147174761</c:v>
                </c:pt>
                <c:pt idx="23269">
                  <c:v>95.023709228627652</c:v>
                </c:pt>
                <c:pt idx="23270">
                  <c:v>95.024392280800825</c:v>
                </c:pt>
                <c:pt idx="23271">
                  <c:v>95.025075303696767</c:v>
                </c:pt>
                <c:pt idx="23272">
                  <c:v>95.025758297318006</c:v>
                </c:pt>
                <c:pt idx="23273">
                  <c:v>95.026441261667017</c:v>
                </c:pt>
                <c:pt idx="23274">
                  <c:v>95.027124196746371</c:v>
                </c:pt>
                <c:pt idx="23275">
                  <c:v>95.02780710255854</c:v>
                </c:pt>
                <c:pt idx="23276">
                  <c:v>95.028489979106027</c:v>
                </c:pt>
                <c:pt idx="23277">
                  <c:v>95.029172826391317</c:v>
                </c:pt>
                <c:pt idx="23278">
                  <c:v>95.029855644416998</c:v>
                </c:pt>
                <c:pt idx="23279">
                  <c:v>95.030538433185484</c:v>
                </c:pt>
                <c:pt idx="23280">
                  <c:v>95.031221192699348</c:v>
                </c:pt>
                <c:pt idx="23281">
                  <c:v>95.031903922961064</c:v>
                </c:pt>
                <c:pt idx="23282">
                  <c:v>95.03258662397316</c:v>
                </c:pt>
                <c:pt idx="23283">
                  <c:v>95.033269295738123</c:v>
                </c:pt>
                <c:pt idx="23284">
                  <c:v>95.033951938258483</c:v>
                </c:pt>
                <c:pt idx="23285">
                  <c:v>95.034634551536712</c:v>
                </c:pt>
                <c:pt idx="23286">
                  <c:v>95.03531713557534</c:v>
                </c:pt>
                <c:pt idx="23287">
                  <c:v>95.035999690376855</c:v>
                </c:pt>
                <c:pt idx="23288">
                  <c:v>95.036682215943799</c:v>
                </c:pt>
                <c:pt idx="23289">
                  <c:v>95.037364712278617</c:v>
                </c:pt>
                <c:pt idx="23290">
                  <c:v>95.038047179383867</c:v>
                </c:pt>
                <c:pt idx="23291">
                  <c:v>95.038729617262035</c:v>
                </c:pt>
                <c:pt idx="23292">
                  <c:v>95.039412025915595</c:v>
                </c:pt>
                <c:pt idx="23293">
                  <c:v>95.040094405347062</c:v>
                </c:pt>
                <c:pt idx="23294">
                  <c:v>95.04077675555898</c:v>
                </c:pt>
                <c:pt idx="23295">
                  <c:v>95.041459076553807</c:v>
                </c:pt>
                <c:pt idx="23296">
                  <c:v>95.042141368334072</c:v>
                </c:pt>
                <c:pt idx="23297">
                  <c:v>95.042823630902262</c:v>
                </c:pt>
                <c:pt idx="23298">
                  <c:v>95.043505864260851</c:v>
                </c:pt>
                <c:pt idx="23299">
                  <c:v>95.044188068412396</c:v>
                </c:pt>
                <c:pt idx="23300">
                  <c:v>95.044870243359384</c:v>
                </c:pt>
                <c:pt idx="23301">
                  <c:v>95.045552389104287</c:v>
                </c:pt>
                <c:pt idx="23302">
                  <c:v>95.046234505649593</c:v>
                </c:pt>
                <c:pt idx="23303">
                  <c:v>95.046916592997889</c:v>
                </c:pt>
                <c:pt idx="23304">
                  <c:v>95.04759865115156</c:v>
                </c:pt>
                <c:pt idx="23305">
                  <c:v>95.04828068011318</c:v>
                </c:pt>
                <c:pt idx="23306">
                  <c:v>95.048962679885236</c:v>
                </c:pt>
                <c:pt idx="23307">
                  <c:v>95.049644650470213</c:v>
                </c:pt>
                <c:pt idx="23308">
                  <c:v>95.050326591870586</c:v>
                </c:pt>
                <c:pt idx="23309">
                  <c:v>95.051008504088912</c:v>
                </c:pt>
                <c:pt idx="23310">
                  <c:v>95.051690387127664</c:v>
                </c:pt>
                <c:pt idx="23311">
                  <c:v>95.052372240989328</c:v>
                </c:pt>
                <c:pt idx="23312">
                  <c:v>95.053054065676363</c:v>
                </c:pt>
                <c:pt idx="23313">
                  <c:v>95.05373586119137</c:v>
                </c:pt>
                <c:pt idx="23314">
                  <c:v>95.054417627536736</c:v>
                </c:pt>
                <c:pt idx="23315">
                  <c:v>95.055099364715005</c:v>
                </c:pt>
                <c:pt idx="23316">
                  <c:v>95.055781072728706</c:v>
                </c:pt>
                <c:pt idx="23317">
                  <c:v>95.056462751580284</c:v>
                </c:pt>
                <c:pt idx="23318">
                  <c:v>95.057144401272225</c:v>
                </c:pt>
                <c:pt idx="23319">
                  <c:v>95.057826021807074</c:v>
                </c:pt>
                <c:pt idx="23320">
                  <c:v>95.058507613187288</c:v>
                </c:pt>
                <c:pt idx="23321">
                  <c:v>95.059189175415383</c:v>
                </c:pt>
                <c:pt idx="23322">
                  <c:v>95.059870708493804</c:v>
                </c:pt>
                <c:pt idx="23323">
                  <c:v>95.060552212425122</c:v>
                </c:pt>
                <c:pt idx="23324">
                  <c:v>95.061233687211782</c:v>
                </c:pt>
                <c:pt idx="23325">
                  <c:v>95.061915132856285</c:v>
                </c:pt>
                <c:pt idx="23326">
                  <c:v>95.062596549361103</c:v>
                </c:pt>
                <c:pt idx="23327">
                  <c:v>95.063277936728781</c:v>
                </c:pt>
                <c:pt idx="23328">
                  <c:v>95.063959294961762</c:v>
                </c:pt>
                <c:pt idx="23329">
                  <c:v>95.064640624062548</c:v>
                </c:pt>
                <c:pt idx="23330">
                  <c:v>95.065321924033626</c:v>
                </c:pt>
                <c:pt idx="23331">
                  <c:v>95.06600319487751</c:v>
                </c:pt>
                <c:pt idx="23332">
                  <c:v>95.066684436596674</c:v>
                </c:pt>
                <c:pt idx="23333">
                  <c:v>95.067365649193604</c:v>
                </c:pt>
                <c:pt idx="23334">
                  <c:v>95.068046832670788</c:v>
                </c:pt>
                <c:pt idx="23335">
                  <c:v>95.068727987030741</c:v>
                </c:pt>
                <c:pt idx="23336">
                  <c:v>95.069409112275949</c:v>
                </c:pt>
                <c:pt idx="23337">
                  <c:v>95.070090208408843</c:v>
                </c:pt>
                <c:pt idx="23338">
                  <c:v>95.07077127543198</c:v>
                </c:pt>
                <c:pt idx="23339">
                  <c:v>95.07145231334782</c:v>
                </c:pt>
                <c:pt idx="23340">
                  <c:v>95.072133322158862</c:v>
                </c:pt>
                <c:pt idx="23341">
                  <c:v>95.072814301867581</c:v>
                </c:pt>
                <c:pt idx="23342">
                  <c:v>95.073495252476462</c:v>
                </c:pt>
                <c:pt idx="23343">
                  <c:v>95.074176173987993</c:v>
                </c:pt>
                <c:pt idx="23344">
                  <c:v>95.074857066404661</c:v>
                </c:pt>
                <c:pt idx="23345">
                  <c:v>95.075537929728981</c:v>
                </c:pt>
                <c:pt idx="23346">
                  <c:v>95.076218763963396</c:v>
                </c:pt>
                <c:pt idx="23347">
                  <c:v>95.076899569110424</c:v>
                </c:pt>
                <c:pt idx="23348">
                  <c:v>95.077580345172535</c:v>
                </c:pt>
                <c:pt idx="23349">
                  <c:v>95.078261092152218</c:v>
                </c:pt>
                <c:pt idx="23350">
                  <c:v>95.078941810051944</c:v>
                </c:pt>
                <c:pt idx="23351">
                  <c:v>95.079622498874201</c:v>
                </c:pt>
                <c:pt idx="23352">
                  <c:v>95.080303158621504</c:v>
                </c:pt>
                <c:pt idx="23353">
                  <c:v>95.080983789296312</c:v>
                </c:pt>
                <c:pt idx="23354">
                  <c:v>95.081664390901111</c:v>
                </c:pt>
                <c:pt idx="23355">
                  <c:v>95.082344963438359</c:v>
                </c:pt>
                <c:pt idx="23356">
                  <c:v>95.083025506910573</c:v>
                </c:pt>
                <c:pt idx="23357">
                  <c:v>95.083706021320239</c:v>
                </c:pt>
                <c:pt idx="23358">
                  <c:v>95.08438650666983</c:v>
                </c:pt>
                <c:pt idx="23359">
                  <c:v>95.08506696296179</c:v>
                </c:pt>
                <c:pt idx="23360">
                  <c:v>95.085747390198648</c:v>
                </c:pt>
                <c:pt idx="23361">
                  <c:v>95.086427788382878</c:v>
                </c:pt>
                <c:pt idx="23362">
                  <c:v>95.087108157516965</c:v>
                </c:pt>
                <c:pt idx="23363">
                  <c:v>95.087788497603384</c:v>
                </c:pt>
                <c:pt idx="23364">
                  <c:v>95.088468808644592</c:v>
                </c:pt>
                <c:pt idx="23365">
                  <c:v>95.089149090643062</c:v>
                </c:pt>
                <c:pt idx="23366">
                  <c:v>95.089829343601338</c:v>
                </c:pt>
                <c:pt idx="23367">
                  <c:v>95.090509567521849</c:v>
                </c:pt>
                <c:pt idx="23368">
                  <c:v>95.091189762407055</c:v>
                </c:pt>
                <c:pt idx="23369">
                  <c:v>95.091869928259513</c:v>
                </c:pt>
                <c:pt idx="23370">
                  <c:v>95.092550065081639</c:v>
                </c:pt>
                <c:pt idx="23371">
                  <c:v>95.093230172875906</c:v>
                </c:pt>
                <c:pt idx="23372">
                  <c:v>95.093910251644814</c:v>
                </c:pt>
                <c:pt idx="23373">
                  <c:v>95.094590301390852</c:v>
                </c:pt>
                <c:pt idx="23374">
                  <c:v>95.095270322116448</c:v>
                </c:pt>
                <c:pt idx="23375">
                  <c:v>95.095950313824147</c:v>
                </c:pt>
                <c:pt idx="23376">
                  <c:v>95.096630276516379</c:v>
                </c:pt>
                <c:pt idx="23377">
                  <c:v>95.09731021019563</c:v>
                </c:pt>
                <c:pt idx="23378">
                  <c:v>95.097990114864373</c:v>
                </c:pt>
                <c:pt idx="23379">
                  <c:v>95.098669990525082</c:v>
                </c:pt>
                <c:pt idx="23380">
                  <c:v>95.099349837180256</c:v>
                </c:pt>
                <c:pt idx="23381">
                  <c:v>95.100029654832326</c:v>
                </c:pt>
                <c:pt idx="23382">
                  <c:v>95.100709443483836</c:v>
                </c:pt>
                <c:pt idx="23383">
                  <c:v>95.101389203137174</c:v>
                </c:pt>
                <c:pt idx="23384">
                  <c:v>95.102068933794897</c:v>
                </c:pt>
                <c:pt idx="23385">
                  <c:v>95.102748635459406</c:v>
                </c:pt>
                <c:pt idx="23386">
                  <c:v>95.103428308133203</c:v>
                </c:pt>
                <c:pt idx="23387">
                  <c:v>95.10410795181879</c:v>
                </c:pt>
                <c:pt idx="23388">
                  <c:v>95.104787566518581</c:v>
                </c:pt>
                <c:pt idx="23389">
                  <c:v>95.105467152235107</c:v>
                </c:pt>
                <c:pt idx="23390">
                  <c:v>95.106146708970812</c:v>
                </c:pt>
                <c:pt idx="23391">
                  <c:v>95.106826236728153</c:v>
                </c:pt>
                <c:pt idx="23392">
                  <c:v>95.107505735509633</c:v>
                </c:pt>
                <c:pt idx="23393">
                  <c:v>95.108185205317682</c:v>
                </c:pt>
                <c:pt idx="23394">
                  <c:v>95.108864646154828</c:v>
                </c:pt>
                <c:pt idx="23395">
                  <c:v>95.109544058023516</c:v>
                </c:pt>
                <c:pt idx="23396">
                  <c:v>95.110223440926177</c:v>
                </c:pt>
                <c:pt idx="23397">
                  <c:v>95.110902794865353</c:v>
                </c:pt>
                <c:pt idx="23398">
                  <c:v>95.111582119843447</c:v>
                </c:pt>
                <c:pt idx="23399">
                  <c:v>95.112261415862932</c:v>
                </c:pt>
                <c:pt idx="23400">
                  <c:v>95.112940682926364</c:v>
                </c:pt>
                <c:pt idx="23401">
                  <c:v>95.11361992103609</c:v>
                </c:pt>
                <c:pt idx="23402">
                  <c:v>95.114299130194652</c:v>
                </c:pt>
                <c:pt idx="23403">
                  <c:v>95.114978310404524</c:v>
                </c:pt>
                <c:pt idx="23404">
                  <c:v>95.115657461668135</c:v>
                </c:pt>
                <c:pt idx="23405">
                  <c:v>95.116336583987959</c:v>
                </c:pt>
                <c:pt idx="23406">
                  <c:v>95.117015677366481</c:v>
                </c:pt>
                <c:pt idx="23407">
                  <c:v>95.117694741806176</c:v>
                </c:pt>
                <c:pt idx="23408">
                  <c:v>95.118373777309486</c:v>
                </c:pt>
                <c:pt idx="23409">
                  <c:v>95.119052783878857</c:v>
                </c:pt>
                <c:pt idx="23410">
                  <c:v>95.119731761516817</c:v>
                </c:pt>
                <c:pt idx="23411">
                  <c:v>95.120410710225755</c:v>
                </c:pt>
                <c:pt idx="23412">
                  <c:v>95.121089630008214</c:v>
                </c:pt>
                <c:pt idx="23413">
                  <c:v>95.121768520866638</c:v>
                </c:pt>
                <c:pt idx="23414">
                  <c:v>95.122447382803415</c:v>
                </c:pt>
                <c:pt idx="23415">
                  <c:v>95.123126215821117</c:v>
                </c:pt>
                <c:pt idx="23416">
                  <c:v>95.123805019922159</c:v>
                </c:pt>
                <c:pt idx="23417">
                  <c:v>95.124483795109001</c:v>
                </c:pt>
                <c:pt idx="23418">
                  <c:v>95.125162541384086</c:v>
                </c:pt>
                <c:pt idx="23419">
                  <c:v>95.125841258749915</c:v>
                </c:pt>
                <c:pt idx="23420">
                  <c:v>95.126519947208962</c:v>
                </c:pt>
                <c:pt idx="23421">
                  <c:v>95.127198606763628</c:v>
                </c:pt>
                <c:pt idx="23422">
                  <c:v>95.127877237416442</c:v>
                </c:pt>
                <c:pt idx="23423">
                  <c:v>95.128555839169834</c:v>
                </c:pt>
                <c:pt idx="23424">
                  <c:v>95.12923441202625</c:v>
                </c:pt>
                <c:pt idx="23425">
                  <c:v>95.129912955988161</c:v>
                </c:pt>
                <c:pt idx="23426">
                  <c:v>95.130591471058054</c:v>
                </c:pt>
                <c:pt idx="23427">
                  <c:v>95.131269957238359</c:v>
                </c:pt>
                <c:pt idx="23428">
                  <c:v>95.131948414531536</c:v>
                </c:pt>
                <c:pt idx="23429">
                  <c:v>95.132626842940056</c:v>
                </c:pt>
                <c:pt idx="23430">
                  <c:v>95.133305242466406</c:v>
                </c:pt>
                <c:pt idx="23431">
                  <c:v>95.133983613112989</c:v>
                </c:pt>
                <c:pt idx="23432">
                  <c:v>95.134661954882304</c:v>
                </c:pt>
                <c:pt idx="23433">
                  <c:v>95.135340267776797</c:v>
                </c:pt>
                <c:pt idx="23434">
                  <c:v>95.136018551798927</c:v>
                </c:pt>
                <c:pt idx="23435">
                  <c:v>95.136696806951122</c:v>
                </c:pt>
                <c:pt idx="23436">
                  <c:v>95.137375033235898</c:v>
                </c:pt>
                <c:pt idx="23437">
                  <c:v>95.138053230655686</c:v>
                </c:pt>
                <c:pt idx="23438">
                  <c:v>95.138731399212901</c:v>
                </c:pt>
                <c:pt idx="23439">
                  <c:v>95.139409538910073</c:v>
                </c:pt>
                <c:pt idx="23440">
                  <c:v>95.140087649749603</c:v>
                </c:pt>
                <c:pt idx="23441">
                  <c:v>95.140765731733993</c:v>
                </c:pt>
                <c:pt idx="23442">
                  <c:v>95.141443784865643</c:v>
                </c:pt>
                <c:pt idx="23443">
                  <c:v>95.142121809147056</c:v>
                </c:pt>
                <c:pt idx="23444">
                  <c:v>95.142799804580648</c:v>
                </c:pt>
                <c:pt idx="23445">
                  <c:v>95.143477771168932</c:v>
                </c:pt>
                <c:pt idx="23446">
                  <c:v>95.144155708914283</c:v>
                </c:pt>
                <c:pt idx="23447">
                  <c:v>95.144833617819216</c:v>
                </c:pt>
                <c:pt idx="23448">
                  <c:v>95.145511497886162</c:v>
                </c:pt>
                <c:pt idx="23449">
                  <c:v>95.146189349117577</c:v>
                </c:pt>
                <c:pt idx="23450">
                  <c:v>95.146867171515936</c:v>
                </c:pt>
                <c:pt idx="23451">
                  <c:v>95.14754496508364</c:v>
                </c:pt>
                <c:pt idx="23452">
                  <c:v>95.148222729823175</c:v>
                </c:pt>
                <c:pt idx="23453">
                  <c:v>95.148900465737</c:v>
                </c:pt>
                <c:pt idx="23454">
                  <c:v>95.149578172827546</c:v>
                </c:pt>
                <c:pt idx="23455">
                  <c:v>95.150255851097299</c:v>
                </c:pt>
                <c:pt idx="23456">
                  <c:v>95.150933500548646</c:v>
                </c:pt>
                <c:pt idx="23457">
                  <c:v>95.151611121184104</c:v>
                </c:pt>
                <c:pt idx="23458">
                  <c:v>95.152288713006101</c:v>
                </c:pt>
                <c:pt idx="23459">
                  <c:v>95.152966276017096</c:v>
                </c:pt>
                <c:pt idx="23460">
                  <c:v>95.153643810219521</c:v>
                </c:pt>
                <c:pt idx="23461">
                  <c:v>95.154321315615803</c:v>
                </c:pt>
                <c:pt idx="23462">
                  <c:v>95.15499879220846</c:v>
                </c:pt>
                <c:pt idx="23463">
                  <c:v>95.155676239999863</c:v>
                </c:pt>
                <c:pt idx="23464">
                  <c:v>95.156353658992529</c:v>
                </c:pt>
                <c:pt idx="23465">
                  <c:v>95.157031049188859</c:v>
                </c:pt>
                <c:pt idx="23466">
                  <c:v>95.15770841059134</c:v>
                </c:pt>
                <c:pt idx="23467">
                  <c:v>95.158385743202402</c:v>
                </c:pt>
                <c:pt idx="23468">
                  <c:v>95.159063047024446</c:v>
                </c:pt>
                <c:pt idx="23469">
                  <c:v>95.159740322059989</c:v>
                </c:pt>
                <c:pt idx="23470">
                  <c:v>95.160417568311445</c:v>
                </c:pt>
                <c:pt idx="23471">
                  <c:v>95.161094785781273</c:v>
                </c:pt>
                <c:pt idx="23472">
                  <c:v>95.161771974471932</c:v>
                </c:pt>
                <c:pt idx="23473">
                  <c:v>95.162449134385824</c:v>
                </c:pt>
                <c:pt idx="23474">
                  <c:v>95.163126265525406</c:v>
                </c:pt>
                <c:pt idx="23475">
                  <c:v>95.163803367893166</c:v>
                </c:pt>
                <c:pt idx="23476">
                  <c:v>95.164480441491492</c:v>
                </c:pt>
                <c:pt idx="23477">
                  <c:v>95.165157486322883</c:v>
                </c:pt>
                <c:pt idx="23478">
                  <c:v>95.165834502389728</c:v>
                </c:pt>
                <c:pt idx="23479">
                  <c:v>95.166511489694528</c:v>
                </c:pt>
                <c:pt idx="23480">
                  <c:v>95.167188448239671</c:v>
                </c:pt>
                <c:pt idx="23481">
                  <c:v>95.167865378027656</c:v>
                </c:pt>
                <c:pt idx="23482">
                  <c:v>95.168542279060873</c:v>
                </c:pt>
                <c:pt idx="23483">
                  <c:v>95.169219151341792</c:v>
                </c:pt>
                <c:pt idx="23484">
                  <c:v>95.16989599487286</c:v>
                </c:pt>
                <c:pt idx="23485">
                  <c:v>95.170572809656534</c:v>
                </c:pt>
                <c:pt idx="23486">
                  <c:v>95.171249595695215</c:v>
                </c:pt>
                <c:pt idx="23487">
                  <c:v>95.171926352991377</c:v>
                </c:pt>
                <c:pt idx="23488">
                  <c:v>95.172603081547422</c:v>
                </c:pt>
                <c:pt idx="23489">
                  <c:v>95.173279781365821</c:v>
                </c:pt>
                <c:pt idx="23490">
                  <c:v>95.173956452449033</c:v>
                </c:pt>
                <c:pt idx="23491">
                  <c:v>95.174633094799432</c:v>
                </c:pt>
                <c:pt idx="23492">
                  <c:v>95.175309708419547</c:v>
                </c:pt>
                <c:pt idx="23493">
                  <c:v>95.175986293311766</c:v>
                </c:pt>
                <c:pt idx="23494">
                  <c:v>95.176662849478518</c:v>
                </c:pt>
                <c:pt idx="23495">
                  <c:v>95.177339376922248</c:v>
                </c:pt>
                <c:pt idx="23496">
                  <c:v>95.178015875645428</c:v>
                </c:pt>
                <c:pt idx="23497">
                  <c:v>95.178692345650461</c:v>
                </c:pt>
                <c:pt idx="23498">
                  <c:v>95.179368786939804</c:v>
                </c:pt>
                <c:pt idx="23499">
                  <c:v>95.180045199515888</c:v>
                </c:pt>
                <c:pt idx="23500">
                  <c:v>95.180721583381171</c:v>
                </c:pt>
                <c:pt idx="23501">
                  <c:v>95.181397938538069</c:v>
                </c:pt>
                <c:pt idx="23502">
                  <c:v>95.182074264988984</c:v>
                </c:pt>
                <c:pt idx="23503">
                  <c:v>95.182750562736402</c:v>
                </c:pt>
                <c:pt idx="23504">
                  <c:v>95.183426831782768</c:v>
                </c:pt>
                <c:pt idx="23505">
                  <c:v>95.184103072130483</c:v>
                </c:pt>
                <c:pt idx="23506">
                  <c:v>95.184779283782007</c:v>
                </c:pt>
                <c:pt idx="23507">
                  <c:v>95.185455466739739</c:v>
                </c:pt>
                <c:pt idx="23508">
                  <c:v>95.186131621006155</c:v>
                </c:pt>
                <c:pt idx="23509">
                  <c:v>95.186807746583682</c:v>
                </c:pt>
                <c:pt idx="23510">
                  <c:v>95.187483843474723</c:v>
                </c:pt>
                <c:pt idx="23511">
                  <c:v>95.188159911681751</c:v>
                </c:pt>
                <c:pt idx="23512">
                  <c:v>95.18883595120721</c:v>
                </c:pt>
                <c:pt idx="23513">
                  <c:v>95.189511962053473</c:v>
                </c:pt>
                <c:pt idx="23514">
                  <c:v>95.190187944222998</c:v>
                </c:pt>
                <c:pt idx="23515">
                  <c:v>95.190863897718273</c:v>
                </c:pt>
                <c:pt idx="23516">
                  <c:v>95.191539822541642</c:v>
                </c:pt>
                <c:pt idx="23517">
                  <c:v>95.192215718695579</c:v>
                </c:pt>
                <c:pt idx="23518">
                  <c:v>95.192891586182569</c:v>
                </c:pt>
                <c:pt idx="23519">
                  <c:v>95.193567425004943</c:v>
                </c:pt>
                <c:pt idx="23520">
                  <c:v>95.194243235165203</c:v>
                </c:pt>
                <c:pt idx="23521">
                  <c:v>95.19491901666575</c:v>
                </c:pt>
                <c:pt idx="23522">
                  <c:v>95.195594769509015</c:v>
                </c:pt>
                <c:pt idx="23523">
                  <c:v>95.196270493697455</c:v>
                </c:pt>
                <c:pt idx="23524">
                  <c:v>95.196946189233486</c:v>
                </c:pt>
                <c:pt idx="23525">
                  <c:v>95.197621856119525</c:v>
                </c:pt>
                <c:pt idx="23526">
                  <c:v>95.198297494358002</c:v>
                </c:pt>
                <c:pt idx="23527">
                  <c:v>95.198973103951374</c:v>
                </c:pt>
                <c:pt idx="23528">
                  <c:v>95.199648684902044</c:v>
                </c:pt>
                <c:pt idx="23529">
                  <c:v>95.200324237212413</c:v>
                </c:pt>
                <c:pt idx="23530">
                  <c:v>95.200999760884969</c:v>
                </c:pt>
                <c:pt idx="23531">
                  <c:v>95.201675255922126</c:v>
                </c:pt>
                <c:pt idx="23532">
                  <c:v>95.202350722326273</c:v>
                </c:pt>
                <c:pt idx="23533">
                  <c:v>95.203026160099867</c:v>
                </c:pt>
                <c:pt idx="23534">
                  <c:v>95.203701569245354</c:v>
                </c:pt>
                <c:pt idx="23535">
                  <c:v>95.204376949765106</c:v>
                </c:pt>
                <c:pt idx="23536">
                  <c:v>95.20505230166161</c:v>
                </c:pt>
                <c:pt idx="23537">
                  <c:v>95.205727624937268</c:v>
                </c:pt>
                <c:pt idx="23538">
                  <c:v>95.206402919594467</c:v>
                </c:pt>
                <c:pt idx="23539">
                  <c:v>95.207078185635694</c:v>
                </c:pt>
                <c:pt idx="23540">
                  <c:v>95.207753423063338</c:v>
                </c:pt>
                <c:pt idx="23541">
                  <c:v>95.208428631879841</c:v>
                </c:pt>
                <c:pt idx="23542">
                  <c:v>95.209103812087591</c:v>
                </c:pt>
                <c:pt idx="23543">
                  <c:v>95.209778963689089</c:v>
                </c:pt>
                <c:pt idx="23544">
                  <c:v>95.210454086686681</c:v>
                </c:pt>
                <c:pt idx="23545">
                  <c:v>95.211129181082825</c:v>
                </c:pt>
                <c:pt idx="23546">
                  <c:v>95.211804246879922</c:v>
                </c:pt>
                <c:pt idx="23547">
                  <c:v>95.212479284080445</c:v>
                </c:pt>
                <c:pt idx="23548">
                  <c:v>95.213154292686767</c:v>
                </c:pt>
                <c:pt idx="23549">
                  <c:v>95.213829272701318</c:v>
                </c:pt>
                <c:pt idx="23550">
                  <c:v>95.214504224126529</c:v>
                </c:pt>
                <c:pt idx="23551">
                  <c:v>95.215179146964829</c:v>
                </c:pt>
                <c:pt idx="23552">
                  <c:v>95.215854041218648</c:v>
                </c:pt>
                <c:pt idx="23553">
                  <c:v>95.21652890689036</c:v>
                </c:pt>
                <c:pt idx="23554">
                  <c:v>95.217203743982452</c:v>
                </c:pt>
                <c:pt idx="23555">
                  <c:v>95.217878552497282</c:v>
                </c:pt>
                <c:pt idx="23556">
                  <c:v>95.218553332437324</c:v>
                </c:pt>
                <c:pt idx="23557">
                  <c:v>95.219228083804936</c:v>
                </c:pt>
                <c:pt idx="23558">
                  <c:v>95.219902806602605</c:v>
                </c:pt>
                <c:pt idx="23559">
                  <c:v>95.220577500832732</c:v>
                </c:pt>
                <c:pt idx="23560">
                  <c:v>95.221252166497692</c:v>
                </c:pt>
                <c:pt idx="23561">
                  <c:v>95.221926803599928</c:v>
                </c:pt>
                <c:pt idx="23562">
                  <c:v>95.222601412141884</c:v>
                </c:pt>
                <c:pt idx="23563">
                  <c:v>95.223275992125949</c:v>
                </c:pt>
                <c:pt idx="23564">
                  <c:v>95.223950543554565</c:v>
                </c:pt>
                <c:pt idx="23565">
                  <c:v>95.22462506643015</c:v>
                </c:pt>
                <c:pt idx="23566">
                  <c:v>95.225299560755047</c:v>
                </c:pt>
                <c:pt idx="23567">
                  <c:v>95.225974026531787</c:v>
                </c:pt>
                <c:pt idx="23568">
                  <c:v>95.226648463762714</c:v>
                </c:pt>
                <c:pt idx="23569">
                  <c:v>95.227322872450273</c:v>
                </c:pt>
                <c:pt idx="23570">
                  <c:v>95.227997252596836</c:v>
                </c:pt>
                <c:pt idx="23571">
                  <c:v>95.228671604204877</c:v>
                </c:pt>
                <c:pt idx="23572">
                  <c:v>95.229345927276796</c:v>
                </c:pt>
                <c:pt idx="23573">
                  <c:v>95.230020221814982</c:v>
                </c:pt>
                <c:pt idx="23574">
                  <c:v>95.230694487821864</c:v>
                </c:pt>
                <c:pt idx="23575">
                  <c:v>95.231368725299859</c:v>
                </c:pt>
                <c:pt idx="23576">
                  <c:v>95.232042934251382</c:v>
                </c:pt>
                <c:pt idx="23577">
                  <c:v>95.232717114678849</c:v>
                </c:pt>
                <c:pt idx="23578">
                  <c:v>95.233391266584661</c:v>
                </c:pt>
                <c:pt idx="23579">
                  <c:v>95.234065389971221</c:v>
                </c:pt>
                <c:pt idx="23580">
                  <c:v>95.234739484841015</c:v>
                </c:pt>
                <c:pt idx="23581">
                  <c:v>95.235413551196345</c:v>
                </c:pt>
                <c:pt idx="23582">
                  <c:v>95.236087589039727</c:v>
                </c:pt>
                <c:pt idx="23583">
                  <c:v>95.236761598373491</c:v>
                </c:pt>
                <c:pt idx="23584">
                  <c:v>95.237435579200096</c:v>
                </c:pt>
                <c:pt idx="23585">
                  <c:v>95.238109531521914</c:v>
                </c:pt>
                <c:pt idx="23586">
                  <c:v>95.238783455341419</c:v>
                </c:pt>
                <c:pt idx="23587">
                  <c:v>95.239457350660956</c:v>
                </c:pt>
                <c:pt idx="23588">
                  <c:v>95.240131217482968</c:v>
                </c:pt>
                <c:pt idx="23589">
                  <c:v>95.240805055809872</c:v>
                </c:pt>
                <c:pt idx="23590">
                  <c:v>95.241478865644055</c:v>
                </c:pt>
                <c:pt idx="23591">
                  <c:v>95.242152646987961</c:v>
                </c:pt>
                <c:pt idx="23592">
                  <c:v>95.242826399843977</c:v>
                </c:pt>
                <c:pt idx="23593">
                  <c:v>95.243500124214492</c:v>
                </c:pt>
                <c:pt idx="23594">
                  <c:v>95.244173820101935</c:v>
                </c:pt>
                <c:pt idx="23595">
                  <c:v>95.244847487508707</c:v>
                </c:pt>
                <c:pt idx="23596">
                  <c:v>95.245521126437239</c:v>
                </c:pt>
                <c:pt idx="23597">
                  <c:v>95.246194736889905</c:v>
                </c:pt>
                <c:pt idx="23598">
                  <c:v>95.246868318869133</c:v>
                </c:pt>
                <c:pt idx="23599">
                  <c:v>95.247541872377354</c:v>
                </c:pt>
                <c:pt idx="23600">
                  <c:v>95.248215397416914</c:v>
                </c:pt>
                <c:pt idx="23601">
                  <c:v>95.248888893990269</c:v>
                </c:pt>
                <c:pt idx="23602">
                  <c:v>95.249562362099809</c:v>
                </c:pt>
                <c:pt idx="23603">
                  <c:v>95.250235801747934</c:v>
                </c:pt>
                <c:pt idx="23604">
                  <c:v>95.250909212937046</c:v>
                </c:pt>
                <c:pt idx="23605">
                  <c:v>95.251582595669561</c:v>
                </c:pt>
                <c:pt idx="23606">
                  <c:v>95.25225594994788</c:v>
                </c:pt>
                <c:pt idx="23607">
                  <c:v>95.252929275774434</c:v>
                </c:pt>
                <c:pt idx="23608">
                  <c:v>95.253602573151582</c:v>
                </c:pt>
                <c:pt idx="23609">
                  <c:v>95.254275842081753</c:v>
                </c:pt>
                <c:pt idx="23610">
                  <c:v>95.254949082567336</c:v>
                </c:pt>
                <c:pt idx="23611">
                  <c:v>95.255622294610745</c:v>
                </c:pt>
                <c:pt idx="23612">
                  <c:v>95.256295478214398</c:v>
                </c:pt>
                <c:pt idx="23613">
                  <c:v>95.256968633380666</c:v>
                </c:pt>
                <c:pt idx="23614">
                  <c:v>95.257641760111994</c:v>
                </c:pt>
                <c:pt idx="23615">
                  <c:v>95.258314858410742</c:v>
                </c:pt>
                <c:pt idx="23616">
                  <c:v>95.258987928279311</c:v>
                </c:pt>
                <c:pt idx="23617">
                  <c:v>95.259660969720144</c:v>
                </c:pt>
                <c:pt idx="23618">
                  <c:v>95.260333982735602</c:v>
                </c:pt>
                <c:pt idx="23619">
                  <c:v>95.261006967328129</c:v>
                </c:pt>
                <c:pt idx="23620">
                  <c:v>95.261679923500083</c:v>
                </c:pt>
                <c:pt idx="23621">
                  <c:v>95.26235285125388</c:v>
                </c:pt>
                <c:pt idx="23622">
                  <c:v>95.263025750591908</c:v>
                </c:pt>
                <c:pt idx="23623">
                  <c:v>95.263698621516596</c:v>
                </c:pt>
                <c:pt idx="23624">
                  <c:v>95.264371464030305</c:v>
                </c:pt>
                <c:pt idx="23625">
                  <c:v>95.265044278135463</c:v>
                </c:pt>
                <c:pt idx="23626">
                  <c:v>95.265717063834472</c:v>
                </c:pt>
                <c:pt idx="23627">
                  <c:v>95.266389821129721</c:v>
                </c:pt>
                <c:pt idx="23628">
                  <c:v>95.267062550023567</c:v>
                </c:pt>
                <c:pt idx="23629">
                  <c:v>95.267735250518498</c:v>
                </c:pt>
                <c:pt idx="23630">
                  <c:v>95.268407922616845</c:v>
                </c:pt>
                <c:pt idx="23631">
                  <c:v>95.269080566321023</c:v>
                </c:pt>
                <c:pt idx="23632">
                  <c:v>95.269753181633405</c:v>
                </c:pt>
                <c:pt idx="23633">
                  <c:v>95.270425768556422</c:v>
                </c:pt>
                <c:pt idx="23634">
                  <c:v>95.271098327092474</c:v>
                </c:pt>
                <c:pt idx="23635">
                  <c:v>95.271770857243936</c:v>
                </c:pt>
                <c:pt idx="23636">
                  <c:v>95.272443359013209</c:v>
                </c:pt>
                <c:pt idx="23637">
                  <c:v>95.273115832402667</c:v>
                </c:pt>
                <c:pt idx="23638">
                  <c:v>95.273788277414766</c:v>
                </c:pt>
                <c:pt idx="23639">
                  <c:v>95.274460694051839</c:v>
                </c:pt>
                <c:pt idx="23640">
                  <c:v>95.275133082316302</c:v>
                </c:pt>
                <c:pt idx="23641">
                  <c:v>95.275805442210554</c:v>
                </c:pt>
                <c:pt idx="23642">
                  <c:v>95.276477773736985</c:v>
                </c:pt>
                <c:pt idx="23643">
                  <c:v>95.277150076897982</c:v>
                </c:pt>
                <c:pt idx="23644">
                  <c:v>95.277822351695946</c:v>
                </c:pt>
                <c:pt idx="23645">
                  <c:v>95.278494598133278</c:v>
                </c:pt>
                <c:pt idx="23646">
                  <c:v>95.279166816212367</c:v>
                </c:pt>
                <c:pt idx="23647">
                  <c:v>95.2798390059356</c:v>
                </c:pt>
                <c:pt idx="23648">
                  <c:v>95.280511167305377</c:v>
                </c:pt>
                <c:pt idx="23649">
                  <c:v>95.281183300324045</c:v>
                </c:pt>
                <c:pt idx="23650">
                  <c:v>95.28185540499409</c:v>
                </c:pt>
                <c:pt idx="23651">
                  <c:v>95.2825274813178</c:v>
                </c:pt>
                <c:pt idx="23652">
                  <c:v>95.283199529297633</c:v>
                </c:pt>
                <c:pt idx="23653">
                  <c:v>95.283871548935949</c:v>
                </c:pt>
                <c:pt idx="23654">
                  <c:v>95.284543540235148</c:v>
                </c:pt>
                <c:pt idx="23655">
                  <c:v>95.28521550319762</c:v>
                </c:pt>
                <c:pt idx="23656">
                  <c:v>95.285887437825778</c:v>
                </c:pt>
                <c:pt idx="23657">
                  <c:v>95.286559344121954</c:v>
                </c:pt>
                <c:pt idx="23658">
                  <c:v>95.287231222088607</c:v>
                </c:pt>
                <c:pt idx="23659">
                  <c:v>95.287903071728081</c:v>
                </c:pt>
                <c:pt idx="23660">
                  <c:v>95.288574893042778</c:v>
                </c:pt>
                <c:pt idx="23661">
                  <c:v>95.289246686035071</c:v>
                </c:pt>
                <c:pt idx="23662">
                  <c:v>95.289918450707333</c:v>
                </c:pt>
                <c:pt idx="23663">
                  <c:v>95.290590187062023</c:v>
                </c:pt>
                <c:pt idx="23664">
                  <c:v>95.291261895101457</c:v>
                </c:pt>
                <c:pt idx="23665">
                  <c:v>95.291933574828064</c:v>
                </c:pt>
                <c:pt idx="23666">
                  <c:v>95.292605226244191</c:v>
                </c:pt>
                <c:pt idx="23667">
                  <c:v>95.293276849352267</c:v>
                </c:pt>
                <c:pt idx="23668">
                  <c:v>95.293948444154651</c:v>
                </c:pt>
                <c:pt idx="23669">
                  <c:v>95.294620010653759</c:v>
                </c:pt>
                <c:pt idx="23670">
                  <c:v>95.295291548851935</c:v>
                </c:pt>
                <c:pt idx="23671">
                  <c:v>95.295963058751596</c:v>
                </c:pt>
                <c:pt idx="23672">
                  <c:v>95.2966345403551</c:v>
                </c:pt>
                <c:pt idx="23673">
                  <c:v>95.29730599366485</c:v>
                </c:pt>
                <c:pt idx="23674">
                  <c:v>95.297977418683217</c:v>
                </c:pt>
                <c:pt idx="23675">
                  <c:v>95.298648815412619</c:v>
                </c:pt>
                <c:pt idx="23676">
                  <c:v>95.2993201838554</c:v>
                </c:pt>
                <c:pt idx="23677">
                  <c:v>95.299991524013976</c:v>
                </c:pt>
                <c:pt idx="23678">
                  <c:v>95.300662835890677</c:v>
                </c:pt>
                <c:pt idx="23679">
                  <c:v>95.301334119487947</c:v>
                </c:pt>
                <c:pt idx="23680">
                  <c:v>95.302005374808147</c:v>
                </c:pt>
                <c:pt idx="23681">
                  <c:v>95.302676601853648</c:v>
                </c:pt>
                <c:pt idx="23682">
                  <c:v>95.303347800626852</c:v>
                </c:pt>
                <c:pt idx="23683">
                  <c:v>95.304018971130091</c:v>
                </c:pt>
                <c:pt idx="23684">
                  <c:v>95.304690113365822</c:v>
                </c:pt>
                <c:pt idx="23685">
                  <c:v>95.305361227336363</c:v>
                </c:pt>
                <c:pt idx="23686">
                  <c:v>95.306032313044142</c:v>
                </c:pt>
                <c:pt idx="23687">
                  <c:v>95.306703370491491</c:v>
                </c:pt>
                <c:pt idx="23688">
                  <c:v>95.307374399680825</c:v>
                </c:pt>
                <c:pt idx="23689">
                  <c:v>95.308045400614503</c:v>
                </c:pt>
                <c:pt idx="23690">
                  <c:v>95.308716373294928</c:v>
                </c:pt>
                <c:pt idx="23691">
                  <c:v>95.309387317724472</c:v>
                </c:pt>
                <c:pt idx="23692">
                  <c:v>95.310058233905494</c:v>
                </c:pt>
                <c:pt idx="23693">
                  <c:v>95.310729121840396</c:v>
                </c:pt>
                <c:pt idx="23694">
                  <c:v>95.311399981531551</c:v>
                </c:pt>
                <c:pt idx="23695">
                  <c:v>95.312070812981304</c:v>
                </c:pt>
                <c:pt idx="23696">
                  <c:v>95.312741616192085</c:v>
                </c:pt>
                <c:pt idx="23697">
                  <c:v>95.313412391166267</c:v>
                </c:pt>
                <c:pt idx="23698">
                  <c:v>95.314083137906195</c:v>
                </c:pt>
                <c:pt idx="23699">
                  <c:v>95.314753856414242</c:v>
                </c:pt>
                <c:pt idx="23700">
                  <c:v>95.31542454669281</c:v>
                </c:pt>
                <c:pt idx="23701">
                  <c:v>95.316095208744258</c:v>
                </c:pt>
                <c:pt idx="23702">
                  <c:v>95.316765842571002</c:v>
                </c:pt>
                <c:pt idx="23703">
                  <c:v>95.317436448175357</c:v>
                </c:pt>
                <c:pt idx="23704">
                  <c:v>95.318107025559726</c:v>
                </c:pt>
                <c:pt idx="23705">
                  <c:v>95.318777574726511</c:v>
                </c:pt>
                <c:pt idx="23706">
                  <c:v>95.319448095678041</c:v>
                </c:pt>
                <c:pt idx="23707">
                  <c:v>95.320118588416719</c:v>
                </c:pt>
                <c:pt idx="23708">
                  <c:v>95.320789052944889</c:v>
                </c:pt>
                <c:pt idx="23709">
                  <c:v>95.321459489264967</c:v>
                </c:pt>
                <c:pt idx="23710">
                  <c:v>95.322129897379327</c:v>
                </c:pt>
                <c:pt idx="23711">
                  <c:v>95.32280027729027</c:v>
                </c:pt>
                <c:pt idx="23712">
                  <c:v>95.323470629000269</c:v>
                </c:pt>
                <c:pt idx="23713">
                  <c:v>95.324140952511613</c:v>
                </c:pt>
                <c:pt idx="23714">
                  <c:v>95.32481124782673</c:v>
                </c:pt>
                <c:pt idx="23715">
                  <c:v>95.325481514947953</c:v>
                </c:pt>
                <c:pt idx="23716">
                  <c:v>95.326151753877681</c:v>
                </c:pt>
                <c:pt idx="23717">
                  <c:v>95.326821964618276</c:v>
                </c:pt>
                <c:pt idx="23718">
                  <c:v>95.327492147172109</c:v>
                </c:pt>
                <c:pt idx="23719">
                  <c:v>95.328162301541525</c:v>
                </c:pt>
                <c:pt idx="23720">
                  <c:v>95.328832427728955</c:v>
                </c:pt>
                <c:pt idx="23721">
                  <c:v>95.329502525736729</c:v>
                </c:pt>
                <c:pt idx="23722">
                  <c:v>95.330172595567205</c:v>
                </c:pt>
                <c:pt idx="23723">
                  <c:v>95.330842637222787</c:v>
                </c:pt>
                <c:pt idx="23724">
                  <c:v>95.33151265070579</c:v>
                </c:pt>
                <c:pt idx="23725">
                  <c:v>95.332182636018672</c:v>
                </c:pt>
                <c:pt idx="23726">
                  <c:v>95.332852593163722</c:v>
                </c:pt>
                <c:pt idx="23727">
                  <c:v>95.33352252214334</c:v>
                </c:pt>
                <c:pt idx="23728">
                  <c:v>95.334192422959902</c:v>
                </c:pt>
                <c:pt idx="23729">
                  <c:v>95.334862295615736</c:v>
                </c:pt>
                <c:pt idx="23730">
                  <c:v>95.335532140113273</c:v>
                </c:pt>
                <c:pt idx="23731">
                  <c:v>95.336201956454815</c:v>
                </c:pt>
                <c:pt idx="23732">
                  <c:v>95.336871744642764</c:v>
                </c:pt>
                <c:pt idx="23733">
                  <c:v>95.337541504679507</c:v>
                </c:pt>
                <c:pt idx="23734">
                  <c:v>95.338211236567332</c:v>
                </c:pt>
                <c:pt idx="23735">
                  <c:v>95.338880940308684</c:v>
                </c:pt>
                <c:pt idx="23736">
                  <c:v>95.339550615905935</c:v>
                </c:pt>
                <c:pt idx="23737">
                  <c:v>95.34022026336136</c:v>
                </c:pt>
                <c:pt idx="23738">
                  <c:v>95.34088988267743</c:v>
                </c:pt>
                <c:pt idx="23739">
                  <c:v>95.341559473856435</c:v>
                </c:pt>
                <c:pt idx="23740">
                  <c:v>95.34222903690079</c:v>
                </c:pt>
                <c:pt idx="23741">
                  <c:v>95.34289857181281</c:v>
                </c:pt>
                <c:pt idx="23742">
                  <c:v>95.34356807859487</c:v>
                </c:pt>
                <c:pt idx="23743">
                  <c:v>95.344237557249372</c:v>
                </c:pt>
                <c:pt idx="23744">
                  <c:v>95.344907007778659</c:v>
                </c:pt>
                <c:pt idx="23745">
                  <c:v>95.345576430185091</c:v>
                </c:pt>
                <c:pt idx="23746">
                  <c:v>95.346245824471012</c:v>
                </c:pt>
                <c:pt idx="23747">
                  <c:v>95.346915190638796</c:v>
                </c:pt>
                <c:pt idx="23748">
                  <c:v>95.347584528690845</c:v>
                </c:pt>
                <c:pt idx="23749">
                  <c:v>95.348253838629446</c:v>
                </c:pt>
                <c:pt idx="23750">
                  <c:v>95.348923120457016</c:v>
                </c:pt>
                <c:pt idx="23751">
                  <c:v>95.349592374175941</c:v>
                </c:pt>
                <c:pt idx="23752">
                  <c:v>95.350261599788482</c:v>
                </c:pt>
                <c:pt idx="23753">
                  <c:v>95.350930797297096</c:v>
                </c:pt>
                <c:pt idx="23754">
                  <c:v>95.3515999667041</c:v>
                </c:pt>
                <c:pt idx="23755">
                  <c:v>95.352269108011868</c:v>
                </c:pt>
                <c:pt idx="23756">
                  <c:v>95.352938221222743</c:v>
                </c:pt>
                <c:pt idx="23757">
                  <c:v>95.3536073063391</c:v>
                </c:pt>
                <c:pt idx="23758">
                  <c:v>95.354276363363283</c:v>
                </c:pt>
                <c:pt idx="23759">
                  <c:v>95.35494539229768</c:v>
                </c:pt>
                <c:pt idx="23760">
                  <c:v>95.35561439314462</c:v>
                </c:pt>
                <c:pt idx="23761">
                  <c:v>95.356283365906478</c:v>
                </c:pt>
                <c:pt idx="23762">
                  <c:v>95.356952310585584</c:v>
                </c:pt>
                <c:pt idx="23763">
                  <c:v>95.357621227184339</c:v>
                </c:pt>
                <c:pt idx="23764">
                  <c:v>95.358290115705074</c:v>
                </c:pt>
                <c:pt idx="23765">
                  <c:v>95.358958976150149</c:v>
                </c:pt>
                <c:pt idx="23766">
                  <c:v>95.359627808521935</c:v>
                </c:pt>
                <c:pt idx="23767">
                  <c:v>95.360296612822751</c:v>
                </c:pt>
                <c:pt idx="23768">
                  <c:v>95.360965389054996</c:v>
                </c:pt>
                <c:pt idx="23769">
                  <c:v>95.361634137221003</c:v>
                </c:pt>
                <c:pt idx="23770">
                  <c:v>95.36230285732313</c:v>
                </c:pt>
                <c:pt idx="23771">
                  <c:v>95.362971549363721</c:v>
                </c:pt>
                <c:pt idx="23772">
                  <c:v>95.363640213345164</c:v>
                </c:pt>
                <c:pt idx="23773">
                  <c:v>95.36430884926979</c:v>
                </c:pt>
                <c:pt idx="23774">
                  <c:v>95.364977457139972</c:v>
                </c:pt>
                <c:pt idx="23775">
                  <c:v>95.365646036958012</c:v>
                </c:pt>
                <c:pt idx="23776">
                  <c:v>95.36631458872634</c:v>
                </c:pt>
                <c:pt idx="23777">
                  <c:v>95.366983112447272</c:v>
                </c:pt>
                <c:pt idx="23778">
                  <c:v>95.367651608123154</c:v>
                </c:pt>
                <c:pt idx="23779">
                  <c:v>95.368320075756316</c:v>
                </c:pt>
                <c:pt idx="23780">
                  <c:v>95.368988515349173</c:v>
                </c:pt>
                <c:pt idx="23781">
                  <c:v>95.369656926904042</c:v>
                </c:pt>
                <c:pt idx="23782">
                  <c:v>95.370325310423283</c:v>
                </c:pt>
                <c:pt idx="23783">
                  <c:v>95.370993665909225</c:v>
                </c:pt>
                <c:pt idx="23784">
                  <c:v>95.371661993364214</c:v>
                </c:pt>
                <c:pt idx="23785">
                  <c:v>95.372330292790664</c:v>
                </c:pt>
                <c:pt idx="23786">
                  <c:v>95.37299856419088</c:v>
                </c:pt>
                <c:pt idx="23787">
                  <c:v>95.37366680756719</c:v>
                </c:pt>
                <c:pt idx="23788">
                  <c:v>95.374335022922011</c:v>
                </c:pt>
                <c:pt idx="23789">
                  <c:v>95.375003210257631</c:v>
                </c:pt>
                <c:pt idx="23790">
                  <c:v>95.375671369576438</c:v>
                </c:pt>
                <c:pt idx="23791">
                  <c:v>95.376339500880746</c:v>
                </c:pt>
                <c:pt idx="23792">
                  <c:v>95.377007604172931</c:v>
                </c:pt>
                <c:pt idx="23793">
                  <c:v>95.377675679455351</c:v>
                </c:pt>
                <c:pt idx="23794">
                  <c:v>95.378343726730336</c:v>
                </c:pt>
                <c:pt idx="23795">
                  <c:v>95.379011746000202</c:v>
                </c:pt>
                <c:pt idx="23796">
                  <c:v>95.379679737267381</c:v>
                </c:pt>
                <c:pt idx="23797">
                  <c:v>95.380347700534145</c:v>
                </c:pt>
                <c:pt idx="23798">
                  <c:v>95.381015635802868</c:v>
                </c:pt>
                <c:pt idx="23799">
                  <c:v>95.381683543075908</c:v>
                </c:pt>
                <c:pt idx="23800">
                  <c:v>95.382351422355583</c:v>
                </c:pt>
                <c:pt idx="23801">
                  <c:v>95.38301927364428</c:v>
                </c:pt>
                <c:pt idx="23802">
                  <c:v>95.383687096944314</c:v>
                </c:pt>
                <c:pt idx="23803">
                  <c:v>95.384354892258031</c:v>
                </c:pt>
                <c:pt idx="23804">
                  <c:v>95.385022659587804</c:v>
                </c:pt>
                <c:pt idx="23805">
                  <c:v>95.385690398935935</c:v>
                </c:pt>
                <c:pt idx="23806">
                  <c:v>95.386358110304798</c:v>
                </c:pt>
                <c:pt idx="23807">
                  <c:v>95.387025793696736</c:v>
                </c:pt>
                <c:pt idx="23808">
                  <c:v>95.387693449114082</c:v>
                </c:pt>
                <c:pt idx="23809">
                  <c:v>95.388361076559207</c:v>
                </c:pt>
                <c:pt idx="23810">
                  <c:v>95.389028676034414</c:v>
                </c:pt>
                <c:pt idx="23811">
                  <c:v>95.389696247542076</c:v>
                </c:pt>
                <c:pt idx="23812">
                  <c:v>95.390363791084525</c:v>
                </c:pt>
                <c:pt idx="23813">
                  <c:v>95.391031306664118</c:v>
                </c:pt>
                <c:pt idx="23814">
                  <c:v>95.391698794283187</c:v>
                </c:pt>
                <c:pt idx="23815">
                  <c:v>95.392366253944076</c:v>
                </c:pt>
                <c:pt idx="23816">
                  <c:v>95.393033685649101</c:v>
                </c:pt>
                <c:pt idx="23817">
                  <c:v>95.393701089400665</c:v>
                </c:pt>
                <c:pt idx="23818">
                  <c:v>95.394368465201026</c:v>
                </c:pt>
                <c:pt idx="23819">
                  <c:v>95.395035813052587</c:v>
                </c:pt>
                <c:pt idx="23820">
                  <c:v>95.395703132957692</c:v>
                </c:pt>
                <c:pt idx="23821">
                  <c:v>95.396370424918658</c:v>
                </c:pt>
                <c:pt idx="23822">
                  <c:v>95.397037688937829</c:v>
                </c:pt>
                <c:pt idx="23823">
                  <c:v>95.397704925017536</c:v>
                </c:pt>
                <c:pt idx="23824">
                  <c:v>95.398372133160123</c:v>
                </c:pt>
                <c:pt idx="23825">
                  <c:v>95.39903931336795</c:v>
                </c:pt>
                <c:pt idx="23826">
                  <c:v>95.399706465643334</c:v>
                </c:pt>
                <c:pt idx="23827">
                  <c:v>95.400373589988604</c:v>
                </c:pt>
                <c:pt idx="23828">
                  <c:v>95.401040686406134</c:v>
                </c:pt>
                <c:pt idx="23829">
                  <c:v>95.40170775489824</c:v>
                </c:pt>
                <c:pt idx="23830">
                  <c:v>95.402374795467267</c:v>
                </c:pt>
                <c:pt idx="23831">
                  <c:v>95.403041808115546</c:v>
                </c:pt>
                <c:pt idx="23832">
                  <c:v>95.403708792845407</c:v>
                </c:pt>
                <c:pt idx="23833">
                  <c:v>95.404375749659224</c:v>
                </c:pt>
                <c:pt idx="23834">
                  <c:v>95.405042678559255</c:v>
                </c:pt>
                <c:pt idx="23835">
                  <c:v>95.405709579547946</c:v>
                </c:pt>
                <c:pt idx="23836">
                  <c:v>95.406376452627541</c:v>
                </c:pt>
                <c:pt idx="23837">
                  <c:v>95.407043297800413</c:v>
                </c:pt>
                <c:pt idx="23838">
                  <c:v>95.407710115068895</c:v>
                </c:pt>
                <c:pt idx="23839">
                  <c:v>95.408376904435329</c:v>
                </c:pt>
                <c:pt idx="23840">
                  <c:v>95.409043665902047</c:v>
                </c:pt>
                <c:pt idx="23841">
                  <c:v>95.409710399471379</c:v>
                </c:pt>
                <c:pt idx="23842">
                  <c:v>95.410377105145642</c:v>
                </c:pt>
                <c:pt idx="23843">
                  <c:v>95.411043782927194</c:v>
                </c:pt>
                <c:pt idx="23844">
                  <c:v>95.411710432818381</c:v>
                </c:pt>
                <c:pt idx="23845">
                  <c:v>95.412377054821491</c:v>
                </c:pt>
                <c:pt idx="23846">
                  <c:v>95.413043648938924</c:v>
                </c:pt>
                <c:pt idx="23847">
                  <c:v>95.413710215172927</c:v>
                </c:pt>
                <c:pt idx="23848">
                  <c:v>95.414376753525914</c:v>
                </c:pt>
                <c:pt idx="23849">
                  <c:v>95.415043264000161</c:v>
                </c:pt>
                <c:pt idx="23850">
                  <c:v>95.415709746598026</c:v>
                </c:pt>
                <c:pt idx="23851">
                  <c:v>95.416376201321839</c:v>
                </c:pt>
                <c:pt idx="23852">
                  <c:v>95.417042628173931</c:v>
                </c:pt>
                <c:pt idx="23853">
                  <c:v>95.417709027156619</c:v>
                </c:pt>
                <c:pt idx="23854">
                  <c:v>95.418375398272232</c:v>
                </c:pt>
                <c:pt idx="23855">
                  <c:v>95.419041741523159</c:v>
                </c:pt>
                <c:pt idx="23856">
                  <c:v>95.419708056911659</c:v>
                </c:pt>
                <c:pt idx="23857">
                  <c:v>95.420374344440063</c:v>
                </c:pt>
                <c:pt idx="23858">
                  <c:v>95.421040604110757</c:v>
                </c:pt>
                <c:pt idx="23859">
                  <c:v>95.421706835926045</c:v>
                </c:pt>
                <c:pt idx="23860">
                  <c:v>95.422373039888228</c:v>
                </c:pt>
                <c:pt idx="23861">
                  <c:v>95.423039215999665</c:v>
                </c:pt>
                <c:pt idx="23862">
                  <c:v>95.423705364262673</c:v>
                </c:pt>
                <c:pt idx="23863">
                  <c:v>95.424371484679597</c:v>
                </c:pt>
                <c:pt idx="23864">
                  <c:v>95.425037577252752</c:v>
                </c:pt>
                <c:pt idx="23865">
                  <c:v>95.425703641984441</c:v>
                </c:pt>
                <c:pt idx="23866">
                  <c:v>95.426369678877037</c:v>
                </c:pt>
                <c:pt idx="23867">
                  <c:v>95.427035687932843</c:v>
                </c:pt>
                <c:pt idx="23868">
                  <c:v>95.427701669154189</c:v>
                </c:pt>
                <c:pt idx="23869">
                  <c:v>95.428367622543391</c:v>
                </c:pt>
                <c:pt idx="23870">
                  <c:v>95.429033548102765</c:v>
                </c:pt>
                <c:pt idx="23871">
                  <c:v>95.4296994458347</c:v>
                </c:pt>
                <c:pt idx="23872">
                  <c:v>95.430365315741469</c:v>
                </c:pt>
                <c:pt idx="23873">
                  <c:v>95.431031157825402</c:v>
                </c:pt>
                <c:pt idx="23874">
                  <c:v>95.43169697208883</c:v>
                </c:pt>
                <c:pt idx="23875">
                  <c:v>95.432362758534055</c:v>
                </c:pt>
                <c:pt idx="23876">
                  <c:v>95.43302851716345</c:v>
                </c:pt>
                <c:pt idx="23877">
                  <c:v>95.433694247979318</c:v>
                </c:pt>
                <c:pt idx="23878">
                  <c:v>95.434359950983946</c:v>
                </c:pt>
                <c:pt idx="23879">
                  <c:v>95.435025626179709</c:v>
                </c:pt>
                <c:pt idx="23880">
                  <c:v>95.435691273568892</c:v>
                </c:pt>
                <c:pt idx="23881">
                  <c:v>95.436356893153857</c:v>
                </c:pt>
                <c:pt idx="23882">
                  <c:v>95.43702248493689</c:v>
                </c:pt>
                <c:pt idx="23883">
                  <c:v>95.43768804892035</c:v>
                </c:pt>
                <c:pt idx="23884">
                  <c:v>95.438353585106526</c:v>
                </c:pt>
                <c:pt idx="23885">
                  <c:v>95.439019093497748</c:v>
                </c:pt>
                <c:pt idx="23886">
                  <c:v>95.439684574096333</c:v>
                </c:pt>
                <c:pt idx="23887">
                  <c:v>95.440350026904625</c:v>
                </c:pt>
                <c:pt idx="23888">
                  <c:v>95.441015451924926</c:v>
                </c:pt>
                <c:pt idx="23889">
                  <c:v>95.441680849159567</c:v>
                </c:pt>
                <c:pt idx="23890">
                  <c:v>95.442346218610837</c:v>
                </c:pt>
                <c:pt idx="23891">
                  <c:v>95.443011560281136</c:v>
                </c:pt>
                <c:pt idx="23892">
                  <c:v>95.443676874172681</c:v>
                </c:pt>
                <c:pt idx="23893">
                  <c:v>95.44434216028786</c:v>
                </c:pt>
                <c:pt idx="23894">
                  <c:v>95.445007418628947</c:v>
                </c:pt>
                <c:pt idx="23895">
                  <c:v>95.445672649198315</c:v>
                </c:pt>
                <c:pt idx="23896">
                  <c:v>95.446337851998237</c:v>
                </c:pt>
                <c:pt idx="23897">
                  <c:v>95.447003027031045</c:v>
                </c:pt>
                <c:pt idx="23898">
                  <c:v>95.447668174299082</c:v>
                </c:pt>
                <c:pt idx="23899">
                  <c:v>95.448333293804637</c:v>
                </c:pt>
                <c:pt idx="23900">
                  <c:v>95.448998385549999</c:v>
                </c:pt>
                <c:pt idx="23901">
                  <c:v>95.449663449537553</c:v>
                </c:pt>
                <c:pt idx="23902">
                  <c:v>95.450328485769575</c:v>
                </c:pt>
                <c:pt idx="23903">
                  <c:v>95.450993494248394</c:v>
                </c:pt>
                <c:pt idx="23904">
                  <c:v>95.451658474976313</c:v>
                </c:pt>
                <c:pt idx="23905">
                  <c:v>95.45232342795569</c:v>
                </c:pt>
                <c:pt idx="23906">
                  <c:v>95.452988353188772</c:v>
                </c:pt>
                <c:pt idx="23907">
                  <c:v>95.453653250677903</c:v>
                </c:pt>
                <c:pt idx="23908">
                  <c:v>95.454318120425441</c:v>
                </c:pt>
                <c:pt idx="23909">
                  <c:v>95.454982962433633</c:v>
                </c:pt>
                <c:pt idx="23910">
                  <c:v>95.455647776704851</c:v>
                </c:pt>
                <c:pt idx="23911">
                  <c:v>95.456312563241369</c:v>
                </c:pt>
                <c:pt idx="23912">
                  <c:v>95.456977322045518</c:v>
                </c:pt>
                <c:pt idx="23913">
                  <c:v>95.457642053119599</c:v>
                </c:pt>
                <c:pt idx="23914">
                  <c:v>95.458306756465944</c:v>
                </c:pt>
                <c:pt idx="23915">
                  <c:v>95.458971432086884</c:v>
                </c:pt>
                <c:pt idx="23916">
                  <c:v>95.459636079984662</c:v>
                </c:pt>
                <c:pt idx="23917">
                  <c:v>95.460300700161653</c:v>
                </c:pt>
                <c:pt idx="23918">
                  <c:v>95.460965292620145</c:v>
                </c:pt>
                <c:pt idx="23919">
                  <c:v>95.461629857362482</c:v>
                </c:pt>
                <c:pt idx="23920">
                  <c:v>95.462294394390923</c:v>
                </c:pt>
                <c:pt idx="23921">
                  <c:v>95.462958903707801</c:v>
                </c:pt>
                <c:pt idx="23922">
                  <c:v>95.463623385315458</c:v>
                </c:pt>
                <c:pt idx="23923">
                  <c:v>95.464287839216155</c:v>
                </c:pt>
                <c:pt idx="23924">
                  <c:v>95.464952265412236</c:v>
                </c:pt>
                <c:pt idx="23925">
                  <c:v>95.46561666390599</c:v>
                </c:pt>
                <c:pt idx="23926">
                  <c:v>95.466281034699747</c:v>
                </c:pt>
                <c:pt idx="23927">
                  <c:v>95.46694537779581</c:v>
                </c:pt>
                <c:pt idx="23928">
                  <c:v>95.467609693196493</c:v>
                </c:pt>
                <c:pt idx="23929">
                  <c:v>95.468273980904101</c:v>
                </c:pt>
                <c:pt idx="23930">
                  <c:v>95.46893824092092</c:v>
                </c:pt>
                <c:pt idx="23931">
                  <c:v>95.469602473249282</c:v>
                </c:pt>
                <c:pt idx="23932">
                  <c:v>95.470266677891487</c:v>
                </c:pt>
                <c:pt idx="23933">
                  <c:v>95.47093085484984</c:v>
                </c:pt>
                <c:pt idx="23934">
                  <c:v>95.471595004126698</c:v>
                </c:pt>
                <c:pt idx="23935">
                  <c:v>95.472259125724307</c:v>
                </c:pt>
                <c:pt idx="23936">
                  <c:v>95.472923219644983</c:v>
                </c:pt>
                <c:pt idx="23937">
                  <c:v>95.473587285891043</c:v>
                </c:pt>
                <c:pt idx="23938">
                  <c:v>95.474251324464774</c:v>
                </c:pt>
                <c:pt idx="23939">
                  <c:v>95.474915335368536</c:v>
                </c:pt>
                <c:pt idx="23940">
                  <c:v>95.475579318604602</c:v>
                </c:pt>
                <c:pt idx="23941">
                  <c:v>95.47624327417526</c:v>
                </c:pt>
                <c:pt idx="23942">
                  <c:v>95.476907202082813</c:v>
                </c:pt>
                <c:pt idx="23943">
                  <c:v>95.477571102329605</c:v>
                </c:pt>
                <c:pt idx="23944">
                  <c:v>95.478234974917939</c:v>
                </c:pt>
                <c:pt idx="23945">
                  <c:v>95.478898819850073</c:v>
                </c:pt>
                <c:pt idx="23946">
                  <c:v>95.479562637128367</c:v>
                </c:pt>
                <c:pt idx="23947">
                  <c:v>95.480226426755053</c:v>
                </c:pt>
                <c:pt idx="23948">
                  <c:v>95.480890188732502</c:v>
                </c:pt>
                <c:pt idx="23949">
                  <c:v>95.481553923063018</c:v>
                </c:pt>
                <c:pt idx="23950">
                  <c:v>95.482217629748831</c:v>
                </c:pt>
                <c:pt idx="23951">
                  <c:v>95.482881308792329</c:v>
                </c:pt>
                <c:pt idx="23952">
                  <c:v>95.483544960195786</c:v>
                </c:pt>
                <c:pt idx="23953">
                  <c:v>95.484208583961461</c:v>
                </c:pt>
                <c:pt idx="23954">
                  <c:v>95.484872180091713</c:v>
                </c:pt>
                <c:pt idx="23955">
                  <c:v>95.485535748588816</c:v>
                </c:pt>
                <c:pt idx="23956">
                  <c:v>95.486199289455072</c:v>
                </c:pt>
                <c:pt idx="23957">
                  <c:v>95.486862802692784</c:v>
                </c:pt>
                <c:pt idx="23958">
                  <c:v>95.487526288304267</c:v>
                </c:pt>
                <c:pt idx="23959">
                  <c:v>95.488189746291809</c:v>
                </c:pt>
                <c:pt idx="23960">
                  <c:v>95.488853176657699</c:v>
                </c:pt>
                <c:pt idx="23961">
                  <c:v>95.489516579404267</c:v>
                </c:pt>
                <c:pt idx="23962">
                  <c:v>95.490179954533787</c:v>
                </c:pt>
                <c:pt idx="23963">
                  <c:v>95.490843302048532</c:v>
                </c:pt>
                <c:pt idx="23964">
                  <c:v>95.49150662195089</c:v>
                </c:pt>
                <c:pt idx="23965">
                  <c:v>95.49216991424305</c:v>
                </c:pt>
                <c:pt idx="23966">
                  <c:v>95.492833178927398</c:v>
                </c:pt>
                <c:pt idx="23967">
                  <c:v>95.493496416006181</c:v>
                </c:pt>
                <c:pt idx="23968">
                  <c:v>95.494159625481728</c:v>
                </c:pt>
                <c:pt idx="23969">
                  <c:v>95.494822807356329</c:v>
                </c:pt>
                <c:pt idx="23970">
                  <c:v>95.495485961632269</c:v>
                </c:pt>
                <c:pt idx="23971">
                  <c:v>95.496149088311853</c:v>
                </c:pt>
                <c:pt idx="23972">
                  <c:v>95.496812187397367</c:v>
                </c:pt>
                <c:pt idx="23973">
                  <c:v>95.497475258891114</c:v>
                </c:pt>
                <c:pt idx="23974">
                  <c:v>95.498138302795397</c:v>
                </c:pt>
                <c:pt idx="23975">
                  <c:v>95.49880131911253</c:v>
                </c:pt>
                <c:pt idx="23976">
                  <c:v>95.499464307844747</c:v>
                </c:pt>
                <c:pt idx="23977">
                  <c:v>95.500127268994405</c:v>
                </c:pt>
                <c:pt idx="23978">
                  <c:v>95.500790202563763</c:v>
                </c:pt>
                <c:pt idx="23979">
                  <c:v>95.501453108555154</c:v>
                </c:pt>
                <c:pt idx="23980">
                  <c:v>95.502115986970836</c:v>
                </c:pt>
                <c:pt idx="23981">
                  <c:v>95.502778837813111</c:v>
                </c:pt>
                <c:pt idx="23982">
                  <c:v>95.503441661084253</c:v>
                </c:pt>
                <c:pt idx="23983">
                  <c:v>95.504104456786592</c:v>
                </c:pt>
                <c:pt idx="23984">
                  <c:v>95.504767224922418</c:v>
                </c:pt>
                <c:pt idx="23985">
                  <c:v>95.505429965494002</c:v>
                </c:pt>
                <c:pt idx="23986">
                  <c:v>95.506092678503691</c:v>
                </c:pt>
                <c:pt idx="23987">
                  <c:v>95.506755363953687</c:v>
                </c:pt>
                <c:pt idx="23988">
                  <c:v>95.507418021846334</c:v>
                </c:pt>
                <c:pt idx="23989">
                  <c:v>95.508080652183949</c:v>
                </c:pt>
                <c:pt idx="23990">
                  <c:v>95.508743254968763</c:v>
                </c:pt>
                <c:pt idx="23991">
                  <c:v>95.509405830203107</c:v>
                </c:pt>
                <c:pt idx="23992">
                  <c:v>95.510068377889255</c:v>
                </c:pt>
                <c:pt idx="23993">
                  <c:v>95.510730898029522</c:v>
                </c:pt>
                <c:pt idx="23994">
                  <c:v>95.511393390626182</c:v>
                </c:pt>
                <c:pt idx="23995">
                  <c:v>95.51205585568151</c:v>
                </c:pt>
                <c:pt idx="23996">
                  <c:v>95.512718293197835</c:v>
                </c:pt>
                <c:pt idx="23997">
                  <c:v>95.513380703177404</c:v>
                </c:pt>
                <c:pt idx="23998">
                  <c:v>95.514043085622532</c:v>
                </c:pt>
                <c:pt idx="23999">
                  <c:v>95.514705440535494</c:v>
                </c:pt>
                <c:pt idx="24000">
                  <c:v>95.51536776791859</c:v>
                </c:pt>
                <c:pt idx="24001">
                  <c:v>95.516030067774111</c:v>
                </c:pt>
                <c:pt idx="24002">
                  <c:v>95.516692340104328</c:v>
                </c:pt>
                <c:pt idx="24003">
                  <c:v>95.517354584911544</c:v>
                </c:pt>
                <c:pt idx="24004">
                  <c:v>95.518016802198062</c:v>
                </c:pt>
                <c:pt idx="24005">
                  <c:v>95.518678991966127</c:v>
                </c:pt>
                <c:pt idx="24006">
                  <c:v>95.51934115421804</c:v>
                </c:pt>
                <c:pt idx="24007">
                  <c:v>95.520003288956119</c:v>
                </c:pt>
                <c:pt idx="24008">
                  <c:v>95.520665396182608</c:v>
                </c:pt>
                <c:pt idx="24009">
                  <c:v>95.521327475899795</c:v>
                </c:pt>
                <c:pt idx="24010">
                  <c:v>95.521989528110012</c:v>
                </c:pt>
                <c:pt idx="24011">
                  <c:v>95.522651552815503</c:v>
                </c:pt>
                <c:pt idx="24012">
                  <c:v>95.523313550018557</c:v>
                </c:pt>
                <c:pt idx="24013">
                  <c:v>95.523975519721503</c:v>
                </c:pt>
                <c:pt idx="24014">
                  <c:v>95.524637461926559</c:v>
                </c:pt>
                <c:pt idx="24015">
                  <c:v>95.52529937663607</c:v>
                </c:pt>
                <c:pt idx="24016">
                  <c:v>95.525961263852267</c:v>
                </c:pt>
                <c:pt idx="24017">
                  <c:v>95.526623123577437</c:v>
                </c:pt>
                <c:pt idx="24018">
                  <c:v>95.527284955813926</c:v>
                </c:pt>
                <c:pt idx="24019">
                  <c:v>95.527946760563935</c:v>
                </c:pt>
                <c:pt idx="24020">
                  <c:v>95.528608537829825</c:v>
                </c:pt>
                <c:pt idx="24021">
                  <c:v>95.529270287613826</c:v>
                </c:pt>
                <c:pt idx="24022">
                  <c:v>95.529932009918241</c:v>
                </c:pt>
                <c:pt idx="24023">
                  <c:v>95.530593704745343</c:v>
                </c:pt>
                <c:pt idx="24024">
                  <c:v>95.531255372097405</c:v>
                </c:pt>
                <c:pt idx="24025">
                  <c:v>95.531917011976759</c:v>
                </c:pt>
                <c:pt idx="24026">
                  <c:v>95.532578624385593</c:v>
                </c:pt>
                <c:pt idx="24027">
                  <c:v>95.533240209326266</c:v>
                </c:pt>
                <c:pt idx="24028">
                  <c:v>95.533901766801037</c:v>
                </c:pt>
                <c:pt idx="24029">
                  <c:v>95.534563296812195</c:v>
                </c:pt>
                <c:pt idx="24030">
                  <c:v>95.535224799362013</c:v>
                </c:pt>
                <c:pt idx="24031">
                  <c:v>95.535886274452736</c:v>
                </c:pt>
                <c:pt idx="24032">
                  <c:v>95.536547722086723</c:v>
                </c:pt>
                <c:pt idx="24033">
                  <c:v>95.537209142266178</c:v>
                </c:pt>
                <c:pt idx="24034">
                  <c:v>95.537870534993417</c:v>
                </c:pt>
                <c:pt idx="24035">
                  <c:v>95.538531900270712</c:v>
                </c:pt>
                <c:pt idx="24036">
                  <c:v>95.539193238100324</c:v>
                </c:pt>
                <c:pt idx="24037">
                  <c:v>95.539854548484556</c:v>
                </c:pt>
                <c:pt idx="24038">
                  <c:v>95.540515831425665</c:v>
                </c:pt>
                <c:pt idx="24039">
                  <c:v>95.54117708692597</c:v>
                </c:pt>
                <c:pt idx="24040">
                  <c:v>95.541838314987686</c:v>
                </c:pt>
                <c:pt idx="24041">
                  <c:v>95.542499515613144</c:v>
                </c:pt>
                <c:pt idx="24042">
                  <c:v>95.543160688804576</c:v>
                </c:pt>
                <c:pt idx="24043">
                  <c:v>95.543821834564312</c:v>
                </c:pt>
                <c:pt idx="24044">
                  <c:v>95.544482952894555</c:v>
                </c:pt>
                <c:pt idx="24045">
                  <c:v>95.545144043797663</c:v>
                </c:pt>
                <c:pt idx="24046">
                  <c:v>95.545805107275854</c:v>
                </c:pt>
                <c:pt idx="24047">
                  <c:v>95.546466143331429</c:v>
                </c:pt>
                <c:pt idx="24048">
                  <c:v>95.547127151966663</c:v>
                </c:pt>
                <c:pt idx="24049">
                  <c:v>95.547788133183801</c:v>
                </c:pt>
                <c:pt idx="24050">
                  <c:v>95.548449086985158</c:v>
                </c:pt>
                <c:pt idx="24051">
                  <c:v>95.549110013372967</c:v>
                </c:pt>
                <c:pt idx="24052">
                  <c:v>95.549770912349558</c:v>
                </c:pt>
                <c:pt idx="24053">
                  <c:v>95.550431783917162</c:v>
                </c:pt>
                <c:pt idx="24054">
                  <c:v>95.551092628078038</c:v>
                </c:pt>
                <c:pt idx="24055">
                  <c:v>95.551753444834503</c:v>
                </c:pt>
                <c:pt idx="24056">
                  <c:v>95.552414234188802</c:v>
                </c:pt>
                <c:pt idx="24057">
                  <c:v>95.553074996143209</c:v>
                </c:pt>
                <c:pt idx="24058">
                  <c:v>95.553735730700012</c:v>
                </c:pt>
                <c:pt idx="24059">
                  <c:v>95.554396437861456</c:v>
                </c:pt>
                <c:pt idx="24060">
                  <c:v>95.555057117629843</c:v>
                </c:pt>
                <c:pt idx="24061">
                  <c:v>95.555717770007448</c:v>
                </c:pt>
                <c:pt idx="24062">
                  <c:v>95.5563783949965</c:v>
                </c:pt>
                <c:pt idx="24063">
                  <c:v>95.557038992599303</c:v>
                </c:pt>
                <c:pt idx="24064">
                  <c:v>95.557699562818115</c:v>
                </c:pt>
                <c:pt idx="24065">
                  <c:v>95.55836010565524</c:v>
                </c:pt>
                <c:pt idx="24066">
                  <c:v>95.559020621112865</c:v>
                </c:pt>
                <c:pt idx="24067">
                  <c:v>95.559681109193349</c:v>
                </c:pt>
                <c:pt idx="24068">
                  <c:v>95.560341569898924</c:v>
                </c:pt>
                <c:pt idx="24069">
                  <c:v>95.561002003231863</c:v>
                </c:pt>
                <c:pt idx="24070">
                  <c:v>95.561662409194412</c:v>
                </c:pt>
                <c:pt idx="24071">
                  <c:v>95.562322787788872</c:v>
                </c:pt>
                <c:pt idx="24072">
                  <c:v>95.562983139017504</c:v>
                </c:pt>
                <c:pt idx="24073">
                  <c:v>95.563643462882567</c:v>
                </c:pt>
                <c:pt idx="24074">
                  <c:v>95.56430375938632</c:v>
                </c:pt>
                <c:pt idx="24075">
                  <c:v>95.564964028531065</c:v>
                </c:pt>
                <c:pt idx="24076">
                  <c:v>95.565624270319034</c:v>
                </c:pt>
                <c:pt idx="24077">
                  <c:v>95.566284484752501</c:v>
                </c:pt>
                <c:pt idx="24078">
                  <c:v>95.566944671833767</c:v>
                </c:pt>
                <c:pt idx="24079">
                  <c:v>95.567604831565063</c:v>
                </c:pt>
                <c:pt idx="24080">
                  <c:v>95.56826496394865</c:v>
                </c:pt>
                <c:pt idx="24081">
                  <c:v>95.568925068986786</c:v>
                </c:pt>
                <c:pt idx="24082">
                  <c:v>95.569585146681789</c:v>
                </c:pt>
                <c:pt idx="24083">
                  <c:v>95.570245197035874</c:v>
                </c:pt>
                <c:pt idx="24084">
                  <c:v>95.57090522005133</c:v>
                </c:pt>
                <c:pt idx="24085">
                  <c:v>95.571565215730431</c:v>
                </c:pt>
                <c:pt idx="24086">
                  <c:v>95.572225184075393</c:v>
                </c:pt>
                <c:pt idx="24087">
                  <c:v>95.572885125088519</c:v>
                </c:pt>
                <c:pt idx="24088">
                  <c:v>95.573545038772082</c:v>
                </c:pt>
                <c:pt idx="24089">
                  <c:v>95.574204925128299</c:v>
                </c:pt>
                <c:pt idx="24090">
                  <c:v>95.574864784159487</c:v>
                </c:pt>
                <c:pt idx="24091">
                  <c:v>95.575524615867906</c:v>
                </c:pt>
                <c:pt idx="24092">
                  <c:v>95.576184420255757</c:v>
                </c:pt>
                <c:pt idx="24093">
                  <c:v>95.576844197325386</c:v>
                </c:pt>
                <c:pt idx="24094">
                  <c:v>95.577503947078966</c:v>
                </c:pt>
                <c:pt idx="24095">
                  <c:v>95.57816366951883</c:v>
                </c:pt>
                <c:pt idx="24096">
                  <c:v>95.578823364647207</c:v>
                </c:pt>
                <c:pt idx="24097">
                  <c:v>95.579483032466371</c:v>
                </c:pt>
                <c:pt idx="24098">
                  <c:v>95.580142672978567</c:v>
                </c:pt>
                <c:pt idx="24099">
                  <c:v>95.580802286186099</c:v>
                </c:pt>
                <c:pt idx="24100">
                  <c:v>95.581461872091168</c:v>
                </c:pt>
                <c:pt idx="24101">
                  <c:v>95.582121430696077</c:v>
                </c:pt>
                <c:pt idx="24102">
                  <c:v>95.582780962003056</c:v>
                </c:pt>
                <c:pt idx="24103">
                  <c:v>95.58344046601438</c:v>
                </c:pt>
                <c:pt idx="24104">
                  <c:v>95.58409994273228</c:v>
                </c:pt>
                <c:pt idx="24105">
                  <c:v>95.584759392159086</c:v>
                </c:pt>
                <c:pt idx="24106">
                  <c:v>95.585418814297</c:v>
                </c:pt>
                <c:pt idx="24107">
                  <c:v>95.586078209148269</c:v>
                </c:pt>
                <c:pt idx="24108">
                  <c:v>95.586737576715194</c:v>
                </c:pt>
                <c:pt idx="24109">
                  <c:v>95.587396917000007</c:v>
                </c:pt>
                <c:pt idx="24110">
                  <c:v>95.588056230004995</c:v>
                </c:pt>
                <c:pt idx="24111">
                  <c:v>95.588715515732375</c:v>
                </c:pt>
                <c:pt idx="24112">
                  <c:v>95.589374774184407</c:v>
                </c:pt>
                <c:pt idx="24113">
                  <c:v>95.590034005363393</c:v>
                </c:pt>
                <c:pt idx="24114">
                  <c:v>95.590693209271535</c:v>
                </c:pt>
                <c:pt idx="24115">
                  <c:v>95.591352385911108</c:v>
                </c:pt>
                <c:pt idx="24116">
                  <c:v>95.592011535284399</c:v>
                </c:pt>
                <c:pt idx="24117">
                  <c:v>95.592670657393597</c:v>
                </c:pt>
                <c:pt idx="24118">
                  <c:v>95.593329752241033</c:v>
                </c:pt>
                <c:pt idx="24119">
                  <c:v>95.593988819828908</c:v>
                </c:pt>
                <c:pt idx="24120">
                  <c:v>95.594647860159526</c:v>
                </c:pt>
                <c:pt idx="24121">
                  <c:v>95.59530687323506</c:v>
                </c:pt>
                <c:pt idx="24122">
                  <c:v>95.59596585905787</c:v>
                </c:pt>
                <c:pt idx="24123">
                  <c:v>95.596624817630115</c:v>
                </c:pt>
                <c:pt idx="24124">
                  <c:v>95.597283748954112</c:v>
                </c:pt>
                <c:pt idx="24125">
                  <c:v>95.597942653032092</c:v>
                </c:pt>
                <c:pt idx="24126">
                  <c:v>95.598601529866286</c:v>
                </c:pt>
                <c:pt idx="24127">
                  <c:v>95.599260379458954</c:v>
                </c:pt>
                <c:pt idx="24128">
                  <c:v>95.599919201812412</c:v>
                </c:pt>
                <c:pt idx="24129">
                  <c:v>95.60057799692882</c:v>
                </c:pt>
                <c:pt idx="24130">
                  <c:v>95.601236764810508</c:v>
                </c:pt>
                <c:pt idx="24131">
                  <c:v>95.601895505459638</c:v>
                </c:pt>
                <c:pt idx="24132">
                  <c:v>95.602554218878566</c:v>
                </c:pt>
                <c:pt idx="24133">
                  <c:v>95.603212905069483</c:v>
                </c:pt>
                <c:pt idx="24134">
                  <c:v>95.603871564034634</c:v>
                </c:pt>
                <c:pt idx="24135">
                  <c:v>95.604530195776306</c:v>
                </c:pt>
                <c:pt idx="24136">
                  <c:v>95.605188800296716</c:v>
                </c:pt>
                <c:pt idx="24137">
                  <c:v>95.605847377598124</c:v>
                </c:pt>
                <c:pt idx="24138">
                  <c:v>95.606505927682775</c:v>
                </c:pt>
                <c:pt idx="24139">
                  <c:v>95.607164450552943</c:v>
                </c:pt>
                <c:pt idx="24140">
                  <c:v>95.607822946210845</c:v>
                </c:pt>
                <c:pt idx="24141">
                  <c:v>95.608481414658769</c:v>
                </c:pt>
                <c:pt idx="24142">
                  <c:v>95.609139855898917</c:v>
                </c:pt>
                <c:pt idx="24143">
                  <c:v>95.609798269933563</c:v>
                </c:pt>
                <c:pt idx="24144">
                  <c:v>95.610456656764953</c:v>
                </c:pt>
                <c:pt idx="24145">
                  <c:v>95.611115016395331</c:v>
                </c:pt>
                <c:pt idx="24146">
                  <c:v>95.611773348826972</c:v>
                </c:pt>
                <c:pt idx="24147">
                  <c:v>95.612431654062064</c:v>
                </c:pt>
                <c:pt idx="24148">
                  <c:v>95.613089932102909</c:v>
                </c:pt>
                <c:pt idx="24149">
                  <c:v>95.613748182951738</c:v>
                </c:pt>
                <c:pt idx="24150">
                  <c:v>95.614406406610769</c:v>
                </c:pt>
                <c:pt idx="24151">
                  <c:v>95.615064603082274</c:v>
                </c:pt>
                <c:pt idx="24152">
                  <c:v>95.615722772368514</c:v>
                </c:pt>
                <c:pt idx="24153">
                  <c:v>95.616380914471705</c:v>
                </c:pt>
                <c:pt idx="24154">
                  <c:v>95.617039029394107</c:v>
                </c:pt>
                <c:pt idx="24155">
                  <c:v>95.617697117137979</c:v>
                </c:pt>
                <c:pt idx="24156">
                  <c:v>95.618355177705524</c:v>
                </c:pt>
                <c:pt idx="24157">
                  <c:v>95.619013211099031</c:v>
                </c:pt>
                <c:pt idx="24158">
                  <c:v>95.619671217320715</c:v>
                </c:pt>
                <c:pt idx="24159">
                  <c:v>95.620329196372822</c:v>
                </c:pt>
                <c:pt idx="24160">
                  <c:v>95.620987148257612</c:v>
                </c:pt>
                <c:pt idx="24161">
                  <c:v>95.621645072977316</c:v>
                </c:pt>
                <c:pt idx="24162">
                  <c:v>95.622302970534179</c:v>
                </c:pt>
                <c:pt idx="24163">
                  <c:v>95.622960840930432</c:v>
                </c:pt>
                <c:pt idx="24164">
                  <c:v>95.623618684168349</c:v>
                </c:pt>
                <c:pt idx="24165">
                  <c:v>95.624276500250161</c:v>
                </c:pt>
                <c:pt idx="24166">
                  <c:v>95.624934289178086</c:v>
                </c:pt>
                <c:pt idx="24167">
                  <c:v>95.625592050954396</c:v>
                </c:pt>
                <c:pt idx="24168">
                  <c:v>95.626249785581294</c:v>
                </c:pt>
                <c:pt idx="24169">
                  <c:v>95.626907493061069</c:v>
                </c:pt>
                <c:pt idx="24170">
                  <c:v>95.627565173395951</c:v>
                </c:pt>
                <c:pt idx="24171">
                  <c:v>95.628222826588157</c:v>
                </c:pt>
                <c:pt idx="24172">
                  <c:v>95.628880452639919</c:v>
                </c:pt>
                <c:pt idx="24173">
                  <c:v>95.62953805155351</c:v>
                </c:pt>
                <c:pt idx="24174">
                  <c:v>95.630195623331161</c:v>
                </c:pt>
                <c:pt idx="24175">
                  <c:v>95.63085316797509</c:v>
                </c:pt>
                <c:pt idx="24176">
                  <c:v>95.631510685487569</c:v>
                </c:pt>
                <c:pt idx="24177">
                  <c:v>95.632168175870831</c:v>
                </c:pt>
                <c:pt idx="24178">
                  <c:v>95.632825639127091</c:v>
                </c:pt>
                <c:pt idx="24179">
                  <c:v>95.63348307525861</c:v>
                </c:pt>
                <c:pt idx="24180">
                  <c:v>95.634140484267576</c:v>
                </c:pt>
                <c:pt idx="24181">
                  <c:v>95.634797866156319</c:v>
                </c:pt>
                <c:pt idx="24182">
                  <c:v>95.635455220926985</c:v>
                </c:pt>
                <c:pt idx="24183">
                  <c:v>95.636112548581892</c:v>
                </c:pt>
                <c:pt idx="24184">
                  <c:v>95.636769849123212</c:v>
                </c:pt>
                <c:pt idx="24185">
                  <c:v>95.637427122553206</c:v>
                </c:pt>
                <c:pt idx="24186">
                  <c:v>95.638084368874132</c:v>
                </c:pt>
                <c:pt idx="24187">
                  <c:v>95.63874158808818</c:v>
                </c:pt>
                <c:pt idx="24188">
                  <c:v>95.63939878019761</c:v>
                </c:pt>
                <c:pt idx="24189">
                  <c:v>95.640055945204693</c:v>
                </c:pt>
                <c:pt idx="24190">
                  <c:v>95.640713083111592</c:v>
                </c:pt>
                <c:pt idx="24191">
                  <c:v>95.641370193920594</c:v>
                </c:pt>
                <c:pt idx="24192">
                  <c:v>95.642027277633915</c:v>
                </c:pt>
                <c:pt idx="24193">
                  <c:v>95.642684334253786</c:v>
                </c:pt>
                <c:pt idx="24194">
                  <c:v>95.64334136378244</c:v>
                </c:pt>
                <c:pt idx="24195">
                  <c:v>95.643998366222135</c:v>
                </c:pt>
                <c:pt idx="24196">
                  <c:v>95.644655341575117</c:v>
                </c:pt>
                <c:pt idx="24197">
                  <c:v>95.645312289843545</c:v>
                </c:pt>
                <c:pt idx="24198">
                  <c:v>95.645969211029737</c:v>
                </c:pt>
                <c:pt idx="24199">
                  <c:v>95.646626105135852</c:v>
                </c:pt>
                <c:pt idx="24200">
                  <c:v>95.647282972164177</c:v>
                </c:pt>
                <c:pt idx="24201">
                  <c:v>95.647939812116917</c:v>
                </c:pt>
                <c:pt idx="24202">
                  <c:v>95.648596624996316</c:v>
                </c:pt>
                <c:pt idx="24203">
                  <c:v>95.649253410804619</c:v>
                </c:pt>
                <c:pt idx="24204">
                  <c:v>95.649910169544015</c:v>
                </c:pt>
                <c:pt idx="24205">
                  <c:v>95.650566901216777</c:v>
                </c:pt>
                <c:pt idx="24206">
                  <c:v>95.651223605825137</c:v>
                </c:pt>
                <c:pt idx="24207">
                  <c:v>95.65188028337127</c:v>
                </c:pt>
                <c:pt idx="24208">
                  <c:v>95.652536933857462</c:v>
                </c:pt>
                <c:pt idx="24209">
                  <c:v>95.653193557285917</c:v>
                </c:pt>
                <c:pt idx="24210">
                  <c:v>95.653850153658865</c:v>
                </c:pt>
                <c:pt idx="24211">
                  <c:v>95.654506722978567</c:v>
                </c:pt>
                <c:pt idx="24212">
                  <c:v>95.655163265247225</c:v>
                </c:pt>
                <c:pt idx="24213">
                  <c:v>95.655819780467084</c:v>
                </c:pt>
                <c:pt idx="24214">
                  <c:v>95.656476268640318</c:v>
                </c:pt>
                <c:pt idx="24215">
                  <c:v>95.657132729769216</c:v>
                </c:pt>
                <c:pt idx="24216">
                  <c:v>95.657789163855995</c:v>
                </c:pt>
                <c:pt idx="24217">
                  <c:v>95.658445570902884</c:v>
                </c:pt>
                <c:pt idx="24218">
                  <c:v>95.659101950912088</c:v>
                </c:pt>
                <c:pt idx="24219">
                  <c:v>95.659758303885852</c:v>
                </c:pt>
                <c:pt idx="24220">
                  <c:v>95.660414629826406</c:v>
                </c:pt>
                <c:pt idx="24221">
                  <c:v>95.661070928735967</c:v>
                </c:pt>
                <c:pt idx="24222">
                  <c:v>95.661727200616781</c:v>
                </c:pt>
                <c:pt idx="24223">
                  <c:v>95.66238344547105</c:v>
                </c:pt>
                <c:pt idx="24224">
                  <c:v>95.663039663300964</c:v>
                </c:pt>
                <c:pt idx="24225">
                  <c:v>95.663695854108838</c:v>
                </c:pt>
                <c:pt idx="24226">
                  <c:v>95.66435201789686</c:v>
                </c:pt>
                <c:pt idx="24227">
                  <c:v>95.665008154667206</c:v>
                </c:pt>
                <c:pt idx="24228">
                  <c:v>95.665664264422162</c:v>
                </c:pt>
                <c:pt idx="24229">
                  <c:v>95.666320347163975</c:v>
                </c:pt>
                <c:pt idx="24230">
                  <c:v>95.666976402894761</c:v>
                </c:pt>
                <c:pt idx="24231">
                  <c:v>95.667632431616852</c:v>
                </c:pt>
                <c:pt idx="24232">
                  <c:v>95.668288433332421</c:v>
                </c:pt>
                <c:pt idx="24233">
                  <c:v>95.668944408043672</c:v>
                </c:pt>
                <c:pt idx="24234">
                  <c:v>95.669600355752891</c:v>
                </c:pt>
                <c:pt idx="24235">
                  <c:v>95.670256276462254</c:v>
                </c:pt>
                <c:pt idx="24236">
                  <c:v>95.670912170173992</c:v>
                </c:pt>
                <c:pt idx="24237">
                  <c:v>95.671568036890335</c:v>
                </c:pt>
                <c:pt idx="24238">
                  <c:v>95.672223876613486</c:v>
                </c:pt>
                <c:pt idx="24239">
                  <c:v>95.67287968934572</c:v>
                </c:pt>
                <c:pt idx="24240">
                  <c:v>95.673535475089182</c:v>
                </c:pt>
                <c:pt idx="24241">
                  <c:v>95.674191233846145</c:v>
                </c:pt>
                <c:pt idx="24242">
                  <c:v>95.674846965618826</c:v>
                </c:pt>
                <c:pt idx="24243">
                  <c:v>95.675502670409401</c:v>
                </c:pt>
                <c:pt idx="24244">
                  <c:v>95.676158348220184</c:v>
                </c:pt>
                <c:pt idx="24245">
                  <c:v>95.676813999053294</c:v>
                </c:pt>
                <c:pt idx="24246">
                  <c:v>95.677469622911019</c:v>
                </c:pt>
                <c:pt idx="24247">
                  <c:v>95.678125219795547</c:v>
                </c:pt>
                <c:pt idx="24248">
                  <c:v>95.67878078970908</c:v>
                </c:pt>
                <c:pt idx="24249">
                  <c:v>95.67943633265385</c:v>
                </c:pt>
                <c:pt idx="24250">
                  <c:v>95.680091848632117</c:v>
                </c:pt>
                <c:pt idx="24251">
                  <c:v>95.680747337646082</c:v>
                </c:pt>
                <c:pt idx="24252">
                  <c:v>95.681402799697921</c:v>
                </c:pt>
                <c:pt idx="24253">
                  <c:v>95.682058234789906</c:v>
                </c:pt>
                <c:pt idx="24254">
                  <c:v>95.682713642924227</c:v>
                </c:pt>
                <c:pt idx="24255">
                  <c:v>95.683369024103087</c:v>
                </c:pt>
                <c:pt idx="24256">
                  <c:v>95.684024378328729</c:v>
                </c:pt>
                <c:pt idx="24257">
                  <c:v>95.684679705603344</c:v>
                </c:pt>
                <c:pt idx="24258">
                  <c:v>95.68533500592919</c:v>
                </c:pt>
                <c:pt idx="24259">
                  <c:v>95.68599027930847</c:v>
                </c:pt>
                <c:pt idx="24260">
                  <c:v>95.686645525743373</c:v>
                </c:pt>
                <c:pt idx="24261">
                  <c:v>95.687300745236115</c:v>
                </c:pt>
                <c:pt idx="24262">
                  <c:v>95.687955937788942</c:v>
                </c:pt>
                <c:pt idx="24263">
                  <c:v>95.688611103404071</c:v>
                </c:pt>
                <c:pt idx="24264">
                  <c:v>95.689266242083661</c:v>
                </c:pt>
                <c:pt idx="24265">
                  <c:v>95.689921353829988</c:v>
                </c:pt>
                <c:pt idx="24266">
                  <c:v>95.690576438645252</c:v>
                </c:pt>
                <c:pt idx="24267">
                  <c:v>95.691231496531685</c:v>
                </c:pt>
                <c:pt idx="24268">
                  <c:v>95.69188652749142</c:v>
                </c:pt>
                <c:pt idx="24269">
                  <c:v>95.692541531526757</c:v>
                </c:pt>
                <c:pt idx="24270">
                  <c:v>95.693196508639872</c:v>
                </c:pt>
                <c:pt idx="24271">
                  <c:v>95.693851458832995</c:v>
                </c:pt>
                <c:pt idx="24272">
                  <c:v>95.694506382108329</c:v>
                </c:pt>
                <c:pt idx="24273">
                  <c:v>95.695161278468063</c:v>
                </c:pt>
                <c:pt idx="24274">
                  <c:v>95.695816147914442</c:v>
                </c:pt>
                <c:pt idx="24275">
                  <c:v>95.696470990449683</c:v>
                </c:pt>
                <c:pt idx="24276">
                  <c:v>95.69712580607596</c:v>
                </c:pt>
                <c:pt idx="24277">
                  <c:v>95.697780594795532</c:v>
                </c:pt>
                <c:pt idx="24278">
                  <c:v>95.698435356610588</c:v>
                </c:pt>
                <c:pt idx="24279">
                  <c:v>95.699090091523303</c:v>
                </c:pt>
                <c:pt idx="24280">
                  <c:v>95.699744799535949</c:v>
                </c:pt>
                <c:pt idx="24281">
                  <c:v>95.700399480650702</c:v>
                </c:pt>
                <c:pt idx="24282">
                  <c:v>95.701054134869764</c:v>
                </c:pt>
                <c:pt idx="24283">
                  <c:v>95.701708762195381</c:v>
                </c:pt>
                <c:pt idx="24284">
                  <c:v>95.702363362629725</c:v>
                </c:pt>
                <c:pt idx="24285">
                  <c:v>95.703017936175016</c:v>
                </c:pt>
                <c:pt idx="24286">
                  <c:v>95.703672482833483</c:v>
                </c:pt>
                <c:pt idx="24287">
                  <c:v>95.704327002607329</c:v>
                </c:pt>
                <c:pt idx="24288">
                  <c:v>95.704981495498743</c:v>
                </c:pt>
                <c:pt idx="24289">
                  <c:v>95.705635961509913</c:v>
                </c:pt>
                <c:pt idx="24290">
                  <c:v>95.706290400643098</c:v>
                </c:pt>
                <c:pt idx="24291">
                  <c:v>95.706944812900502</c:v>
                </c:pt>
                <c:pt idx="24292">
                  <c:v>95.707599198284299</c:v>
                </c:pt>
                <c:pt idx="24293">
                  <c:v>95.708253556796734</c:v>
                </c:pt>
                <c:pt idx="24294">
                  <c:v>95.708907888439967</c:v>
                </c:pt>
                <c:pt idx="24295">
                  <c:v>95.709562193216215</c:v>
                </c:pt>
                <c:pt idx="24296">
                  <c:v>95.710216471127723</c:v>
                </c:pt>
                <c:pt idx="24297">
                  <c:v>95.710870722176665</c:v>
                </c:pt>
                <c:pt idx="24298">
                  <c:v>95.711524946365259</c:v>
                </c:pt>
                <c:pt idx="24299">
                  <c:v>95.712179143695693</c:v>
                </c:pt>
                <c:pt idx="24300">
                  <c:v>95.712833314170211</c:v>
                </c:pt>
                <c:pt idx="24301">
                  <c:v>95.713487457790976</c:v>
                </c:pt>
                <c:pt idx="24302">
                  <c:v>95.714141574560202</c:v>
                </c:pt>
                <c:pt idx="24303">
                  <c:v>95.714795664480079</c:v>
                </c:pt>
                <c:pt idx="24304">
                  <c:v>95.715449727552866</c:v>
                </c:pt>
                <c:pt idx="24305">
                  <c:v>95.716103763780723</c:v>
                </c:pt>
                <c:pt idx="24306">
                  <c:v>95.716757773165853</c:v>
                </c:pt>
                <c:pt idx="24307">
                  <c:v>95.717411755710486</c:v>
                </c:pt>
                <c:pt idx="24308">
                  <c:v>95.718065711416813</c:v>
                </c:pt>
                <c:pt idx="24309">
                  <c:v>95.718719640287006</c:v>
                </c:pt>
                <c:pt idx="24310">
                  <c:v>95.719373542323282</c:v>
                </c:pt>
                <c:pt idx="24311">
                  <c:v>95.720027417527888</c:v>
                </c:pt>
                <c:pt idx="24312">
                  <c:v>95.720681265902968</c:v>
                </c:pt>
                <c:pt idx="24313">
                  <c:v>95.721335087450782</c:v>
                </c:pt>
                <c:pt idx="24314">
                  <c:v>95.721988882173477</c:v>
                </c:pt>
                <c:pt idx="24315">
                  <c:v>95.722642650073269</c:v>
                </c:pt>
                <c:pt idx="24316">
                  <c:v>95.723296391152374</c:v>
                </c:pt>
                <c:pt idx="24317">
                  <c:v>95.723950105412996</c:v>
                </c:pt>
                <c:pt idx="24318">
                  <c:v>95.72460379285728</c:v>
                </c:pt>
                <c:pt idx="24319">
                  <c:v>95.725257453487501</c:v>
                </c:pt>
                <c:pt idx="24320">
                  <c:v>95.725911087305789</c:v>
                </c:pt>
                <c:pt idx="24321">
                  <c:v>95.726564694314419</c:v>
                </c:pt>
                <c:pt idx="24322">
                  <c:v>95.72721827451555</c:v>
                </c:pt>
                <c:pt idx="24323">
                  <c:v>95.727871827911372</c:v>
                </c:pt>
                <c:pt idx="24324">
                  <c:v>95.728525354504072</c:v>
                </c:pt>
                <c:pt idx="24325">
                  <c:v>95.72917885429591</c:v>
                </c:pt>
                <c:pt idx="24326">
                  <c:v>95.729832327289017</c:v>
                </c:pt>
                <c:pt idx="24327">
                  <c:v>95.730485773485611</c:v>
                </c:pt>
                <c:pt idx="24328">
                  <c:v>95.731139192887909</c:v>
                </c:pt>
                <c:pt idx="24329">
                  <c:v>95.731792585498084</c:v>
                </c:pt>
                <c:pt idx="24330">
                  <c:v>95.732445951318368</c:v>
                </c:pt>
                <c:pt idx="24331">
                  <c:v>95.733099290350921</c:v>
                </c:pt>
                <c:pt idx="24332">
                  <c:v>95.73375260259796</c:v>
                </c:pt>
                <c:pt idx="24333">
                  <c:v>95.734405888061687</c:v>
                </c:pt>
                <c:pt idx="24334">
                  <c:v>95.735059146744277</c:v>
                </c:pt>
                <c:pt idx="24335">
                  <c:v>95.735712378647932</c:v>
                </c:pt>
                <c:pt idx="24336">
                  <c:v>95.736365583774813</c:v>
                </c:pt>
                <c:pt idx="24337">
                  <c:v>95.737018762127207</c:v>
                </c:pt>
                <c:pt idx="24338">
                  <c:v>95.737671913707217</c:v>
                </c:pt>
                <c:pt idx="24339">
                  <c:v>95.73832503851709</c:v>
                </c:pt>
                <c:pt idx="24340">
                  <c:v>95.738978136559012</c:v>
                </c:pt>
                <c:pt idx="24341">
                  <c:v>95.739631207835146</c:v>
                </c:pt>
                <c:pt idx="24342">
                  <c:v>95.740284252347706</c:v>
                </c:pt>
                <c:pt idx="24343">
                  <c:v>95.740937270098925</c:v>
                </c:pt>
                <c:pt idx="24344">
                  <c:v>95.74159026109092</c:v>
                </c:pt>
                <c:pt idx="24345">
                  <c:v>95.742243225325936</c:v>
                </c:pt>
                <c:pt idx="24346">
                  <c:v>95.742896162806161</c:v>
                </c:pt>
                <c:pt idx="24347">
                  <c:v>95.743549073533771</c:v>
                </c:pt>
                <c:pt idx="24348">
                  <c:v>95.744201957510995</c:v>
                </c:pt>
                <c:pt idx="24349">
                  <c:v>95.744854814739952</c:v>
                </c:pt>
                <c:pt idx="24350">
                  <c:v>95.745507645222929</c:v>
                </c:pt>
                <c:pt idx="24351">
                  <c:v>95.74616044896203</c:v>
                </c:pt>
                <c:pt idx="24352">
                  <c:v>95.746813225959485</c:v>
                </c:pt>
                <c:pt idx="24353">
                  <c:v>95.747465976217512</c:v>
                </c:pt>
                <c:pt idx="24354">
                  <c:v>95.748118699738257</c:v>
                </c:pt>
                <c:pt idx="24355">
                  <c:v>95.748771396523892</c:v>
                </c:pt>
                <c:pt idx="24356">
                  <c:v>95.749424066576665</c:v>
                </c:pt>
                <c:pt idx="24357">
                  <c:v>95.750076709898764</c:v>
                </c:pt>
                <c:pt idx="24358">
                  <c:v>95.750729326492319</c:v>
                </c:pt>
                <c:pt idx="24359">
                  <c:v>95.751381916359591</c:v>
                </c:pt>
                <c:pt idx="24360">
                  <c:v>95.752034479502697</c:v>
                </c:pt>
                <c:pt idx="24361">
                  <c:v>95.752687015923911</c:v>
                </c:pt>
                <c:pt idx="24362">
                  <c:v>95.753339525625321</c:v>
                </c:pt>
                <c:pt idx="24363">
                  <c:v>95.753992008609202</c:v>
                </c:pt>
                <c:pt idx="24364">
                  <c:v>95.754644464877686</c:v>
                </c:pt>
                <c:pt idx="24365">
                  <c:v>95.755296894433002</c:v>
                </c:pt>
                <c:pt idx="24366">
                  <c:v>95.755949297277297</c:v>
                </c:pt>
                <c:pt idx="24367">
                  <c:v>95.756601673412789</c:v>
                </c:pt>
                <c:pt idx="24368">
                  <c:v>95.75725402284165</c:v>
                </c:pt>
                <c:pt idx="24369">
                  <c:v>95.75790634556607</c:v>
                </c:pt>
                <c:pt idx="24370">
                  <c:v>95.758558641588252</c:v>
                </c:pt>
                <c:pt idx="24371">
                  <c:v>95.759210910910355</c:v>
                </c:pt>
                <c:pt idx="24372">
                  <c:v>95.759863153534582</c:v>
                </c:pt>
                <c:pt idx="24373">
                  <c:v>95.760515369463107</c:v>
                </c:pt>
                <c:pt idx="24374">
                  <c:v>95.761167558698119</c:v>
                </c:pt>
                <c:pt idx="24375">
                  <c:v>95.761819721241778</c:v>
                </c:pt>
                <c:pt idx="24376">
                  <c:v>95.762471857096315</c:v>
                </c:pt>
                <c:pt idx="24377">
                  <c:v>95.76312396626389</c:v>
                </c:pt>
                <c:pt idx="24378">
                  <c:v>95.763776048746706</c:v>
                </c:pt>
                <c:pt idx="24379">
                  <c:v>95.764428104546923</c:v>
                </c:pt>
                <c:pt idx="24380">
                  <c:v>95.765080133666743</c:v>
                </c:pt>
                <c:pt idx="24381">
                  <c:v>95.765732136108312</c:v>
                </c:pt>
                <c:pt idx="24382">
                  <c:v>95.766384111873876</c:v>
                </c:pt>
                <c:pt idx="24383">
                  <c:v>95.767036060965552</c:v>
                </c:pt>
                <c:pt idx="24384">
                  <c:v>95.767687983385557</c:v>
                </c:pt>
                <c:pt idx="24385">
                  <c:v>95.768339879136093</c:v>
                </c:pt>
                <c:pt idx="24386">
                  <c:v>95.768991748219278</c:v>
                </c:pt>
                <c:pt idx="24387">
                  <c:v>95.769643590637372</c:v>
                </c:pt>
                <c:pt idx="24388">
                  <c:v>95.770295406392492</c:v>
                </c:pt>
                <c:pt idx="24389">
                  <c:v>95.770947195486883</c:v>
                </c:pt>
                <c:pt idx="24390">
                  <c:v>95.771598957922635</c:v>
                </c:pt>
                <c:pt idx="24391">
                  <c:v>95.77225069370202</c:v>
                </c:pt>
                <c:pt idx="24392">
                  <c:v>95.772902402827143</c:v>
                </c:pt>
                <c:pt idx="24393">
                  <c:v>95.773554085300248</c:v>
                </c:pt>
                <c:pt idx="24394">
                  <c:v>95.774205741123481</c:v>
                </c:pt>
                <c:pt idx="24395">
                  <c:v>95.77485737029906</c:v>
                </c:pt>
                <c:pt idx="24396">
                  <c:v>95.775508972829101</c:v>
                </c:pt>
                <c:pt idx="24397">
                  <c:v>95.776160548715808</c:v>
                </c:pt>
                <c:pt idx="24398">
                  <c:v>95.776812097961397</c:v>
                </c:pt>
                <c:pt idx="24399">
                  <c:v>95.777463620568</c:v>
                </c:pt>
                <c:pt idx="24400">
                  <c:v>95.778115116537805</c:v>
                </c:pt>
                <c:pt idx="24401">
                  <c:v>95.778766585873015</c:v>
                </c:pt>
                <c:pt idx="24402">
                  <c:v>95.779418028575762</c:v>
                </c:pt>
                <c:pt idx="24403">
                  <c:v>95.780069444648248</c:v>
                </c:pt>
                <c:pt idx="24404">
                  <c:v>95.780720834092676</c:v>
                </c:pt>
                <c:pt idx="24405">
                  <c:v>95.781372196911192</c:v>
                </c:pt>
                <c:pt idx="24406">
                  <c:v>95.782023533105985</c:v>
                </c:pt>
                <c:pt idx="24407">
                  <c:v>95.782674842679214</c:v>
                </c:pt>
                <c:pt idx="24408">
                  <c:v>95.783326125633081</c:v>
                </c:pt>
                <c:pt idx="24409">
                  <c:v>95.783977381969748</c:v>
                </c:pt>
                <c:pt idx="24410">
                  <c:v>95.78462861169136</c:v>
                </c:pt>
                <c:pt idx="24411">
                  <c:v>95.785279814800163</c:v>
                </c:pt>
                <c:pt idx="24412">
                  <c:v>95.785930991298258</c:v>
                </c:pt>
                <c:pt idx="24413">
                  <c:v>95.786582141187878</c:v>
                </c:pt>
                <c:pt idx="24414">
                  <c:v>95.787233264471169</c:v>
                </c:pt>
                <c:pt idx="24415">
                  <c:v>95.787884361150304</c:v>
                </c:pt>
                <c:pt idx="24416">
                  <c:v>95.788535431227459</c:v>
                </c:pt>
                <c:pt idx="24417">
                  <c:v>95.78918647470482</c:v>
                </c:pt>
                <c:pt idx="24418">
                  <c:v>95.789837491584578</c:v>
                </c:pt>
                <c:pt idx="24419">
                  <c:v>95.790488481868834</c:v>
                </c:pt>
                <c:pt idx="24420">
                  <c:v>95.791139445559836</c:v>
                </c:pt>
                <c:pt idx="24421">
                  <c:v>95.791790382659698</c:v>
                </c:pt>
                <c:pt idx="24422">
                  <c:v>95.79244129317064</c:v>
                </c:pt>
                <c:pt idx="24423">
                  <c:v>95.793092177094806</c:v>
                </c:pt>
                <c:pt idx="24424">
                  <c:v>95.793743034434385</c:v>
                </c:pt>
                <c:pt idx="24425">
                  <c:v>95.794393865191537</c:v>
                </c:pt>
                <c:pt idx="24426">
                  <c:v>95.795044669368451</c:v>
                </c:pt>
                <c:pt idx="24427">
                  <c:v>95.795695446967287</c:v>
                </c:pt>
                <c:pt idx="24428">
                  <c:v>95.796346197990189</c:v>
                </c:pt>
                <c:pt idx="24429">
                  <c:v>95.796996922439348</c:v>
                </c:pt>
                <c:pt idx="24430">
                  <c:v>95.797647620316965</c:v>
                </c:pt>
                <c:pt idx="24431">
                  <c:v>95.798298291625144</c:v>
                </c:pt>
                <c:pt idx="24432">
                  <c:v>95.798948936366131</c:v>
                </c:pt>
                <c:pt idx="24433">
                  <c:v>95.799599554542041</c:v>
                </c:pt>
                <c:pt idx="24434">
                  <c:v>95.800250146155079</c:v>
                </c:pt>
                <c:pt idx="24435">
                  <c:v>95.800900711207376</c:v>
                </c:pt>
                <c:pt idx="24436">
                  <c:v>95.801551249701134</c:v>
                </c:pt>
                <c:pt idx="24437">
                  <c:v>95.802201761638472</c:v>
                </c:pt>
                <c:pt idx="24438">
                  <c:v>95.802852247021633</c:v>
                </c:pt>
                <c:pt idx="24439">
                  <c:v>95.803502705852722</c:v>
                </c:pt>
                <c:pt idx="24440">
                  <c:v>95.804153138133913</c:v>
                </c:pt>
                <c:pt idx="24441">
                  <c:v>95.804803543867422</c:v>
                </c:pt>
                <c:pt idx="24442">
                  <c:v>95.805453923055381</c:v>
                </c:pt>
                <c:pt idx="24443">
                  <c:v>95.806104275699937</c:v>
                </c:pt>
                <c:pt idx="24444">
                  <c:v>95.806754601803306</c:v>
                </c:pt>
                <c:pt idx="24445">
                  <c:v>95.807404901367605</c:v>
                </c:pt>
                <c:pt idx="24446">
                  <c:v>95.808055174395037</c:v>
                </c:pt>
                <c:pt idx="24447">
                  <c:v>95.808705420887748</c:v>
                </c:pt>
                <c:pt idx="24448">
                  <c:v>95.809355640847897</c:v>
                </c:pt>
                <c:pt idx="24449">
                  <c:v>95.810005834277675</c:v>
                </c:pt>
                <c:pt idx="24450">
                  <c:v>95.810656001179225</c:v>
                </c:pt>
                <c:pt idx="24451">
                  <c:v>95.811306141554695</c:v>
                </c:pt>
                <c:pt idx="24452">
                  <c:v>95.811956255406315</c:v>
                </c:pt>
                <c:pt idx="24453">
                  <c:v>95.812606342736188</c:v>
                </c:pt>
                <c:pt idx="24454">
                  <c:v>95.813256403546504</c:v>
                </c:pt>
                <c:pt idx="24455">
                  <c:v>95.813906437839407</c:v>
                </c:pt>
                <c:pt idx="24456">
                  <c:v>95.8145564456171</c:v>
                </c:pt>
                <c:pt idx="24457">
                  <c:v>95.815206426881687</c:v>
                </c:pt>
                <c:pt idx="24458">
                  <c:v>95.815856381635371</c:v>
                </c:pt>
                <c:pt idx="24459">
                  <c:v>95.816506309880324</c:v>
                </c:pt>
                <c:pt idx="24460">
                  <c:v>95.817156211618652</c:v>
                </c:pt>
                <c:pt idx="24461">
                  <c:v>95.817806086852599</c:v>
                </c:pt>
                <c:pt idx="24462">
                  <c:v>95.818455935584268</c:v>
                </c:pt>
                <c:pt idx="24463">
                  <c:v>95.819105757815819</c:v>
                </c:pt>
                <c:pt idx="24464">
                  <c:v>95.819755553549442</c:v>
                </c:pt>
                <c:pt idx="24465">
                  <c:v>95.820405322787295</c:v>
                </c:pt>
                <c:pt idx="24466">
                  <c:v>95.821055065531525</c:v>
                </c:pt>
                <c:pt idx="24467">
                  <c:v>95.821704781784291</c:v>
                </c:pt>
                <c:pt idx="24468">
                  <c:v>95.822354471547783</c:v>
                </c:pt>
                <c:pt idx="24469">
                  <c:v>95.823004134824103</c:v>
                </c:pt>
                <c:pt idx="24470">
                  <c:v>95.823653771615454</c:v>
                </c:pt>
                <c:pt idx="24471">
                  <c:v>95.824303381923997</c:v>
                </c:pt>
                <c:pt idx="24472">
                  <c:v>95.824952965751876</c:v>
                </c:pt>
                <c:pt idx="24473">
                  <c:v>95.825602523101225</c:v>
                </c:pt>
                <c:pt idx="24474">
                  <c:v>95.826252053974272</c:v>
                </c:pt>
                <c:pt idx="24475">
                  <c:v>95.826901558373137</c:v>
                </c:pt>
                <c:pt idx="24476">
                  <c:v>95.827551036299937</c:v>
                </c:pt>
                <c:pt idx="24477">
                  <c:v>95.828200487756902</c:v>
                </c:pt>
                <c:pt idx="24478">
                  <c:v>95.828849912746122</c:v>
                </c:pt>
                <c:pt idx="24479">
                  <c:v>95.829499311269828</c:v>
                </c:pt>
                <c:pt idx="24480">
                  <c:v>95.830148683330123</c:v>
                </c:pt>
                <c:pt idx="24481">
                  <c:v>95.830798028929166</c:v>
                </c:pt>
                <c:pt idx="24482">
                  <c:v>95.831447348069133</c:v>
                </c:pt>
                <c:pt idx="24483">
                  <c:v>95.832096640752169</c:v>
                </c:pt>
                <c:pt idx="24484">
                  <c:v>95.832745906980463</c:v>
                </c:pt>
                <c:pt idx="24485">
                  <c:v>95.833395146756132</c:v>
                </c:pt>
                <c:pt idx="24486">
                  <c:v>95.834044360081307</c:v>
                </c:pt>
                <c:pt idx="24487">
                  <c:v>95.834693546958192</c:v>
                </c:pt>
                <c:pt idx="24488">
                  <c:v>95.835342707388932</c:v>
                </c:pt>
                <c:pt idx="24489">
                  <c:v>95.835991841375673</c:v>
                </c:pt>
                <c:pt idx="24490">
                  <c:v>95.836640948920575</c:v>
                </c:pt>
                <c:pt idx="24491">
                  <c:v>95.837290030025784</c:v>
                </c:pt>
                <c:pt idx="24492">
                  <c:v>95.83793908469346</c:v>
                </c:pt>
                <c:pt idx="24493">
                  <c:v>95.838588112925777</c:v>
                </c:pt>
                <c:pt idx="24494">
                  <c:v>95.839237114724838</c:v>
                </c:pt>
                <c:pt idx="24495">
                  <c:v>95.839886090092847</c:v>
                </c:pt>
                <c:pt idx="24496">
                  <c:v>95.84053503903192</c:v>
                </c:pt>
                <c:pt idx="24497">
                  <c:v>95.841183961544218</c:v>
                </c:pt>
                <c:pt idx="24498">
                  <c:v>95.841832857631942</c:v>
                </c:pt>
                <c:pt idx="24499">
                  <c:v>95.842481727297141</c:v>
                </c:pt>
                <c:pt idx="24500">
                  <c:v>95.843130570542073</c:v>
                </c:pt>
                <c:pt idx="24501">
                  <c:v>95.843779387368826</c:v>
                </c:pt>
                <c:pt idx="24502">
                  <c:v>95.844428177779577</c:v>
                </c:pt>
                <c:pt idx="24503">
                  <c:v>95.845076941776469</c:v>
                </c:pt>
                <c:pt idx="24504">
                  <c:v>95.845725679361649</c:v>
                </c:pt>
                <c:pt idx="24505">
                  <c:v>95.846374390537264</c:v>
                </c:pt>
                <c:pt idx="24506">
                  <c:v>95.847023075305472</c:v>
                </c:pt>
                <c:pt idx="24507">
                  <c:v>95.847671733668435</c:v>
                </c:pt>
                <c:pt idx="24508">
                  <c:v>95.848320365628268</c:v>
                </c:pt>
                <c:pt idx="24509">
                  <c:v>95.848968971187176</c:v>
                </c:pt>
                <c:pt idx="24510">
                  <c:v>95.849617550347247</c:v>
                </c:pt>
                <c:pt idx="24511">
                  <c:v>95.85026610311067</c:v>
                </c:pt>
                <c:pt idx="24512">
                  <c:v>95.850914629479561</c:v>
                </c:pt>
                <c:pt idx="24513">
                  <c:v>95.851563129456125</c:v>
                </c:pt>
                <c:pt idx="24514">
                  <c:v>95.85221160304242</c:v>
                </c:pt>
                <c:pt idx="24515">
                  <c:v>95.852860050240679</c:v>
                </c:pt>
                <c:pt idx="24516">
                  <c:v>95.853508471053019</c:v>
                </c:pt>
                <c:pt idx="24517">
                  <c:v>95.854156865481571</c:v>
                </c:pt>
                <c:pt idx="24518">
                  <c:v>95.854805233528523</c:v>
                </c:pt>
                <c:pt idx="24519">
                  <c:v>95.855453575195952</c:v>
                </c:pt>
                <c:pt idx="24520">
                  <c:v>95.856101890486102</c:v>
                </c:pt>
                <c:pt idx="24521">
                  <c:v>95.856750179401018</c:v>
                </c:pt>
                <c:pt idx="24522">
                  <c:v>95.857398441942919</c:v>
                </c:pt>
                <c:pt idx="24523">
                  <c:v>95.858046678113922</c:v>
                </c:pt>
                <c:pt idx="24524">
                  <c:v>95.858694887916158</c:v>
                </c:pt>
                <c:pt idx="24525">
                  <c:v>95.859343071351816</c:v>
                </c:pt>
                <c:pt idx="24526">
                  <c:v>95.859991228422999</c:v>
                </c:pt>
                <c:pt idx="24527">
                  <c:v>95.860639359131852</c:v>
                </c:pt>
                <c:pt idx="24528">
                  <c:v>95.861287463480537</c:v>
                </c:pt>
                <c:pt idx="24529">
                  <c:v>95.861935541471212</c:v>
                </c:pt>
                <c:pt idx="24530">
                  <c:v>95.862583593105995</c:v>
                </c:pt>
                <c:pt idx="24531">
                  <c:v>95.863231618387047</c:v>
                </c:pt>
                <c:pt idx="24532">
                  <c:v>95.863879617316513</c:v>
                </c:pt>
                <c:pt idx="24533">
                  <c:v>95.864527589896497</c:v>
                </c:pt>
                <c:pt idx="24534">
                  <c:v>95.865175536129186</c:v>
                </c:pt>
                <c:pt idx="24535">
                  <c:v>95.865823456016713</c:v>
                </c:pt>
                <c:pt idx="24536">
                  <c:v>95.866471349561195</c:v>
                </c:pt>
                <c:pt idx="24537">
                  <c:v>95.867119216764792</c:v>
                </c:pt>
                <c:pt idx="24538">
                  <c:v>95.867767057629649</c:v>
                </c:pt>
                <c:pt idx="24539">
                  <c:v>95.868414872157913</c:v>
                </c:pt>
                <c:pt idx="24540">
                  <c:v>95.86906266035173</c:v>
                </c:pt>
                <c:pt idx="24541">
                  <c:v>95.869710422213231</c:v>
                </c:pt>
                <c:pt idx="24542">
                  <c:v>95.870358157744533</c:v>
                </c:pt>
                <c:pt idx="24543">
                  <c:v>95.871005866947797</c:v>
                </c:pt>
                <c:pt idx="24544">
                  <c:v>95.871653549825169</c:v>
                </c:pt>
                <c:pt idx="24545">
                  <c:v>95.872301206378793</c:v>
                </c:pt>
                <c:pt idx="24546">
                  <c:v>95.872948836610789</c:v>
                </c:pt>
                <c:pt idx="24547">
                  <c:v>95.873596440523329</c:v>
                </c:pt>
                <c:pt idx="24548">
                  <c:v>95.874244018118503</c:v>
                </c:pt>
                <c:pt idx="24549">
                  <c:v>95.874891569398514</c:v>
                </c:pt>
                <c:pt idx="24550">
                  <c:v>95.875539094365436</c:v>
                </c:pt>
                <c:pt idx="24551">
                  <c:v>95.876186593021416</c:v>
                </c:pt>
                <c:pt idx="24552">
                  <c:v>95.876834065368655</c:v>
                </c:pt>
                <c:pt idx="24553">
                  <c:v>95.877481511409201</c:v>
                </c:pt>
                <c:pt idx="24554">
                  <c:v>95.878128931145284</c:v>
                </c:pt>
                <c:pt idx="24555">
                  <c:v>95.878776324578965</c:v>
                </c:pt>
                <c:pt idx="24556">
                  <c:v>95.879423691712418</c:v>
                </c:pt>
                <c:pt idx="24557">
                  <c:v>95.880071032547775</c:v>
                </c:pt>
                <c:pt idx="24558">
                  <c:v>95.880718347087168</c:v>
                </c:pt>
                <c:pt idx="24559">
                  <c:v>95.881365635332756</c:v>
                </c:pt>
                <c:pt idx="24560">
                  <c:v>95.882012897286614</c:v>
                </c:pt>
                <c:pt idx="24561">
                  <c:v>95.882660132950932</c:v>
                </c:pt>
                <c:pt idx="24562">
                  <c:v>95.883307342327853</c:v>
                </c:pt>
                <c:pt idx="24563">
                  <c:v>95.883954525419483</c:v>
                </c:pt>
                <c:pt idx="24564">
                  <c:v>95.884601682227967</c:v>
                </c:pt>
                <c:pt idx="24565">
                  <c:v>95.885248812755407</c:v>
                </c:pt>
                <c:pt idx="24566">
                  <c:v>95.885895917004007</c:v>
                </c:pt>
                <c:pt idx="24567">
                  <c:v>95.886542994975841</c:v>
                </c:pt>
                <c:pt idx="24568">
                  <c:v>95.887190046673069</c:v>
                </c:pt>
                <c:pt idx="24569">
                  <c:v>95.88783707209781</c:v>
                </c:pt>
                <c:pt idx="24570">
                  <c:v>95.888484071252222</c:v>
                </c:pt>
                <c:pt idx="24571">
                  <c:v>95.889131044138438</c:v>
                </c:pt>
                <c:pt idx="24572">
                  <c:v>95.889777990758574</c:v>
                </c:pt>
                <c:pt idx="24573">
                  <c:v>95.890424911114721</c:v>
                </c:pt>
                <c:pt idx="24574">
                  <c:v>95.891071805209094</c:v>
                </c:pt>
                <c:pt idx="24575">
                  <c:v>95.891718673043798</c:v>
                </c:pt>
                <c:pt idx="24576">
                  <c:v>95.892365514620934</c:v>
                </c:pt>
                <c:pt idx="24577">
                  <c:v>95.893012329942621</c:v>
                </c:pt>
                <c:pt idx="24578">
                  <c:v>95.893659119011062</c:v>
                </c:pt>
                <c:pt idx="24579">
                  <c:v>95.894305881828345</c:v>
                </c:pt>
                <c:pt idx="24580">
                  <c:v>95.894952618396601</c:v>
                </c:pt>
                <c:pt idx="24581">
                  <c:v>95.895599328717978</c:v>
                </c:pt>
                <c:pt idx="24582">
                  <c:v>95.896246012794577</c:v>
                </c:pt>
                <c:pt idx="24583">
                  <c:v>95.896892670628546</c:v>
                </c:pt>
                <c:pt idx="24584">
                  <c:v>95.897539302222</c:v>
                </c:pt>
                <c:pt idx="24585">
                  <c:v>95.898185907577087</c:v>
                </c:pt>
                <c:pt idx="24586">
                  <c:v>95.898832486695937</c:v>
                </c:pt>
                <c:pt idx="24587">
                  <c:v>95.899479039580669</c:v>
                </c:pt>
                <c:pt idx="24588">
                  <c:v>95.900125566233413</c:v>
                </c:pt>
                <c:pt idx="24589">
                  <c:v>95.900772066656302</c:v>
                </c:pt>
                <c:pt idx="24590">
                  <c:v>95.901418540851452</c:v>
                </c:pt>
                <c:pt idx="24591">
                  <c:v>95.90206498882101</c:v>
                </c:pt>
                <c:pt idx="24592">
                  <c:v>95.902711410567093</c:v>
                </c:pt>
                <c:pt idx="24593">
                  <c:v>95.903357806091833</c:v>
                </c:pt>
                <c:pt idx="24594">
                  <c:v>95.904004175397333</c:v>
                </c:pt>
                <c:pt idx="24595">
                  <c:v>95.904650518485781</c:v>
                </c:pt>
                <c:pt idx="24596">
                  <c:v>95.905296835359238</c:v>
                </c:pt>
                <c:pt idx="24597">
                  <c:v>95.905943126019835</c:v>
                </c:pt>
                <c:pt idx="24598">
                  <c:v>95.906589390469748</c:v>
                </c:pt>
                <c:pt idx="24599">
                  <c:v>95.907235628711078</c:v>
                </c:pt>
                <c:pt idx="24600">
                  <c:v>95.907881840745929</c:v>
                </c:pt>
                <c:pt idx="24601">
                  <c:v>95.908528026576462</c:v>
                </c:pt>
                <c:pt idx="24602">
                  <c:v>95.909174186204766</c:v>
                </c:pt>
                <c:pt idx="24603">
                  <c:v>95.909820319632971</c:v>
                </c:pt>
                <c:pt idx="24604">
                  <c:v>95.910466426863223</c:v>
                </c:pt>
                <c:pt idx="24605">
                  <c:v>95.911112507897641</c:v>
                </c:pt>
                <c:pt idx="24606">
                  <c:v>95.911758562738385</c:v>
                </c:pt>
                <c:pt idx="24607">
                  <c:v>95.912404591387485</c:v>
                </c:pt>
                <c:pt idx="24608">
                  <c:v>95.913050593847132</c:v>
                </c:pt>
                <c:pt idx="24609">
                  <c:v>95.91369657011947</c:v>
                </c:pt>
                <c:pt idx="24610">
                  <c:v>95.914342520206546</c:v>
                </c:pt>
                <c:pt idx="24611">
                  <c:v>95.914988444110534</c:v>
                </c:pt>
                <c:pt idx="24612">
                  <c:v>95.915634341833567</c:v>
                </c:pt>
                <c:pt idx="24613">
                  <c:v>95.916280213377746</c:v>
                </c:pt>
                <c:pt idx="24614">
                  <c:v>95.916926058745162</c:v>
                </c:pt>
                <c:pt idx="24615">
                  <c:v>95.917571877938002</c:v>
                </c:pt>
                <c:pt idx="24616">
                  <c:v>95.918217670958356</c:v>
                </c:pt>
                <c:pt idx="24617">
                  <c:v>95.918863437808326</c:v>
                </c:pt>
                <c:pt idx="24618">
                  <c:v>95.91950917849006</c:v>
                </c:pt>
                <c:pt idx="24619">
                  <c:v>95.920154893005659</c:v>
                </c:pt>
                <c:pt idx="24620">
                  <c:v>95.920800581357284</c:v>
                </c:pt>
                <c:pt idx="24621">
                  <c:v>95.92144624354701</c:v>
                </c:pt>
                <c:pt idx="24622">
                  <c:v>95.922091879576982</c:v>
                </c:pt>
                <c:pt idx="24623">
                  <c:v>95.92273748944929</c:v>
                </c:pt>
                <c:pt idx="24624">
                  <c:v>95.923383073166093</c:v>
                </c:pt>
                <c:pt idx="24625">
                  <c:v>95.924028630729481</c:v>
                </c:pt>
                <c:pt idx="24626">
                  <c:v>95.924674162141585</c:v>
                </c:pt>
                <c:pt idx="24627">
                  <c:v>95.925319667404523</c:v>
                </c:pt>
                <c:pt idx="24628">
                  <c:v>95.925965146520426</c:v>
                </c:pt>
                <c:pt idx="24629">
                  <c:v>95.926610599491369</c:v>
                </c:pt>
                <c:pt idx="24630">
                  <c:v>95.927256026319512</c:v>
                </c:pt>
                <c:pt idx="24631">
                  <c:v>95.927901427006972</c:v>
                </c:pt>
                <c:pt idx="24632">
                  <c:v>95.928546801555854</c:v>
                </c:pt>
                <c:pt idx="24633">
                  <c:v>95.929192149968245</c:v>
                </c:pt>
                <c:pt idx="24634">
                  <c:v>95.929837472246319</c:v>
                </c:pt>
                <c:pt idx="24635">
                  <c:v>95.930482768392167</c:v>
                </c:pt>
                <c:pt idx="24636">
                  <c:v>95.931128038407905</c:v>
                </c:pt>
                <c:pt idx="24637">
                  <c:v>95.931773282295651</c:v>
                </c:pt>
                <c:pt idx="24638">
                  <c:v>95.932418500057508</c:v>
                </c:pt>
                <c:pt idx="24639">
                  <c:v>95.933063691695594</c:v>
                </c:pt>
                <c:pt idx="24640">
                  <c:v>95.933708857212054</c:v>
                </c:pt>
                <c:pt idx="24641">
                  <c:v>95.934353996608962</c:v>
                </c:pt>
                <c:pt idx="24642">
                  <c:v>95.934999109888466</c:v>
                </c:pt>
                <c:pt idx="24643">
                  <c:v>95.935644197052667</c:v>
                </c:pt>
                <c:pt idx="24644">
                  <c:v>95.936289258103656</c:v>
                </c:pt>
                <c:pt idx="24645">
                  <c:v>95.936934293043592</c:v>
                </c:pt>
                <c:pt idx="24646">
                  <c:v>95.93757930187455</c:v>
                </c:pt>
                <c:pt idx="24647">
                  <c:v>95.938224284598689</c:v>
                </c:pt>
                <c:pt idx="24648">
                  <c:v>95.938869241218072</c:v>
                </c:pt>
                <c:pt idx="24649">
                  <c:v>95.939514171734842</c:v>
                </c:pt>
                <c:pt idx="24650">
                  <c:v>95.940159076151105</c:v>
                </c:pt>
                <c:pt idx="24651">
                  <c:v>95.940803954468947</c:v>
                </c:pt>
                <c:pt idx="24652">
                  <c:v>95.941448806690516</c:v>
                </c:pt>
                <c:pt idx="24653">
                  <c:v>95.942093632817929</c:v>
                </c:pt>
                <c:pt idx="24654">
                  <c:v>95.94273843285329</c:v>
                </c:pt>
                <c:pt idx="24655">
                  <c:v>95.943383206798671</c:v>
                </c:pt>
                <c:pt idx="24656">
                  <c:v>95.944027954656235</c:v>
                </c:pt>
                <c:pt idx="24657">
                  <c:v>95.94467267642807</c:v>
                </c:pt>
                <c:pt idx="24658">
                  <c:v>95.945317372116293</c:v>
                </c:pt>
                <c:pt idx="24659">
                  <c:v>95.945962041722993</c:v>
                </c:pt>
                <c:pt idx="24660">
                  <c:v>95.94660668525033</c:v>
                </c:pt>
                <c:pt idx="24661">
                  <c:v>95.947251302700337</c:v>
                </c:pt>
                <c:pt idx="24662">
                  <c:v>95.947895894075202</c:v>
                </c:pt>
                <c:pt idx="24663">
                  <c:v>95.948540459377</c:v>
                </c:pt>
                <c:pt idx="24664">
                  <c:v>95.949184998607819</c:v>
                </c:pt>
                <c:pt idx="24665">
                  <c:v>95.949829511769835</c:v>
                </c:pt>
                <c:pt idx="24666">
                  <c:v>95.950473998865064</c:v>
                </c:pt>
                <c:pt idx="24667">
                  <c:v>95.951118459895696</c:v>
                </c:pt>
                <c:pt idx="24668">
                  <c:v>95.951762894863762</c:v>
                </c:pt>
                <c:pt idx="24669">
                  <c:v>95.952407303771452</c:v>
                </c:pt>
                <c:pt idx="24670">
                  <c:v>95.95305168662081</c:v>
                </c:pt>
                <c:pt idx="24671">
                  <c:v>95.953696043413998</c:v>
                </c:pt>
                <c:pt idx="24672">
                  <c:v>95.954340374153077</c:v>
                </c:pt>
                <c:pt idx="24673">
                  <c:v>95.954984678840162</c:v>
                </c:pt>
                <c:pt idx="24674">
                  <c:v>95.955628957477387</c:v>
                </c:pt>
                <c:pt idx="24675">
                  <c:v>95.956273210066826</c:v>
                </c:pt>
                <c:pt idx="24676">
                  <c:v>95.956917436610581</c:v>
                </c:pt>
                <c:pt idx="24677">
                  <c:v>95.957561637110828</c:v>
                </c:pt>
                <c:pt idx="24678">
                  <c:v>95.958205811569556</c:v>
                </c:pt>
                <c:pt idx="24679">
                  <c:v>95.958849959988967</c:v>
                </c:pt>
                <c:pt idx="24680">
                  <c:v>95.959494082371137</c:v>
                </c:pt>
                <c:pt idx="24681">
                  <c:v>95.960138178718154</c:v>
                </c:pt>
                <c:pt idx="24682">
                  <c:v>95.96078224903215</c:v>
                </c:pt>
                <c:pt idx="24683">
                  <c:v>95.961426293315199</c:v>
                </c:pt>
                <c:pt idx="24684">
                  <c:v>95.96207031156942</c:v>
                </c:pt>
                <c:pt idx="24685">
                  <c:v>95.962714303796929</c:v>
                </c:pt>
                <c:pt idx="24686">
                  <c:v>95.96335826999983</c:v>
                </c:pt>
                <c:pt idx="24687">
                  <c:v>95.964002210180197</c:v>
                </c:pt>
                <c:pt idx="24688">
                  <c:v>95.964646124340149</c:v>
                </c:pt>
                <c:pt idx="24689">
                  <c:v>95.965290012481788</c:v>
                </c:pt>
                <c:pt idx="24690">
                  <c:v>95.965933874607217</c:v>
                </c:pt>
                <c:pt idx="24691">
                  <c:v>95.966577710718553</c:v>
                </c:pt>
                <c:pt idx="24692">
                  <c:v>95.967221520817887</c:v>
                </c:pt>
                <c:pt idx="24693">
                  <c:v>95.967865304907306</c:v>
                </c:pt>
                <c:pt idx="24694">
                  <c:v>95.968509062988943</c:v>
                </c:pt>
                <c:pt idx="24695">
                  <c:v>95.969152795064858</c:v>
                </c:pt>
                <c:pt idx="24696">
                  <c:v>95.969796501137196</c:v>
                </c:pt>
                <c:pt idx="24697">
                  <c:v>95.970440181208033</c:v>
                </c:pt>
                <c:pt idx="24698">
                  <c:v>95.971083835279458</c:v>
                </c:pt>
                <c:pt idx="24699">
                  <c:v>95.971727463353602</c:v>
                </c:pt>
                <c:pt idx="24700">
                  <c:v>95.972371065432526</c:v>
                </c:pt>
                <c:pt idx="24701">
                  <c:v>95.97301464151839</c:v>
                </c:pt>
                <c:pt idx="24702">
                  <c:v>95.973658191613225</c:v>
                </c:pt>
                <c:pt idx="24703">
                  <c:v>95.974301715719179</c:v>
                </c:pt>
                <c:pt idx="24704">
                  <c:v>95.974945213838296</c:v>
                </c:pt>
                <c:pt idx="24705">
                  <c:v>95.975588685972753</c:v>
                </c:pt>
                <c:pt idx="24706">
                  <c:v>95.976232132124593</c:v>
                </c:pt>
                <c:pt idx="24707">
                  <c:v>95.976875552295937</c:v>
                </c:pt>
                <c:pt idx="24708">
                  <c:v>95.977518946488885</c:v>
                </c:pt>
                <c:pt idx="24709">
                  <c:v>95.9781623147055</c:v>
                </c:pt>
                <c:pt idx="24710">
                  <c:v>95.978805656947912</c:v>
                </c:pt>
                <c:pt idx="24711">
                  <c:v>95.979448973218211</c:v>
                </c:pt>
                <c:pt idx="24712">
                  <c:v>95.9800922635185</c:v>
                </c:pt>
                <c:pt idx="24713">
                  <c:v>95.980735527850868</c:v>
                </c:pt>
                <c:pt idx="24714">
                  <c:v>95.981378766217418</c:v>
                </c:pt>
                <c:pt idx="24715">
                  <c:v>95.982021978620224</c:v>
                </c:pt>
                <c:pt idx="24716">
                  <c:v>95.982665165061405</c:v>
                </c:pt>
                <c:pt idx="24717">
                  <c:v>95.983308325543049</c:v>
                </c:pt>
                <c:pt idx="24718">
                  <c:v>95.983951460067246</c:v>
                </c:pt>
                <c:pt idx="24719">
                  <c:v>95.984594568636112</c:v>
                </c:pt>
                <c:pt idx="24720">
                  <c:v>95.985237651251722</c:v>
                </c:pt>
                <c:pt idx="24721">
                  <c:v>95.985880707916166</c:v>
                </c:pt>
                <c:pt idx="24722">
                  <c:v>95.986523738631575</c:v>
                </c:pt>
                <c:pt idx="24723">
                  <c:v>95.987166743399996</c:v>
                </c:pt>
                <c:pt idx="24724">
                  <c:v>95.987809722223545</c:v>
                </c:pt>
                <c:pt idx="24725">
                  <c:v>95.988452675104341</c:v>
                </c:pt>
                <c:pt idx="24726">
                  <c:v>95.989095602044415</c:v>
                </c:pt>
                <c:pt idx="24727">
                  <c:v>95.989738503045899</c:v>
                </c:pt>
                <c:pt idx="24728">
                  <c:v>95.990381378110897</c:v>
                </c:pt>
                <c:pt idx="24729">
                  <c:v>95.991024227241468</c:v>
                </c:pt>
                <c:pt idx="24730">
                  <c:v>95.991667050439773</c:v>
                </c:pt>
                <c:pt idx="24731">
                  <c:v>95.992309847707787</c:v>
                </c:pt>
                <c:pt idx="24732">
                  <c:v>95.992952619047713</c:v>
                </c:pt>
                <c:pt idx="24733">
                  <c:v>95.993595364461598</c:v>
                </c:pt>
                <c:pt idx="24734">
                  <c:v>95.994238083951515</c:v>
                </c:pt>
                <c:pt idx="24735">
                  <c:v>95.994880777519569</c:v>
                </c:pt>
                <c:pt idx="24736">
                  <c:v>95.99552344516789</c:v>
                </c:pt>
                <c:pt idx="24737">
                  <c:v>95.996166086898512</c:v>
                </c:pt>
                <c:pt idx="24738">
                  <c:v>95.996808702713579</c:v>
                </c:pt>
                <c:pt idx="24739">
                  <c:v>95.997451292615111</c:v>
                </c:pt>
                <c:pt idx="24740">
                  <c:v>95.998093856605266</c:v>
                </c:pt>
                <c:pt idx="24741">
                  <c:v>95.998736394686077</c:v>
                </c:pt>
                <c:pt idx="24742">
                  <c:v>95.999378906859661</c:v>
                </c:pt>
                <c:pt idx="24743">
                  <c:v>96.000021393128137</c:v>
                </c:pt>
                <c:pt idx="24744">
                  <c:v>96.000663853493549</c:v>
                </c:pt>
                <c:pt idx="24745">
                  <c:v>96.001306287958002</c:v>
                </c:pt>
                <c:pt idx="24746">
                  <c:v>96.00194869652357</c:v>
                </c:pt>
                <c:pt idx="24747">
                  <c:v>96.002591079192385</c:v>
                </c:pt>
                <c:pt idx="24748">
                  <c:v>96.003233435966479</c:v>
                </c:pt>
                <c:pt idx="24749">
                  <c:v>96.003875766847969</c:v>
                </c:pt>
                <c:pt idx="24750">
                  <c:v>96.00451807183893</c:v>
                </c:pt>
                <c:pt idx="24751">
                  <c:v>96.00516035094148</c:v>
                </c:pt>
                <c:pt idx="24752">
                  <c:v>96.005802604157665</c:v>
                </c:pt>
                <c:pt idx="24753">
                  <c:v>96.006444831489603</c:v>
                </c:pt>
                <c:pt idx="24754">
                  <c:v>96.007087032939367</c:v>
                </c:pt>
                <c:pt idx="24755">
                  <c:v>96.007729208509005</c:v>
                </c:pt>
                <c:pt idx="24756">
                  <c:v>96.008371358200691</c:v>
                </c:pt>
                <c:pt idx="24757">
                  <c:v>96.009013482016414</c:v>
                </c:pt>
                <c:pt idx="24758">
                  <c:v>96.009655579958348</c:v>
                </c:pt>
                <c:pt idx="24759">
                  <c:v>96.010297652028527</c:v>
                </c:pt>
                <c:pt idx="24760">
                  <c:v>96.010939698229009</c:v>
                </c:pt>
                <c:pt idx="24761">
                  <c:v>96.011581718561956</c:v>
                </c:pt>
                <c:pt idx="24762">
                  <c:v>96.012223713029371</c:v>
                </c:pt>
                <c:pt idx="24763">
                  <c:v>96.012865681633414</c:v>
                </c:pt>
                <c:pt idx="24764">
                  <c:v>96.013507624376132</c:v>
                </c:pt>
                <c:pt idx="24765">
                  <c:v>96.014149541259599</c:v>
                </c:pt>
                <c:pt idx="24766">
                  <c:v>96.01479143228589</c:v>
                </c:pt>
                <c:pt idx="24767">
                  <c:v>96.015433297457108</c:v>
                </c:pt>
                <c:pt idx="24768">
                  <c:v>96.016075136775356</c:v>
                </c:pt>
                <c:pt idx="24769">
                  <c:v>96.016716950242682</c:v>
                </c:pt>
                <c:pt idx="24770">
                  <c:v>96.017358737861187</c:v>
                </c:pt>
                <c:pt idx="24771">
                  <c:v>96.018000499632933</c:v>
                </c:pt>
                <c:pt idx="24772">
                  <c:v>96.018642235560009</c:v>
                </c:pt>
                <c:pt idx="24773">
                  <c:v>96.019283945644531</c:v>
                </c:pt>
                <c:pt idx="24774">
                  <c:v>96.019925629888519</c:v>
                </c:pt>
                <c:pt idx="24775">
                  <c:v>96.020567288294117</c:v>
                </c:pt>
                <c:pt idx="24776">
                  <c:v>96.021208920863344</c:v>
                </c:pt>
                <c:pt idx="24777">
                  <c:v>96.021850527598346</c:v>
                </c:pt>
                <c:pt idx="24778">
                  <c:v>96.022492108501154</c:v>
                </c:pt>
                <c:pt idx="24779">
                  <c:v>96.023133663573873</c:v>
                </c:pt>
                <c:pt idx="24780">
                  <c:v>96.023775192818562</c:v>
                </c:pt>
                <c:pt idx="24781">
                  <c:v>96.02441669623731</c:v>
                </c:pt>
                <c:pt idx="24782">
                  <c:v>96.025058173832193</c:v>
                </c:pt>
                <c:pt idx="24783">
                  <c:v>96.025699625605313</c:v>
                </c:pt>
                <c:pt idx="24784">
                  <c:v>96.026341051558703</c:v>
                </c:pt>
                <c:pt idx="24785">
                  <c:v>96.026982451694508</c:v>
                </c:pt>
                <c:pt idx="24786">
                  <c:v>96.027623826014732</c:v>
                </c:pt>
                <c:pt idx="24787">
                  <c:v>96.028265174521508</c:v>
                </c:pt>
                <c:pt idx="24788">
                  <c:v>96.028906497216894</c:v>
                </c:pt>
                <c:pt idx="24789">
                  <c:v>96.029547794102953</c:v>
                </c:pt>
                <c:pt idx="24790">
                  <c:v>96.030189065181801</c:v>
                </c:pt>
                <c:pt idx="24791">
                  <c:v>96.030830310455457</c:v>
                </c:pt>
                <c:pt idx="24792">
                  <c:v>96.031471529926066</c:v>
                </c:pt>
                <c:pt idx="24793">
                  <c:v>96.032112723595674</c:v>
                </c:pt>
                <c:pt idx="24794">
                  <c:v>96.032753891466328</c:v>
                </c:pt>
                <c:pt idx="24795">
                  <c:v>96.033395033540117</c:v>
                </c:pt>
                <c:pt idx="24796">
                  <c:v>96.034036149819144</c:v>
                </c:pt>
                <c:pt idx="24797">
                  <c:v>96.034677240305498</c:v>
                </c:pt>
                <c:pt idx="24798">
                  <c:v>96.035318305001198</c:v>
                </c:pt>
                <c:pt idx="24799">
                  <c:v>96.035959343908345</c:v>
                </c:pt>
                <c:pt idx="24800">
                  <c:v>96.036600357029045</c:v>
                </c:pt>
                <c:pt idx="24801">
                  <c:v>96.037241344365313</c:v>
                </c:pt>
                <c:pt idx="24802">
                  <c:v>96.037882305919268</c:v>
                </c:pt>
                <c:pt idx="24803">
                  <c:v>96.038523241692957</c:v>
                </c:pt>
                <c:pt idx="24804">
                  <c:v>96.039164151688468</c:v>
                </c:pt>
                <c:pt idx="24805">
                  <c:v>96.039805035907861</c:v>
                </c:pt>
                <c:pt idx="24806">
                  <c:v>96.040445894353226</c:v>
                </c:pt>
                <c:pt idx="24807">
                  <c:v>96.041086727026666</c:v>
                </c:pt>
                <c:pt idx="24808">
                  <c:v>96.041727533930199</c:v>
                </c:pt>
                <c:pt idx="24809">
                  <c:v>96.0423683150659</c:v>
                </c:pt>
                <c:pt idx="24810">
                  <c:v>96.043009070435886</c:v>
                </c:pt>
                <c:pt idx="24811">
                  <c:v>96.043649800042189</c:v>
                </c:pt>
                <c:pt idx="24812">
                  <c:v>96.04429050388687</c:v>
                </c:pt>
                <c:pt idx="24813">
                  <c:v>96.044931181972046</c:v>
                </c:pt>
                <c:pt idx="24814">
                  <c:v>96.045571834299778</c:v>
                </c:pt>
                <c:pt idx="24815">
                  <c:v>96.046212460872098</c:v>
                </c:pt>
                <c:pt idx="24816">
                  <c:v>96.046853061691124</c:v>
                </c:pt>
                <c:pt idx="24817">
                  <c:v>96.047493636758901</c:v>
                </c:pt>
                <c:pt idx="24818">
                  <c:v>96.04813418607749</c:v>
                </c:pt>
                <c:pt idx="24819">
                  <c:v>96.048774709648981</c:v>
                </c:pt>
                <c:pt idx="24820">
                  <c:v>96.049415207475448</c:v>
                </c:pt>
                <c:pt idx="24821">
                  <c:v>96.050055679558966</c:v>
                </c:pt>
                <c:pt idx="24822">
                  <c:v>96.050696125901567</c:v>
                </c:pt>
                <c:pt idx="24823">
                  <c:v>96.051336546505325</c:v>
                </c:pt>
                <c:pt idx="24824">
                  <c:v>96.051976941372359</c:v>
                </c:pt>
                <c:pt idx="24825">
                  <c:v>96.052617310504701</c:v>
                </c:pt>
                <c:pt idx="24826">
                  <c:v>96.053257653904396</c:v>
                </c:pt>
                <c:pt idx="24827">
                  <c:v>96.053897971573548</c:v>
                </c:pt>
                <c:pt idx="24828">
                  <c:v>96.054538263514218</c:v>
                </c:pt>
                <c:pt idx="24829">
                  <c:v>96.055178529728494</c:v>
                </c:pt>
                <c:pt idx="24830">
                  <c:v>96.05581877021838</c:v>
                </c:pt>
                <c:pt idx="24831">
                  <c:v>96.056458984986023</c:v>
                </c:pt>
                <c:pt idx="24832">
                  <c:v>96.057099174033411</c:v>
                </c:pt>
                <c:pt idx="24833">
                  <c:v>96.057739337362662</c:v>
                </c:pt>
                <c:pt idx="24834">
                  <c:v>96.058379474975851</c:v>
                </c:pt>
                <c:pt idx="24835">
                  <c:v>96.05901958687501</c:v>
                </c:pt>
                <c:pt idx="24836">
                  <c:v>96.0596596730622</c:v>
                </c:pt>
                <c:pt idx="24837">
                  <c:v>96.060299733539509</c:v>
                </c:pt>
                <c:pt idx="24838">
                  <c:v>96.060939768309012</c:v>
                </c:pt>
                <c:pt idx="24839">
                  <c:v>96.061579777372742</c:v>
                </c:pt>
                <c:pt idx="24840">
                  <c:v>96.062219760732788</c:v>
                </c:pt>
                <c:pt idx="24841">
                  <c:v>96.062859718391209</c:v>
                </c:pt>
                <c:pt idx="24842">
                  <c:v>96.063499650350067</c:v>
                </c:pt>
                <c:pt idx="24843">
                  <c:v>96.064139556611423</c:v>
                </c:pt>
                <c:pt idx="24844">
                  <c:v>96.06477943717735</c:v>
                </c:pt>
                <c:pt idx="24845">
                  <c:v>96.06541929204991</c:v>
                </c:pt>
                <c:pt idx="24846">
                  <c:v>96.066059121231135</c:v>
                </c:pt>
                <c:pt idx="24847">
                  <c:v>96.066698924723156</c:v>
                </c:pt>
                <c:pt idx="24848">
                  <c:v>96.067338702527977</c:v>
                </c:pt>
                <c:pt idx="24849">
                  <c:v>96.067978454647658</c:v>
                </c:pt>
                <c:pt idx="24850">
                  <c:v>96.068618181084304</c:v>
                </c:pt>
                <c:pt idx="24851">
                  <c:v>96.06925788183996</c:v>
                </c:pt>
                <c:pt idx="24852">
                  <c:v>96.069897556916644</c:v>
                </c:pt>
                <c:pt idx="24853">
                  <c:v>96.070537206316502</c:v>
                </c:pt>
                <c:pt idx="24854">
                  <c:v>96.071176830041537</c:v>
                </c:pt>
                <c:pt idx="24855">
                  <c:v>96.071816428093811</c:v>
                </c:pt>
                <c:pt idx="24856">
                  <c:v>96.072456000475384</c:v>
                </c:pt>
                <c:pt idx="24857">
                  <c:v>96.073095547188373</c:v>
                </c:pt>
                <c:pt idx="24858">
                  <c:v>96.07373506823474</c:v>
                </c:pt>
                <c:pt idx="24859">
                  <c:v>96.07437456361663</c:v>
                </c:pt>
                <c:pt idx="24860">
                  <c:v>96.075014033336075</c:v>
                </c:pt>
                <c:pt idx="24861">
                  <c:v>96.075653477395107</c:v>
                </c:pt>
                <c:pt idx="24862">
                  <c:v>96.076292895795831</c:v>
                </c:pt>
                <c:pt idx="24863">
                  <c:v>96.076932288540291</c:v>
                </c:pt>
                <c:pt idx="24864">
                  <c:v>96.077571655630521</c:v>
                </c:pt>
                <c:pt idx="24865">
                  <c:v>96.078210997068595</c:v>
                </c:pt>
                <c:pt idx="24866">
                  <c:v>96.078850312856574</c:v>
                </c:pt>
                <c:pt idx="24867">
                  <c:v>96.079489602996532</c:v>
                </c:pt>
                <c:pt idx="24868">
                  <c:v>96.080128867490515</c:v>
                </c:pt>
                <c:pt idx="24869">
                  <c:v>96.080768106340571</c:v>
                </c:pt>
                <c:pt idx="24870">
                  <c:v>96.081407319548745</c:v>
                </c:pt>
                <c:pt idx="24871">
                  <c:v>96.082046507117127</c:v>
                </c:pt>
                <c:pt idx="24872">
                  <c:v>96.082685669047734</c:v>
                </c:pt>
                <c:pt idx="24873">
                  <c:v>96.083324805342698</c:v>
                </c:pt>
                <c:pt idx="24874">
                  <c:v>96.083963916003995</c:v>
                </c:pt>
                <c:pt idx="24875">
                  <c:v>96.084603001033713</c:v>
                </c:pt>
                <c:pt idx="24876">
                  <c:v>96.085242060433885</c:v>
                </c:pt>
                <c:pt idx="24877">
                  <c:v>96.085881094206599</c:v>
                </c:pt>
                <c:pt idx="24878">
                  <c:v>96.08652010235393</c:v>
                </c:pt>
                <c:pt idx="24879">
                  <c:v>96.087159084877868</c:v>
                </c:pt>
                <c:pt idx="24880">
                  <c:v>96.08779804178053</c:v>
                </c:pt>
                <c:pt idx="24881">
                  <c:v>96.088436973063892</c:v>
                </c:pt>
                <c:pt idx="24882">
                  <c:v>96.089075878730114</c:v>
                </c:pt>
                <c:pt idx="24883">
                  <c:v>96.08971475878117</c:v>
                </c:pt>
                <c:pt idx="24884">
                  <c:v>96.090353613219122</c:v>
                </c:pt>
                <c:pt idx="24885">
                  <c:v>96.090992442046073</c:v>
                </c:pt>
                <c:pt idx="24886">
                  <c:v>96.091631245264026</c:v>
                </c:pt>
                <c:pt idx="24887">
                  <c:v>96.092270022875041</c:v>
                </c:pt>
                <c:pt idx="24888">
                  <c:v>96.092908774881181</c:v>
                </c:pt>
                <c:pt idx="24889">
                  <c:v>96.093547501284533</c:v>
                </c:pt>
                <c:pt idx="24890">
                  <c:v>96.094186202087101</c:v>
                </c:pt>
                <c:pt idx="24891">
                  <c:v>96.094824877290947</c:v>
                </c:pt>
                <c:pt idx="24892">
                  <c:v>96.095463526898101</c:v>
                </c:pt>
                <c:pt idx="24893">
                  <c:v>96.096102150910667</c:v>
                </c:pt>
                <c:pt idx="24894">
                  <c:v>96.096740749330664</c:v>
                </c:pt>
                <c:pt idx="24895">
                  <c:v>96.097379322160165</c:v>
                </c:pt>
                <c:pt idx="24896">
                  <c:v>96.09801786940119</c:v>
                </c:pt>
                <c:pt idx="24897">
                  <c:v>96.098656391055798</c:v>
                </c:pt>
                <c:pt idx="24898">
                  <c:v>96.099294887126078</c:v>
                </c:pt>
                <c:pt idx="24899">
                  <c:v>96.099933357614006</c:v>
                </c:pt>
                <c:pt idx="24900">
                  <c:v>96.100571802521699</c:v>
                </c:pt>
                <c:pt idx="24901">
                  <c:v>96.10121022185119</c:v>
                </c:pt>
                <c:pt idx="24902">
                  <c:v>96.101848615604496</c:v>
                </c:pt>
                <c:pt idx="24903">
                  <c:v>96.10248698378372</c:v>
                </c:pt>
                <c:pt idx="24904">
                  <c:v>96.103125326390852</c:v>
                </c:pt>
                <c:pt idx="24905">
                  <c:v>96.103763643427982</c:v>
                </c:pt>
                <c:pt idx="24906">
                  <c:v>96.10440193489714</c:v>
                </c:pt>
                <c:pt idx="24907">
                  <c:v>96.105040200800403</c:v>
                </c:pt>
                <c:pt idx="24908">
                  <c:v>96.105678441139801</c:v>
                </c:pt>
                <c:pt idx="24909">
                  <c:v>96.10631665591734</c:v>
                </c:pt>
                <c:pt idx="24910">
                  <c:v>96.106954845135135</c:v>
                </c:pt>
                <c:pt idx="24911">
                  <c:v>96.107593008795192</c:v>
                </c:pt>
                <c:pt idx="24912">
                  <c:v>96.108231146899541</c:v>
                </c:pt>
                <c:pt idx="24913">
                  <c:v>96.108869259450316</c:v>
                </c:pt>
                <c:pt idx="24914">
                  <c:v>96.109507346449462</c:v>
                </c:pt>
                <c:pt idx="24915">
                  <c:v>96.110145407899097</c:v>
                </c:pt>
                <c:pt idx="24916">
                  <c:v>96.110783443801211</c:v>
                </c:pt>
                <c:pt idx="24917">
                  <c:v>96.111421454157892</c:v>
                </c:pt>
                <c:pt idx="24918">
                  <c:v>96.112059438971158</c:v>
                </c:pt>
                <c:pt idx="24919">
                  <c:v>96.112697398243057</c:v>
                </c:pt>
                <c:pt idx="24920">
                  <c:v>96.113335331975662</c:v>
                </c:pt>
                <c:pt idx="24921">
                  <c:v>96.113973240171006</c:v>
                </c:pt>
                <c:pt idx="24922">
                  <c:v>96.114611122831093</c:v>
                </c:pt>
                <c:pt idx="24923">
                  <c:v>96.115248979958025</c:v>
                </c:pt>
                <c:pt idx="24924">
                  <c:v>96.115886811553807</c:v>
                </c:pt>
                <c:pt idx="24925">
                  <c:v>96.116524617620513</c:v>
                </c:pt>
                <c:pt idx="24926">
                  <c:v>96.11716239816019</c:v>
                </c:pt>
                <c:pt idx="24927">
                  <c:v>96.117800153174812</c:v>
                </c:pt>
                <c:pt idx="24928">
                  <c:v>96.118437882666498</c:v>
                </c:pt>
                <c:pt idx="24929">
                  <c:v>96.119075586637265</c:v>
                </c:pt>
                <c:pt idx="24930">
                  <c:v>96.119713265089146</c:v>
                </c:pt>
                <c:pt idx="24931">
                  <c:v>96.120350918024201</c:v>
                </c:pt>
                <c:pt idx="24932">
                  <c:v>96.12098854544449</c:v>
                </c:pt>
                <c:pt idx="24933">
                  <c:v>96.121626147351975</c:v>
                </c:pt>
                <c:pt idx="24934">
                  <c:v>96.122263723748787</c:v>
                </c:pt>
                <c:pt idx="24935">
                  <c:v>96.122901274636931</c:v>
                </c:pt>
                <c:pt idx="24936">
                  <c:v>96.123538800018437</c:v>
                </c:pt>
                <c:pt idx="24937">
                  <c:v>96.124176299895353</c:v>
                </c:pt>
                <c:pt idx="24938">
                  <c:v>96.124813774269739</c:v>
                </c:pt>
                <c:pt idx="24939">
                  <c:v>96.125451223143614</c:v>
                </c:pt>
                <c:pt idx="24940">
                  <c:v>96.126088646518994</c:v>
                </c:pt>
                <c:pt idx="24941">
                  <c:v>96.126726044397984</c:v>
                </c:pt>
                <c:pt idx="24942">
                  <c:v>96.127363416782572</c:v>
                </c:pt>
                <c:pt idx="24943">
                  <c:v>96.128000763674848</c:v>
                </c:pt>
                <c:pt idx="24944">
                  <c:v>96.128638085076773</c:v>
                </c:pt>
                <c:pt idx="24945">
                  <c:v>96.129275380990464</c:v>
                </c:pt>
                <c:pt idx="24946">
                  <c:v>96.129912651417882</c:v>
                </c:pt>
                <c:pt idx="24947">
                  <c:v>96.13054989636116</c:v>
                </c:pt>
                <c:pt idx="24948">
                  <c:v>96.131187115822243</c:v>
                </c:pt>
                <c:pt idx="24949">
                  <c:v>96.131824309803235</c:v>
                </c:pt>
                <c:pt idx="24950">
                  <c:v>96.132461478306155</c:v>
                </c:pt>
                <c:pt idx="24951">
                  <c:v>96.133098621333019</c:v>
                </c:pt>
                <c:pt idx="24952">
                  <c:v>96.133735738885875</c:v>
                </c:pt>
                <c:pt idx="24953">
                  <c:v>96.134372830966782</c:v>
                </c:pt>
                <c:pt idx="24954">
                  <c:v>96.135009897577746</c:v>
                </c:pt>
                <c:pt idx="24955">
                  <c:v>96.135646938720825</c:v>
                </c:pt>
                <c:pt idx="24956">
                  <c:v>96.136283954398024</c:v>
                </c:pt>
                <c:pt idx="24957">
                  <c:v>96.136920944611433</c:v>
                </c:pt>
                <c:pt idx="24958">
                  <c:v>96.137557909363053</c:v>
                </c:pt>
                <c:pt idx="24959">
                  <c:v>96.138194848654905</c:v>
                </c:pt>
                <c:pt idx="24960">
                  <c:v>96.138831762489062</c:v>
                </c:pt>
                <c:pt idx="24961">
                  <c:v>96.139468650867528</c:v>
                </c:pt>
                <c:pt idx="24962">
                  <c:v>96.140105513792335</c:v>
                </c:pt>
                <c:pt idx="24963">
                  <c:v>96.140742351265558</c:v>
                </c:pt>
                <c:pt idx="24964">
                  <c:v>96.141379163289216</c:v>
                </c:pt>
                <c:pt idx="24965">
                  <c:v>96.142015949865282</c:v>
                </c:pt>
                <c:pt idx="24966">
                  <c:v>96.142652710995876</c:v>
                </c:pt>
                <c:pt idx="24967">
                  <c:v>96.143289446682985</c:v>
                </c:pt>
                <c:pt idx="24968">
                  <c:v>96.143926156928643</c:v>
                </c:pt>
                <c:pt idx="24969">
                  <c:v>96.14456284173491</c:v>
                </c:pt>
                <c:pt idx="24970">
                  <c:v>96.145199501103789</c:v>
                </c:pt>
                <c:pt idx="24971">
                  <c:v>96.145836135037328</c:v>
                </c:pt>
                <c:pt idx="24972">
                  <c:v>96.146472743537558</c:v>
                </c:pt>
                <c:pt idx="24973">
                  <c:v>96.147109326606511</c:v>
                </c:pt>
                <c:pt idx="24974">
                  <c:v>96.14774588424622</c:v>
                </c:pt>
                <c:pt idx="24975">
                  <c:v>96.148382416458688</c:v>
                </c:pt>
                <c:pt idx="24976">
                  <c:v>96.149018923246004</c:v>
                </c:pt>
                <c:pt idx="24977">
                  <c:v>96.149655404610158</c:v>
                </c:pt>
                <c:pt idx="24978">
                  <c:v>96.150291860553168</c:v>
                </c:pt>
                <c:pt idx="24979">
                  <c:v>96.150928291077093</c:v>
                </c:pt>
                <c:pt idx="24980">
                  <c:v>96.151564696183968</c:v>
                </c:pt>
                <c:pt idx="24981">
                  <c:v>96.152201075875809</c:v>
                </c:pt>
                <c:pt idx="24982">
                  <c:v>96.152837430154662</c:v>
                </c:pt>
                <c:pt idx="24983">
                  <c:v>96.153473759022503</c:v>
                </c:pt>
                <c:pt idx="24984">
                  <c:v>96.154110062481422</c:v>
                </c:pt>
                <c:pt idx="24985">
                  <c:v>96.15474634053345</c:v>
                </c:pt>
                <c:pt idx="24986">
                  <c:v>96.155382593180548</c:v>
                </c:pt>
                <c:pt idx="24987">
                  <c:v>96.156018820424819</c:v>
                </c:pt>
                <c:pt idx="24988">
                  <c:v>96.156655022268239</c:v>
                </c:pt>
                <c:pt idx="24989">
                  <c:v>96.157291198712883</c:v>
                </c:pt>
                <c:pt idx="24990">
                  <c:v>96.157927349760755</c:v>
                </c:pt>
                <c:pt idx="24991">
                  <c:v>96.158563475413885</c:v>
                </c:pt>
                <c:pt idx="24992">
                  <c:v>96.159199575674265</c:v>
                </c:pt>
                <c:pt idx="24993">
                  <c:v>96.159835650543982</c:v>
                </c:pt>
                <c:pt idx="24994">
                  <c:v>96.160471700025028</c:v>
                </c:pt>
                <c:pt idx="24995">
                  <c:v>96.161107724119447</c:v>
                </c:pt>
                <c:pt idx="24996">
                  <c:v>96.161743722829257</c:v>
                </c:pt>
                <c:pt idx="24997">
                  <c:v>96.162379696156449</c:v>
                </c:pt>
                <c:pt idx="24998">
                  <c:v>96.163015644103126</c:v>
                </c:pt>
                <c:pt idx="24999">
                  <c:v>96.163651566671248</c:v>
                </c:pt>
                <c:pt idx="25000">
                  <c:v>96.164287463862891</c:v>
                </c:pt>
                <c:pt idx="25001">
                  <c:v>96.164923335680015</c:v>
                </c:pt>
                <c:pt idx="25002">
                  <c:v>96.16555918212471</c:v>
                </c:pt>
                <c:pt idx="25003">
                  <c:v>96.166195003198965</c:v>
                </c:pt>
                <c:pt idx="25004">
                  <c:v>96.166830798904812</c:v>
                </c:pt>
                <c:pt idx="25005">
                  <c:v>96.167466569244255</c:v>
                </c:pt>
                <c:pt idx="25006">
                  <c:v>96.168102314219382</c:v>
                </c:pt>
                <c:pt idx="25007">
                  <c:v>96.168738033832142</c:v>
                </c:pt>
                <c:pt idx="25008">
                  <c:v>96.169373728084594</c:v>
                </c:pt>
                <c:pt idx="25009">
                  <c:v>96.170009396978756</c:v>
                </c:pt>
                <c:pt idx="25010">
                  <c:v>96.170645040516661</c:v>
                </c:pt>
                <c:pt idx="25011">
                  <c:v>96.17128065870034</c:v>
                </c:pt>
                <c:pt idx="25012">
                  <c:v>96.171916251531769</c:v>
                </c:pt>
                <c:pt idx="25013">
                  <c:v>96.172551819013023</c:v>
                </c:pt>
                <c:pt idx="25014">
                  <c:v>96.173187361146077</c:v>
                </c:pt>
                <c:pt idx="25015">
                  <c:v>96.173822877932992</c:v>
                </c:pt>
                <c:pt idx="25016">
                  <c:v>96.174458369375756</c:v>
                </c:pt>
                <c:pt idx="25017">
                  <c:v>96.175093835476432</c:v>
                </c:pt>
                <c:pt idx="25018">
                  <c:v>96.175729276237021</c:v>
                </c:pt>
                <c:pt idx="25019">
                  <c:v>96.176364691659529</c:v>
                </c:pt>
                <c:pt idx="25020">
                  <c:v>96.177000081746002</c:v>
                </c:pt>
                <c:pt idx="25021">
                  <c:v>96.177635446498428</c:v>
                </c:pt>
                <c:pt idx="25022">
                  <c:v>96.178270785918869</c:v>
                </c:pt>
                <c:pt idx="25023">
                  <c:v>96.1789061000093</c:v>
                </c:pt>
                <c:pt idx="25024">
                  <c:v>96.179541388771781</c:v>
                </c:pt>
                <c:pt idx="25025">
                  <c:v>96.180176652208289</c:v>
                </c:pt>
                <c:pt idx="25026">
                  <c:v>96.180811890320896</c:v>
                </c:pt>
                <c:pt idx="25027">
                  <c:v>96.181447103111566</c:v>
                </c:pt>
                <c:pt idx="25028">
                  <c:v>96.182082290582358</c:v>
                </c:pt>
                <c:pt idx="25029">
                  <c:v>96.182717452735261</c:v>
                </c:pt>
                <c:pt idx="25030">
                  <c:v>96.183352589572337</c:v>
                </c:pt>
                <c:pt idx="25031">
                  <c:v>96.18398770109556</c:v>
                </c:pt>
                <c:pt idx="25032">
                  <c:v>96.184622787306978</c:v>
                </c:pt>
                <c:pt idx="25033">
                  <c:v>96.185257848208579</c:v>
                </c:pt>
                <c:pt idx="25034">
                  <c:v>96.185892883802367</c:v>
                </c:pt>
                <c:pt idx="25035">
                  <c:v>96.186527894090432</c:v>
                </c:pt>
                <c:pt idx="25036">
                  <c:v>96.187162879074734</c:v>
                </c:pt>
                <c:pt idx="25037">
                  <c:v>96.187797838757291</c:v>
                </c:pt>
                <c:pt idx="25038">
                  <c:v>96.188432773140136</c:v>
                </c:pt>
                <c:pt idx="25039">
                  <c:v>96.189067682225286</c:v>
                </c:pt>
                <c:pt idx="25040">
                  <c:v>96.189702566014731</c:v>
                </c:pt>
                <c:pt idx="25041">
                  <c:v>96.190337424510545</c:v>
                </c:pt>
                <c:pt idx="25042">
                  <c:v>96.190972257714662</c:v>
                </c:pt>
                <c:pt idx="25043">
                  <c:v>96.191607065629142</c:v>
                </c:pt>
                <c:pt idx="25044">
                  <c:v>96.192241848256003</c:v>
                </c:pt>
                <c:pt idx="25045">
                  <c:v>96.192876605597249</c:v>
                </c:pt>
                <c:pt idx="25046">
                  <c:v>96.193511337654897</c:v>
                </c:pt>
                <c:pt idx="25047">
                  <c:v>96.19414604443098</c:v>
                </c:pt>
                <c:pt idx="25048">
                  <c:v>96.194780725927487</c:v>
                </c:pt>
                <c:pt idx="25049">
                  <c:v>96.195415382146436</c:v>
                </c:pt>
                <c:pt idx="25050">
                  <c:v>96.196050013089845</c:v>
                </c:pt>
                <c:pt idx="25051">
                  <c:v>96.196684618759704</c:v>
                </c:pt>
                <c:pt idx="25052">
                  <c:v>96.197319199158088</c:v>
                </c:pt>
                <c:pt idx="25053">
                  <c:v>96.197953754286942</c:v>
                </c:pt>
                <c:pt idx="25054">
                  <c:v>96.1985882841483</c:v>
                </c:pt>
                <c:pt idx="25055">
                  <c:v>96.199222788744208</c:v>
                </c:pt>
                <c:pt idx="25056">
                  <c:v>96.199857268076613</c:v>
                </c:pt>
                <c:pt idx="25057">
                  <c:v>96.200491722147589</c:v>
                </c:pt>
                <c:pt idx="25058">
                  <c:v>96.201126150959098</c:v>
                </c:pt>
                <c:pt idx="25059">
                  <c:v>96.201760554513186</c:v>
                </c:pt>
                <c:pt idx="25060">
                  <c:v>96.20239493281187</c:v>
                </c:pt>
                <c:pt idx="25061">
                  <c:v>96.203029285857127</c:v>
                </c:pt>
                <c:pt idx="25062">
                  <c:v>96.203663613650988</c:v>
                </c:pt>
                <c:pt idx="25063">
                  <c:v>96.204297916195472</c:v>
                </c:pt>
                <c:pt idx="25064">
                  <c:v>96.204932193492567</c:v>
                </c:pt>
                <c:pt idx="25065">
                  <c:v>96.205566445544278</c:v>
                </c:pt>
                <c:pt idx="25066">
                  <c:v>96.206200672352622</c:v>
                </c:pt>
                <c:pt idx="25067">
                  <c:v>96.206834873919618</c:v>
                </c:pt>
                <c:pt idx="25068">
                  <c:v>96.207469050247312</c:v>
                </c:pt>
                <c:pt idx="25069">
                  <c:v>96.20810320133765</c:v>
                </c:pt>
                <c:pt idx="25070">
                  <c:v>96.208737327192637</c:v>
                </c:pt>
                <c:pt idx="25071">
                  <c:v>96.209371427814332</c:v>
                </c:pt>
                <c:pt idx="25072">
                  <c:v>96.210005503204727</c:v>
                </c:pt>
                <c:pt idx="25073">
                  <c:v>96.210639553365809</c:v>
                </c:pt>
                <c:pt idx="25074">
                  <c:v>96.211273578299611</c:v>
                </c:pt>
                <c:pt idx="25075">
                  <c:v>96.211907578008109</c:v>
                </c:pt>
                <c:pt idx="25076">
                  <c:v>96.21254155249332</c:v>
                </c:pt>
                <c:pt idx="25077">
                  <c:v>96.213175501757291</c:v>
                </c:pt>
                <c:pt idx="25078">
                  <c:v>96.213809425801983</c:v>
                </c:pt>
                <c:pt idx="25079">
                  <c:v>96.214443324629428</c:v>
                </c:pt>
                <c:pt idx="25080">
                  <c:v>96.215077198241602</c:v>
                </c:pt>
                <c:pt idx="25081">
                  <c:v>96.215711046640536</c:v>
                </c:pt>
                <c:pt idx="25082">
                  <c:v>96.216344869828248</c:v>
                </c:pt>
                <c:pt idx="25083">
                  <c:v>96.216978667806686</c:v>
                </c:pt>
                <c:pt idx="25084">
                  <c:v>96.217612440577938</c:v>
                </c:pt>
                <c:pt idx="25085">
                  <c:v>96.218246188143922</c:v>
                </c:pt>
                <c:pt idx="25086">
                  <c:v>96.218879910506715</c:v>
                </c:pt>
                <c:pt idx="25087">
                  <c:v>96.21951360766829</c:v>
                </c:pt>
                <c:pt idx="25088">
                  <c:v>96.220147279630652</c:v>
                </c:pt>
                <c:pt idx="25089">
                  <c:v>96.220780926395804</c:v>
                </c:pt>
                <c:pt idx="25090">
                  <c:v>96.22141454796575</c:v>
                </c:pt>
                <c:pt idx="25091">
                  <c:v>96.222048144342509</c:v>
                </c:pt>
                <c:pt idx="25092">
                  <c:v>96.222681715528054</c:v>
                </c:pt>
                <c:pt idx="25093">
                  <c:v>96.223315261524405</c:v>
                </c:pt>
                <c:pt idx="25094">
                  <c:v>96.223948782333593</c:v>
                </c:pt>
                <c:pt idx="25095">
                  <c:v>96.224582277957566</c:v>
                </c:pt>
                <c:pt idx="25096">
                  <c:v>96.225215748398341</c:v>
                </c:pt>
                <c:pt idx="25097">
                  <c:v>96.225849193657979</c:v>
                </c:pt>
                <c:pt idx="25098">
                  <c:v>96.226482613738398</c:v>
                </c:pt>
                <c:pt idx="25099">
                  <c:v>96.227116008641659</c:v>
                </c:pt>
                <c:pt idx="25100">
                  <c:v>96.227749378369708</c:v>
                </c:pt>
                <c:pt idx="25101">
                  <c:v>96.228382722924636</c:v>
                </c:pt>
                <c:pt idx="25102">
                  <c:v>96.229016042308331</c:v>
                </c:pt>
                <c:pt idx="25103">
                  <c:v>96.229649336522868</c:v>
                </c:pt>
                <c:pt idx="25104">
                  <c:v>96.230282605570252</c:v>
                </c:pt>
                <c:pt idx="25105">
                  <c:v>96.23091584945243</c:v>
                </c:pt>
                <c:pt idx="25106">
                  <c:v>96.231549068171446</c:v>
                </c:pt>
                <c:pt idx="25107">
                  <c:v>96.232182261729321</c:v>
                </c:pt>
                <c:pt idx="25108">
                  <c:v>96.232815430127957</c:v>
                </c:pt>
                <c:pt idx="25109">
                  <c:v>96.233448573369458</c:v>
                </c:pt>
                <c:pt idx="25110">
                  <c:v>96.234081691455771</c:v>
                </c:pt>
                <c:pt idx="25111">
                  <c:v>96.234714784388913</c:v>
                </c:pt>
                <c:pt idx="25112">
                  <c:v>96.235347852170847</c:v>
                </c:pt>
                <c:pt idx="25113">
                  <c:v>96.235980894803618</c:v>
                </c:pt>
                <c:pt idx="25114">
                  <c:v>96.236613912289215</c:v>
                </c:pt>
                <c:pt idx="25115">
                  <c:v>96.237246904629615</c:v>
                </c:pt>
                <c:pt idx="25116">
                  <c:v>96.23787987182682</c:v>
                </c:pt>
                <c:pt idx="25117">
                  <c:v>96.238512813882863</c:v>
                </c:pt>
                <c:pt idx="25118">
                  <c:v>96.239145730799663</c:v>
                </c:pt>
                <c:pt idx="25119">
                  <c:v>96.239778622579323</c:v>
                </c:pt>
                <c:pt idx="25120">
                  <c:v>96.240411489223732</c:v>
                </c:pt>
                <c:pt idx="25121">
                  <c:v>96.241044330734965</c:v>
                </c:pt>
                <c:pt idx="25122">
                  <c:v>96.241677147114984</c:v>
                </c:pt>
                <c:pt idx="25123">
                  <c:v>96.242309938365793</c:v>
                </c:pt>
                <c:pt idx="25124">
                  <c:v>96.24294270448938</c:v>
                </c:pt>
                <c:pt idx="25125">
                  <c:v>96.24357544548775</c:v>
                </c:pt>
                <c:pt idx="25126">
                  <c:v>96.244208161362906</c:v>
                </c:pt>
                <c:pt idx="25127">
                  <c:v>96.244840852116795</c:v>
                </c:pt>
                <c:pt idx="25128">
                  <c:v>96.245473517751506</c:v>
                </c:pt>
                <c:pt idx="25129">
                  <c:v>96.246106158268915</c:v>
                </c:pt>
                <c:pt idx="25130">
                  <c:v>96.246738773671112</c:v>
                </c:pt>
                <c:pt idx="25131">
                  <c:v>96.247371363960042</c:v>
                </c:pt>
                <c:pt idx="25132">
                  <c:v>96.248003929137738</c:v>
                </c:pt>
                <c:pt idx="25133">
                  <c:v>96.248636469206133</c:v>
                </c:pt>
                <c:pt idx="25134">
                  <c:v>96.249268984167287</c:v>
                </c:pt>
                <c:pt idx="25135">
                  <c:v>96.249901474023133</c:v>
                </c:pt>
                <c:pt idx="25136">
                  <c:v>96.250533938775689</c:v>
                </c:pt>
                <c:pt idx="25137">
                  <c:v>96.251166378426973</c:v>
                </c:pt>
                <c:pt idx="25138">
                  <c:v>96.25179879297896</c:v>
                </c:pt>
                <c:pt idx="25139">
                  <c:v>96.252431182433611</c:v>
                </c:pt>
                <c:pt idx="25140">
                  <c:v>96.253063546792987</c:v>
                </c:pt>
                <c:pt idx="25141">
                  <c:v>96.25369588605902</c:v>
                </c:pt>
                <c:pt idx="25142">
                  <c:v>96.254328200233687</c:v>
                </c:pt>
                <c:pt idx="25143">
                  <c:v>96.254960489319032</c:v>
                </c:pt>
                <c:pt idx="25144">
                  <c:v>96.255592753317046</c:v>
                </c:pt>
                <c:pt idx="25145">
                  <c:v>96.256224992229662</c:v>
                </c:pt>
                <c:pt idx="25146">
                  <c:v>96.256857206058925</c:v>
                </c:pt>
                <c:pt idx="25147">
                  <c:v>96.257489394806811</c:v>
                </c:pt>
                <c:pt idx="25148">
                  <c:v>96.25812155847531</c:v>
                </c:pt>
                <c:pt idx="25149">
                  <c:v>96.258753697066368</c:v>
                </c:pt>
                <c:pt idx="25150">
                  <c:v>96.259385810582046</c:v>
                </c:pt>
                <c:pt idx="25151">
                  <c:v>96.260017899024305</c:v>
                </c:pt>
                <c:pt idx="25152">
                  <c:v>96.260649962395135</c:v>
                </c:pt>
                <c:pt idx="25153">
                  <c:v>96.261282000696497</c:v>
                </c:pt>
                <c:pt idx="25154">
                  <c:v>96.261914013930422</c:v>
                </c:pt>
                <c:pt idx="25155">
                  <c:v>96.262546002098887</c:v>
                </c:pt>
                <c:pt idx="25156">
                  <c:v>96.263177965203866</c:v>
                </c:pt>
                <c:pt idx="25157">
                  <c:v>96.263809903247321</c:v>
                </c:pt>
                <c:pt idx="25158">
                  <c:v>96.264441816231312</c:v>
                </c:pt>
                <c:pt idx="25159">
                  <c:v>96.265073704157771</c:v>
                </c:pt>
                <c:pt idx="25160">
                  <c:v>96.265705567028704</c:v>
                </c:pt>
                <c:pt idx="25161">
                  <c:v>96.266337404846084</c:v>
                </c:pt>
                <c:pt idx="25162">
                  <c:v>96.266969217611916</c:v>
                </c:pt>
                <c:pt idx="25163">
                  <c:v>96.267601005328189</c:v>
                </c:pt>
                <c:pt idx="25164">
                  <c:v>96.268232767996864</c:v>
                </c:pt>
                <c:pt idx="25165">
                  <c:v>96.268864505619959</c:v>
                </c:pt>
                <c:pt idx="25166">
                  <c:v>96.269496218199407</c:v>
                </c:pt>
                <c:pt idx="25167">
                  <c:v>96.270127905737255</c:v>
                </c:pt>
                <c:pt idx="25168">
                  <c:v>96.270759568235448</c:v>
                </c:pt>
                <c:pt idx="25169">
                  <c:v>96.271391205696005</c:v>
                </c:pt>
                <c:pt idx="25170">
                  <c:v>96.272022818120874</c:v>
                </c:pt>
                <c:pt idx="25171">
                  <c:v>96.2726544055121</c:v>
                </c:pt>
                <c:pt idx="25172">
                  <c:v>96.273285967871558</c:v>
                </c:pt>
                <c:pt idx="25173">
                  <c:v>96.273917505201325</c:v>
                </c:pt>
                <c:pt idx="25174">
                  <c:v>96.274549017503361</c:v>
                </c:pt>
                <c:pt idx="25175">
                  <c:v>96.275180504779669</c:v>
                </c:pt>
                <c:pt idx="25176">
                  <c:v>96.275811967032183</c:v>
                </c:pt>
                <c:pt idx="25177">
                  <c:v>96.276443404262906</c:v>
                </c:pt>
                <c:pt idx="25178">
                  <c:v>96.277074816473828</c:v>
                </c:pt>
                <c:pt idx="25179">
                  <c:v>96.277706203666952</c:v>
                </c:pt>
                <c:pt idx="25180">
                  <c:v>96.278337565844225</c:v>
                </c:pt>
                <c:pt idx="25181">
                  <c:v>96.27896890300768</c:v>
                </c:pt>
                <c:pt idx="25182">
                  <c:v>96.279600215159221</c:v>
                </c:pt>
                <c:pt idx="25183">
                  <c:v>96.280231502300879</c:v>
                </c:pt>
                <c:pt idx="25184">
                  <c:v>96.28086276443463</c:v>
                </c:pt>
                <c:pt idx="25185">
                  <c:v>96.28149400156245</c:v>
                </c:pt>
                <c:pt idx="25186">
                  <c:v>96.282125213686328</c:v>
                </c:pt>
                <c:pt idx="25187">
                  <c:v>96.282756400808267</c:v>
                </c:pt>
                <c:pt idx="25188">
                  <c:v>96.283387562930187</c:v>
                </c:pt>
                <c:pt idx="25189">
                  <c:v>96.284018700054105</c:v>
                </c:pt>
                <c:pt idx="25190">
                  <c:v>96.28464981218201</c:v>
                </c:pt>
                <c:pt idx="25191">
                  <c:v>96.285280899315879</c:v>
                </c:pt>
                <c:pt idx="25192">
                  <c:v>96.285911961457643</c:v>
                </c:pt>
                <c:pt idx="25193">
                  <c:v>96.286542998609377</c:v>
                </c:pt>
                <c:pt idx="25194">
                  <c:v>96.287174010772944</c:v>
                </c:pt>
                <c:pt idx="25195">
                  <c:v>96.287804997950431</c:v>
                </c:pt>
                <c:pt idx="25196">
                  <c:v>96.288435960143758</c:v>
                </c:pt>
                <c:pt idx="25197">
                  <c:v>96.289066897354914</c:v>
                </c:pt>
                <c:pt idx="25198">
                  <c:v>96.28969780958586</c:v>
                </c:pt>
                <c:pt idx="25199">
                  <c:v>96.2903286968386</c:v>
                </c:pt>
                <c:pt idx="25200">
                  <c:v>96.290959559115109</c:v>
                </c:pt>
                <c:pt idx="25201">
                  <c:v>96.291590396417348</c:v>
                </c:pt>
                <c:pt idx="25202">
                  <c:v>96.292221208747335</c:v>
                </c:pt>
                <c:pt idx="25203">
                  <c:v>96.29285199610699</c:v>
                </c:pt>
                <c:pt idx="25204">
                  <c:v>96.2934827584983</c:v>
                </c:pt>
                <c:pt idx="25205">
                  <c:v>96.294113495923312</c:v>
                </c:pt>
                <c:pt idx="25206">
                  <c:v>96.294744208383904</c:v>
                </c:pt>
                <c:pt idx="25207">
                  <c:v>96.295374895882119</c:v>
                </c:pt>
                <c:pt idx="25208">
                  <c:v>96.296005558419878</c:v>
                </c:pt>
                <c:pt idx="25209">
                  <c:v>96.296636195999241</c:v>
                </c:pt>
                <c:pt idx="25210">
                  <c:v>96.297266808622098</c:v>
                </c:pt>
                <c:pt idx="25211">
                  <c:v>96.297897396290438</c:v>
                </c:pt>
                <c:pt idx="25212">
                  <c:v>96.298527959006293</c:v>
                </c:pt>
                <c:pt idx="25213">
                  <c:v>96.299158496771611</c:v>
                </c:pt>
                <c:pt idx="25214">
                  <c:v>96.299789009588309</c:v>
                </c:pt>
                <c:pt idx="25215">
                  <c:v>96.300419497458449</c:v>
                </c:pt>
                <c:pt idx="25216">
                  <c:v>96.301049960383935</c:v>
                </c:pt>
                <c:pt idx="25217">
                  <c:v>96.301680398366798</c:v>
                </c:pt>
                <c:pt idx="25218">
                  <c:v>96.302310811408944</c:v>
                </c:pt>
                <c:pt idx="25219">
                  <c:v>96.302941199512418</c:v>
                </c:pt>
                <c:pt idx="25220">
                  <c:v>96.303571562679153</c:v>
                </c:pt>
                <c:pt idx="25221">
                  <c:v>96.30420190091111</c:v>
                </c:pt>
                <c:pt idx="25222">
                  <c:v>96.304832214210322</c:v>
                </c:pt>
                <c:pt idx="25223">
                  <c:v>96.305462502578692</c:v>
                </c:pt>
                <c:pt idx="25224">
                  <c:v>96.306092766018224</c:v>
                </c:pt>
                <c:pt idx="25225">
                  <c:v>96.30672300453088</c:v>
                </c:pt>
                <c:pt idx="25226">
                  <c:v>96.307353218118635</c:v>
                </c:pt>
                <c:pt idx="25227">
                  <c:v>96.307983406783464</c:v>
                </c:pt>
                <c:pt idx="25228">
                  <c:v>96.308613570527356</c:v>
                </c:pt>
                <c:pt idx="25229">
                  <c:v>96.309243709352259</c:v>
                </c:pt>
                <c:pt idx="25230">
                  <c:v>96.309873823260148</c:v>
                </c:pt>
                <c:pt idx="25231">
                  <c:v>96.310503912252997</c:v>
                </c:pt>
                <c:pt idx="25232">
                  <c:v>96.311133976332755</c:v>
                </c:pt>
                <c:pt idx="25233">
                  <c:v>96.311764015501396</c:v>
                </c:pt>
                <c:pt idx="25234">
                  <c:v>96.312394029760938</c:v>
                </c:pt>
                <c:pt idx="25235">
                  <c:v>96.313024019113314</c:v>
                </c:pt>
                <c:pt idx="25236">
                  <c:v>96.313653983560471</c:v>
                </c:pt>
                <c:pt idx="25237">
                  <c:v>96.314283923104426</c:v>
                </c:pt>
                <c:pt idx="25238">
                  <c:v>96.314913837747127</c:v>
                </c:pt>
                <c:pt idx="25239">
                  <c:v>96.315543727490507</c:v>
                </c:pt>
                <c:pt idx="25240">
                  <c:v>96.316173592336597</c:v>
                </c:pt>
                <c:pt idx="25241">
                  <c:v>96.31680343228733</c:v>
                </c:pt>
                <c:pt idx="25242">
                  <c:v>96.317433247344681</c:v>
                </c:pt>
                <c:pt idx="25243">
                  <c:v>96.318063037510598</c:v>
                </c:pt>
                <c:pt idx="25244">
                  <c:v>96.318692802787098</c:v>
                </c:pt>
                <c:pt idx="25245">
                  <c:v>96.319322543176071</c:v>
                </c:pt>
                <c:pt idx="25246">
                  <c:v>96.319952258679578</c:v>
                </c:pt>
                <c:pt idx="25247">
                  <c:v>96.320581949299509</c:v>
                </c:pt>
                <c:pt idx="25248">
                  <c:v>96.321211615037839</c:v>
                </c:pt>
                <c:pt idx="25249">
                  <c:v>96.321841255896572</c:v>
                </c:pt>
                <c:pt idx="25250">
                  <c:v>96.32247087187767</c:v>
                </c:pt>
                <c:pt idx="25251">
                  <c:v>96.323100462983078</c:v>
                </c:pt>
                <c:pt idx="25252">
                  <c:v>96.323730029214786</c:v>
                </c:pt>
                <c:pt idx="25253">
                  <c:v>96.324359570574728</c:v>
                </c:pt>
                <c:pt idx="25254">
                  <c:v>96.324989087064878</c:v>
                </c:pt>
                <c:pt idx="25255">
                  <c:v>96.325618578687198</c:v>
                </c:pt>
                <c:pt idx="25256">
                  <c:v>96.326248045443691</c:v>
                </c:pt>
                <c:pt idx="25257">
                  <c:v>96.326877487336247</c:v>
                </c:pt>
                <c:pt idx="25258">
                  <c:v>96.327506904366885</c:v>
                </c:pt>
                <c:pt idx="25259">
                  <c:v>96.328136296537579</c:v>
                </c:pt>
                <c:pt idx="25260">
                  <c:v>96.328765663850248</c:v>
                </c:pt>
                <c:pt idx="25261">
                  <c:v>96.329395006306882</c:v>
                </c:pt>
                <c:pt idx="25262">
                  <c:v>96.33002432390947</c:v>
                </c:pt>
                <c:pt idx="25263">
                  <c:v>96.330653616659916</c:v>
                </c:pt>
                <c:pt idx="25264">
                  <c:v>96.331282884560238</c:v>
                </c:pt>
                <c:pt idx="25265">
                  <c:v>96.331912127612355</c:v>
                </c:pt>
                <c:pt idx="25266">
                  <c:v>96.332541345818242</c:v>
                </c:pt>
                <c:pt idx="25267">
                  <c:v>96.333170539179875</c:v>
                </c:pt>
                <c:pt idx="25268">
                  <c:v>96.333799707699214</c:v>
                </c:pt>
                <c:pt idx="25269">
                  <c:v>96.334428851378206</c:v>
                </c:pt>
                <c:pt idx="25270">
                  <c:v>96.335057970218827</c:v>
                </c:pt>
                <c:pt idx="25271">
                  <c:v>96.335687064223023</c:v>
                </c:pt>
                <c:pt idx="25272">
                  <c:v>96.336316133392771</c:v>
                </c:pt>
                <c:pt idx="25273">
                  <c:v>96.33694517773003</c:v>
                </c:pt>
                <c:pt idx="25274">
                  <c:v>96.337574197236748</c:v>
                </c:pt>
                <c:pt idx="25275">
                  <c:v>96.338203191914872</c:v>
                </c:pt>
                <c:pt idx="25276">
                  <c:v>96.338832161766419</c:v>
                </c:pt>
                <c:pt idx="25277">
                  <c:v>96.339461106793294</c:v>
                </c:pt>
                <c:pt idx="25278">
                  <c:v>96.340090026997458</c:v>
                </c:pt>
                <c:pt idx="25279">
                  <c:v>96.340718922380916</c:v>
                </c:pt>
                <c:pt idx="25280">
                  <c:v>96.341347792945569</c:v>
                </c:pt>
                <c:pt idx="25281">
                  <c:v>96.341976638693424</c:v>
                </c:pt>
                <c:pt idx="25282">
                  <c:v>96.342605459626412</c:v>
                </c:pt>
                <c:pt idx="25283">
                  <c:v>96.343234255746495</c:v>
                </c:pt>
                <c:pt idx="25284">
                  <c:v>96.343863027055662</c:v>
                </c:pt>
                <c:pt idx="25285">
                  <c:v>96.344491773555845</c:v>
                </c:pt>
                <c:pt idx="25286">
                  <c:v>96.345120495248963</c:v>
                </c:pt>
                <c:pt idx="25287">
                  <c:v>96.345749192137049</c:v>
                </c:pt>
                <c:pt idx="25288">
                  <c:v>96.346377864221992</c:v>
                </c:pt>
                <c:pt idx="25289">
                  <c:v>96.347006511505768</c:v>
                </c:pt>
                <c:pt idx="25290">
                  <c:v>96.34763513399038</c:v>
                </c:pt>
                <c:pt idx="25291">
                  <c:v>96.348263731677747</c:v>
                </c:pt>
                <c:pt idx="25292">
                  <c:v>96.348892304569816</c:v>
                </c:pt>
                <c:pt idx="25293">
                  <c:v>96.349520852668562</c:v>
                </c:pt>
                <c:pt idx="25294">
                  <c:v>96.350149375975931</c:v>
                </c:pt>
                <c:pt idx="25295">
                  <c:v>96.350777874493872</c:v>
                </c:pt>
                <c:pt idx="25296">
                  <c:v>96.351406348224373</c:v>
                </c:pt>
                <c:pt idx="25297">
                  <c:v>96.352034797169352</c:v>
                </c:pt>
                <c:pt idx="25298">
                  <c:v>96.352663221330786</c:v>
                </c:pt>
                <c:pt idx="25299">
                  <c:v>96.353291620710607</c:v>
                </c:pt>
                <c:pt idx="25300">
                  <c:v>96.353919995310804</c:v>
                </c:pt>
                <c:pt idx="25301">
                  <c:v>96.35454834513331</c:v>
                </c:pt>
                <c:pt idx="25302">
                  <c:v>96.355176670180072</c:v>
                </c:pt>
                <c:pt idx="25303">
                  <c:v>96.355804970453036</c:v>
                </c:pt>
                <c:pt idx="25304">
                  <c:v>96.356433245954179</c:v>
                </c:pt>
                <c:pt idx="25305">
                  <c:v>96.357061496685446</c:v>
                </c:pt>
                <c:pt idx="25306">
                  <c:v>96.357689722648814</c:v>
                </c:pt>
                <c:pt idx="25307">
                  <c:v>96.358317923846187</c:v>
                </c:pt>
                <c:pt idx="25308">
                  <c:v>96.358946100279553</c:v>
                </c:pt>
                <c:pt idx="25309">
                  <c:v>96.35957425195086</c:v>
                </c:pt>
                <c:pt idx="25310">
                  <c:v>96.360202378862041</c:v>
                </c:pt>
                <c:pt idx="25311">
                  <c:v>96.360830481015071</c:v>
                </c:pt>
                <c:pt idx="25312">
                  <c:v>96.361458558411911</c:v>
                </c:pt>
                <c:pt idx="25313">
                  <c:v>96.362086611054451</c:v>
                </c:pt>
                <c:pt idx="25314">
                  <c:v>96.362714638944709</c:v>
                </c:pt>
                <c:pt idx="25315">
                  <c:v>96.363342642084604</c:v>
                </c:pt>
                <c:pt idx="25316">
                  <c:v>96.36397062047611</c:v>
                </c:pt>
                <c:pt idx="25317">
                  <c:v>96.364598574121146</c:v>
                </c:pt>
                <c:pt idx="25318">
                  <c:v>96.365226503021674</c:v>
                </c:pt>
                <c:pt idx="25319">
                  <c:v>96.365854407179668</c:v>
                </c:pt>
                <c:pt idx="25320">
                  <c:v>96.366482286597048</c:v>
                </c:pt>
                <c:pt idx="25321">
                  <c:v>96.367110141275774</c:v>
                </c:pt>
                <c:pt idx="25322">
                  <c:v>96.367737971217792</c:v>
                </c:pt>
                <c:pt idx="25323">
                  <c:v>96.368365776425051</c:v>
                </c:pt>
                <c:pt idx="25324">
                  <c:v>96.368993556899525</c:v>
                </c:pt>
                <c:pt idx="25325">
                  <c:v>96.369621312643133</c:v>
                </c:pt>
                <c:pt idx="25326">
                  <c:v>96.370249043657822</c:v>
                </c:pt>
                <c:pt idx="25327">
                  <c:v>96.370876749945538</c:v>
                </c:pt>
                <c:pt idx="25328">
                  <c:v>96.371504431508271</c:v>
                </c:pt>
                <c:pt idx="25329">
                  <c:v>96.372132088347911</c:v>
                </c:pt>
                <c:pt idx="25330">
                  <c:v>96.372759720466433</c:v>
                </c:pt>
                <c:pt idx="25331">
                  <c:v>96.373387327865771</c:v>
                </c:pt>
                <c:pt idx="25332">
                  <c:v>96.374014910547928</c:v>
                </c:pt>
                <c:pt idx="25333">
                  <c:v>96.374642468514793</c:v>
                </c:pt>
                <c:pt idx="25334">
                  <c:v>96.3752700017683</c:v>
                </c:pt>
                <c:pt idx="25335">
                  <c:v>96.375897510310466</c:v>
                </c:pt>
                <c:pt idx="25336">
                  <c:v>96.376524994143153</c:v>
                </c:pt>
                <c:pt idx="25337">
                  <c:v>96.377152453268351</c:v>
                </c:pt>
                <c:pt idx="25338">
                  <c:v>96.377779887688021</c:v>
                </c:pt>
                <c:pt idx="25339">
                  <c:v>96.378407297404095</c:v>
                </c:pt>
                <c:pt idx="25340">
                  <c:v>96.379034682418478</c:v>
                </c:pt>
                <c:pt idx="25341">
                  <c:v>96.379662042733202</c:v>
                </c:pt>
                <c:pt idx="25342">
                  <c:v>96.380289378350099</c:v>
                </c:pt>
                <c:pt idx="25343">
                  <c:v>96.380916689271217</c:v>
                </c:pt>
                <c:pt idx="25344">
                  <c:v>96.381543975498445</c:v>
                </c:pt>
                <c:pt idx="25345">
                  <c:v>96.382171237033745</c:v>
                </c:pt>
                <c:pt idx="25346">
                  <c:v>96.382798473879049</c:v>
                </c:pt>
                <c:pt idx="25347">
                  <c:v>96.383425686036318</c:v>
                </c:pt>
                <c:pt idx="25348">
                  <c:v>96.384052873507471</c:v>
                </c:pt>
                <c:pt idx="25349">
                  <c:v>96.384680036294441</c:v>
                </c:pt>
                <c:pt idx="25350">
                  <c:v>96.385307174399244</c:v>
                </c:pt>
                <c:pt idx="25351">
                  <c:v>96.385934287823744</c:v>
                </c:pt>
                <c:pt idx="25352">
                  <c:v>96.386561376569929</c:v>
                </c:pt>
                <c:pt idx="25353">
                  <c:v>96.387188440639719</c:v>
                </c:pt>
                <c:pt idx="25354">
                  <c:v>96.387815480035059</c:v>
                </c:pt>
                <c:pt idx="25355">
                  <c:v>96.388442494757882</c:v>
                </c:pt>
                <c:pt idx="25356">
                  <c:v>96.389069484810136</c:v>
                </c:pt>
                <c:pt idx="25357">
                  <c:v>96.389696450193796</c:v>
                </c:pt>
                <c:pt idx="25358">
                  <c:v>96.390323390910751</c:v>
                </c:pt>
                <c:pt idx="25359">
                  <c:v>96.390950306962964</c:v>
                </c:pt>
                <c:pt idx="25360">
                  <c:v>96.391577198352408</c:v>
                </c:pt>
                <c:pt idx="25361">
                  <c:v>96.392204065080946</c:v>
                </c:pt>
                <c:pt idx="25362">
                  <c:v>96.392830907150611</c:v>
                </c:pt>
                <c:pt idx="25363">
                  <c:v>96.393457724563262</c:v>
                </c:pt>
                <c:pt idx="25364">
                  <c:v>96.394084517320906</c:v>
                </c:pt>
                <c:pt idx="25365">
                  <c:v>96.394711285425402</c:v>
                </c:pt>
                <c:pt idx="25366">
                  <c:v>96.395338028878768</c:v>
                </c:pt>
                <c:pt idx="25367">
                  <c:v>96.39596474768291</c:v>
                </c:pt>
                <c:pt idx="25368">
                  <c:v>96.396591441839746</c:v>
                </c:pt>
                <c:pt idx="25369">
                  <c:v>96.397218111351251</c:v>
                </c:pt>
                <c:pt idx="25370">
                  <c:v>96.397844756219371</c:v>
                </c:pt>
                <c:pt idx="25371">
                  <c:v>96.398471376446011</c:v>
                </c:pt>
                <c:pt idx="25372">
                  <c:v>96.399097972033104</c:v>
                </c:pt>
                <c:pt idx="25373">
                  <c:v>96.399724542982625</c:v>
                </c:pt>
                <c:pt idx="25374">
                  <c:v>96.400351089296464</c:v>
                </c:pt>
                <c:pt idx="25375">
                  <c:v>96.400977610976597</c:v>
                </c:pt>
                <c:pt idx="25376">
                  <c:v>96.401604108024941</c:v>
                </c:pt>
                <c:pt idx="25377">
                  <c:v>96.402230580443444</c:v>
                </c:pt>
                <c:pt idx="25378">
                  <c:v>96.402857028234067</c:v>
                </c:pt>
                <c:pt idx="25379">
                  <c:v>96.403483451398685</c:v>
                </c:pt>
                <c:pt idx="25380">
                  <c:v>96.404109849939289</c:v>
                </c:pt>
                <c:pt idx="25381">
                  <c:v>96.404736223857782</c:v>
                </c:pt>
                <c:pt idx="25382">
                  <c:v>96.405362573156111</c:v>
                </c:pt>
                <c:pt idx="25383">
                  <c:v>96.405988897836195</c:v>
                </c:pt>
                <c:pt idx="25384">
                  <c:v>96.40661519790001</c:v>
                </c:pt>
                <c:pt idx="25385">
                  <c:v>96.407241473349444</c:v>
                </c:pt>
                <c:pt idx="25386">
                  <c:v>96.407867724186474</c:v>
                </c:pt>
                <c:pt idx="25387">
                  <c:v>96.408493950413003</c:v>
                </c:pt>
                <c:pt idx="25388">
                  <c:v>96.40912015203098</c:v>
                </c:pt>
                <c:pt idx="25389">
                  <c:v>96.409746329042335</c:v>
                </c:pt>
                <c:pt idx="25390">
                  <c:v>96.410372481448974</c:v>
                </c:pt>
                <c:pt idx="25391">
                  <c:v>96.4109986092529</c:v>
                </c:pt>
                <c:pt idx="25392">
                  <c:v>96.411624712455975</c:v>
                </c:pt>
                <c:pt idx="25393">
                  <c:v>96.412250791060188</c:v>
                </c:pt>
                <c:pt idx="25394">
                  <c:v>96.412876845067444</c:v>
                </c:pt>
                <c:pt idx="25395">
                  <c:v>96.413502874479661</c:v>
                </c:pt>
                <c:pt idx="25396">
                  <c:v>96.414128879298787</c:v>
                </c:pt>
                <c:pt idx="25397">
                  <c:v>96.414754859526766</c:v>
                </c:pt>
                <c:pt idx="25398">
                  <c:v>96.415380815165506</c:v>
                </c:pt>
                <c:pt idx="25399">
                  <c:v>96.416006746216951</c:v>
                </c:pt>
                <c:pt idx="25400">
                  <c:v>96.416632652683049</c:v>
                </c:pt>
                <c:pt idx="25401">
                  <c:v>96.417258534565704</c:v>
                </c:pt>
                <c:pt idx="25402">
                  <c:v>96.417884391866863</c:v>
                </c:pt>
                <c:pt idx="25403">
                  <c:v>96.418510224588445</c:v>
                </c:pt>
                <c:pt idx="25404">
                  <c:v>96.419136032732396</c:v>
                </c:pt>
                <c:pt idx="25405">
                  <c:v>96.419761816300635</c:v>
                </c:pt>
                <c:pt idx="25406">
                  <c:v>96.420387575295081</c:v>
                </c:pt>
                <c:pt idx="25407">
                  <c:v>96.421013309717694</c:v>
                </c:pt>
                <c:pt idx="25408">
                  <c:v>96.421639019570392</c:v>
                </c:pt>
                <c:pt idx="25409">
                  <c:v>96.422264704855081</c:v>
                </c:pt>
                <c:pt idx="25410">
                  <c:v>96.422890365573707</c:v>
                </c:pt>
                <c:pt idx="25411">
                  <c:v>96.423516001728231</c:v>
                </c:pt>
                <c:pt idx="25412">
                  <c:v>96.424141613320529</c:v>
                </c:pt>
                <c:pt idx="25413">
                  <c:v>96.424767200352562</c:v>
                </c:pt>
                <c:pt idx="25414">
                  <c:v>96.425392762826263</c:v>
                </c:pt>
                <c:pt idx="25415">
                  <c:v>96.426018300743522</c:v>
                </c:pt>
                <c:pt idx="25416">
                  <c:v>96.426643814106299</c:v>
                </c:pt>
                <c:pt idx="25417">
                  <c:v>96.427269302916514</c:v>
                </c:pt>
                <c:pt idx="25418">
                  <c:v>96.427894767176085</c:v>
                </c:pt>
                <c:pt idx="25419">
                  <c:v>96.428520206886958</c:v>
                </c:pt>
                <c:pt idx="25420">
                  <c:v>96.429145622051053</c:v>
                </c:pt>
                <c:pt idx="25421">
                  <c:v>96.429771012670258</c:v>
                </c:pt>
                <c:pt idx="25422">
                  <c:v>96.430396378746593</c:v>
                </c:pt>
                <c:pt idx="25423">
                  <c:v>96.431021720281876</c:v>
                </c:pt>
                <c:pt idx="25424">
                  <c:v>96.431647037278125</c:v>
                </c:pt>
                <c:pt idx="25425">
                  <c:v>96.432272329737188</c:v>
                </c:pt>
                <c:pt idx="25426">
                  <c:v>96.432897597661054</c:v>
                </c:pt>
                <c:pt idx="25427">
                  <c:v>96.433522841051584</c:v>
                </c:pt>
                <c:pt idx="25428">
                  <c:v>96.434148059910797</c:v>
                </c:pt>
                <c:pt idx="25429">
                  <c:v>96.434773254240525</c:v>
                </c:pt>
                <c:pt idx="25430">
                  <c:v>96.435398424042717</c:v>
                </c:pt>
                <c:pt idx="25431">
                  <c:v>96.436023569319346</c:v>
                </c:pt>
                <c:pt idx="25432">
                  <c:v>96.436648690072275</c:v>
                </c:pt>
                <c:pt idx="25433">
                  <c:v>96.43727378630345</c:v>
                </c:pt>
                <c:pt idx="25434">
                  <c:v>96.437898858014805</c:v>
                </c:pt>
                <c:pt idx="25435">
                  <c:v>96.438523905208257</c:v>
                </c:pt>
                <c:pt idx="25436">
                  <c:v>96.439148927885725</c:v>
                </c:pt>
                <c:pt idx="25437">
                  <c:v>96.439773926049142</c:v>
                </c:pt>
                <c:pt idx="25438">
                  <c:v>96.440398899700412</c:v>
                </c:pt>
                <c:pt idx="25439">
                  <c:v>96.441023848841482</c:v>
                </c:pt>
                <c:pt idx="25440">
                  <c:v>96.441648773474228</c:v>
                </c:pt>
                <c:pt idx="25441">
                  <c:v>96.442273673600624</c:v>
                </c:pt>
                <c:pt idx="25442">
                  <c:v>96.442898549222591</c:v>
                </c:pt>
                <c:pt idx="25443">
                  <c:v>96.443523400342031</c:v>
                </c:pt>
                <c:pt idx="25444">
                  <c:v>96.444148226960863</c:v>
                </c:pt>
                <c:pt idx="25445">
                  <c:v>96.444773029081006</c:v>
                </c:pt>
                <c:pt idx="25446">
                  <c:v>96.445397806704406</c:v>
                </c:pt>
                <c:pt idx="25447">
                  <c:v>96.446022559832969</c:v>
                </c:pt>
                <c:pt idx="25448">
                  <c:v>96.446647288468583</c:v>
                </c:pt>
                <c:pt idx="25449">
                  <c:v>96.447271992613224</c:v>
                </c:pt>
                <c:pt idx="25450">
                  <c:v>96.447896672268797</c:v>
                </c:pt>
                <c:pt idx="25451">
                  <c:v>96.448521327437192</c:v>
                </c:pt>
                <c:pt idx="25452">
                  <c:v>96.44914595812034</c:v>
                </c:pt>
                <c:pt idx="25453">
                  <c:v>96.449770564320175</c:v>
                </c:pt>
                <c:pt idx="25454">
                  <c:v>96.450395146038602</c:v>
                </c:pt>
                <c:pt idx="25455">
                  <c:v>96.451019703277581</c:v>
                </c:pt>
                <c:pt idx="25456">
                  <c:v>96.451644236038973</c:v>
                </c:pt>
                <c:pt idx="25457">
                  <c:v>96.452268744324712</c:v>
                </c:pt>
                <c:pt idx="25458">
                  <c:v>96.452893228136745</c:v>
                </c:pt>
                <c:pt idx="25459">
                  <c:v>96.453517687476946</c:v>
                </c:pt>
                <c:pt idx="25460">
                  <c:v>96.454142122347292</c:v>
                </c:pt>
                <c:pt idx="25461">
                  <c:v>96.454766532749659</c:v>
                </c:pt>
                <c:pt idx="25462">
                  <c:v>96.45539091868595</c:v>
                </c:pt>
                <c:pt idx="25463">
                  <c:v>96.456015280158127</c:v>
                </c:pt>
                <c:pt idx="25464">
                  <c:v>96.456639617168079</c:v>
                </c:pt>
                <c:pt idx="25465">
                  <c:v>96.457263929717712</c:v>
                </c:pt>
                <c:pt idx="25466">
                  <c:v>96.457888217808986</c:v>
                </c:pt>
                <c:pt idx="25467">
                  <c:v>96.458512481443748</c:v>
                </c:pt>
                <c:pt idx="25468">
                  <c:v>96.459136720623988</c:v>
                </c:pt>
                <c:pt idx="25469">
                  <c:v>96.459760935351596</c:v>
                </c:pt>
                <c:pt idx="25470">
                  <c:v>96.460385125628449</c:v>
                </c:pt>
                <c:pt idx="25471">
                  <c:v>96.46100929145652</c:v>
                </c:pt>
                <c:pt idx="25472">
                  <c:v>96.461633432837687</c:v>
                </c:pt>
                <c:pt idx="25473">
                  <c:v>96.462257549773895</c:v>
                </c:pt>
                <c:pt idx="25474">
                  <c:v>96.462881642267035</c:v>
                </c:pt>
                <c:pt idx="25475">
                  <c:v>96.463505710319012</c:v>
                </c:pt>
                <c:pt idx="25476">
                  <c:v>96.464129753931743</c:v>
                </c:pt>
                <c:pt idx="25477">
                  <c:v>96.464753773107191</c:v>
                </c:pt>
                <c:pt idx="25478">
                  <c:v>96.465377767847201</c:v>
                </c:pt>
                <c:pt idx="25479">
                  <c:v>96.466001738153736</c:v>
                </c:pt>
                <c:pt idx="25480">
                  <c:v>96.466625684028685</c:v>
                </c:pt>
                <c:pt idx="25481">
                  <c:v>96.467249605473967</c:v>
                </c:pt>
                <c:pt idx="25482">
                  <c:v>96.467873502491528</c:v>
                </c:pt>
                <c:pt idx="25483">
                  <c:v>96.468497375083217</c:v>
                </c:pt>
                <c:pt idx="25484">
                  <c:v>96.46912122325098</c:v>
                </c:pt>
                <c:pt idx="25485">
                  <c:v>96.469745046996749</c:v>
                </c:pt>
                <c:pt idx="25486">
                  <c:v>96.470368846322373</c:v>
                </c:pt>
                <c:pt idx="25487">
                  <c:v>96.47099262122984</c:v>
                </c:pt>
                <c:pt idx="25488">
                  <c:v>96.471616371721012</c:v>
                </c:pt>
                <c:pt idx="25489">
                  <c:v>96.472240097797837</c:v>
                </c:pt>
                <c:pt idx="25490">
                  <c:v>96.472863799462175</c:v>
                </c:pt>
                <c:pt idx="25491">
                  <c:v>96.473487476715988</c:v>
                </c:pt>
                <c:pt idx="25492">
                  <c:v>96.474111129561152</c:v>
                </c:pt>
                <c:pt idx="25493">
                  <c:v>96.474734757999613</c:v>
                </c:pt>
                <c:pt idx="25494">
                  <c:v>96.475358362033234</c:v>
                </c:pt>
                <c:pt idx="25495">
                  <c:v>96.475981941663946</c:v>
                </c:pt>
                <c:pt idx="25496">
                  <c:v>96.476605496893697</c:v>
                </c:pt>
                <c:pt idx="25497">
                  <c:v>96.477229027724334</c:v>
                </c:pt>
                <c:pt idx="25498">
                  <c:v>96.477852534157819</c:v>
                </c:pt>
                <c:pt idx="25499">
                  <c:v>96.478476016196012</c:v>
                </c:pt>
                <c:pt idx="25500">
                  <c:v>96.479099473840861</c:v>
                </c:pt>
                <c:pt idx="25501">
                  <c:v>96.479722907094242</c:v>
                </c:pt>
                <c:pt idx="25502">
                  <c:v>96.480346315958073</c:v>
                </c:pt>
                <c:pt idx="25503">
                  <c:v>96.480969700434329</c:v>
                </c:pt>
                <c:pt idx="25504">
                  <c:v>96.481593060524801</c:v>
                </c:pt>
                <c:pt idx="25505">
                  <c:v>96.482216396231493</c:v>
                </c:pt>
                <c:pt idx="25506">
                  <c:v>96.482839707556266</c:v>
                </c:pt>
                <c:pt idx="25507">
                  <c:v>96.483462994501039</c:v>
                </c:pt>
                <c:pt idx="25508">
                  <c:v>96.484086257067688</c:v>
                </c:pt>
                <c:pt idx="25509">
                  <c:v>96.484709495258187</c:v>
                </c:pt>
                <c:pt idx="25510">
                  <c:v>96.485332709074385</c:v>
                </c:pt>
                <c:pt idx="25511">
                  <c:v>96.485955898518213</c:v>
                </c:pt>
                <c:pt idx="25512">
                  <c:v>96.486579063591577</c:v>
                </c:pt>
                <c:pt idx="25513">
                  <c:v>96.487202204296366</c:v>
                </c:pt>
                <c:pt idx="25514">
                  <c:v>96.487825320634499</c:v>
                </c:pt>
                <c:pt idx="25515">
                  <c:v>96.48844841260788</c:v>
                </c:pt>
                <c:pt idx="25516">
                  <c:v>96.489071480218414</c:v>
                </c:pt>
                <c:pt idx="25517">
                  <c:v>96.489694523468046</c:v>
                </c:pt>
                <c:pt idx="25518">
                  <c:v>96.490317542358611</c:v>
                </c:pt>
                <c:pt idx="25519">
                  <c:v>96.490940536892026</c:v>
                </c:pt>
                <c:pt idx="25520">
                  <c:v>96.491563507070239</c:v>
                </c:pt>
                <c:pt idx="25521">
                  <c:v>96.492186452895098</c:v>
                </c:pt>
                <c:pt idx="25522">
                  <c:v>96.492809374368576</c:v>
                </c:pt>
                <c:pt idx="25523">
                  <c:v>96.493432271492523</c:v>
                </c:pt>
                <c:pt idx="25524">
                  <c:v>96.494055144268842</c:v>
                </c:pt>
                <c:pt idx="25525">
                  <c:v>96.494677992699465</c:v>
                </c:pt>
                <c:pt idx="25526">
                  <c:v>96.495300816786298</c:v>
                </c:pt>
                <c:pt idx="25527">
                  <c:v>96.495923616531215</c:v>
                </c:pt>
                <c:pt idx="25528">
                  <c:v>96.496546391936121</c:v>
                </c:pt>
                <c:pt idx="25529">
                  <c:v>96.497169143002964</c:v>
                </c:pt>
                <c:pt idx="25530">
                  <c:v>96.497791869733589</c:v>
                </c:pt>
                <c:pt idx="25531">
                  <c:v>96.498414572129903</c:v>
                </c:pt>
                <c:pt idx="25532">
                  <c:v>96.499037250193865</c:v>
                </c:pt>
                <c:pt idx="25533">
                  <c:v>96.499659903927309</c:v>
                </c:pt>
                <c:pt idx="25534">
                  <c:v>96.500282533332168</c:v>
                </c:pt>
                <c:pt idx="25535">
                  <c:v>96.50090513841036</c:v>
                </c:pt>
                <c:pt idx="25536">
                  <c:v>96.501527719163732</c:v>
                </c:pt>
                <c:pt idx="25537">
                  <c:v>96.502150275594261</c:v>
                </c:pt>
                <c:pt idx="25538">
                  <c:v>96.502772807703749</c:v>
                </c:pt>
                <c:pt idx="25539">
                  <c:v>96.503395315494174</c:v>
                </c:pt>
                <c:pt idx="25540">
                  <c:v>96.504017798967439</c:v>
                </c:pt>
                <c:pt idx="25541">
                  <c:v>96.504640258125406</c:v>
                </c:pt>
                <c:pt idx="25542">
                  <c:v>96.505262692969964</c:v>
                </c:pt>
                <c:pt idx="25543">
                  <c:v>96.505885103503061</c:v>
                </c:pt>
                <c:pt idx="25544">
                  <c:v>96.506507489726573</c:v>
                </c:pt>
                <c:pt idx="25545">
                  <c:v>96.507129851642375</c:v>
                </c:pt>
                <c:pt idx="25546">
                  <c:v>96.507752189252386</c:v>
                </c:pt>
                <c:pt idx="25547">
                  <c:v>96.50837450255851</c:v>
                </c:pt>
                <c:pt idx="25548">
                  <c:v>96.508996791562666</c:v>
                </c:pt>
                <c:pt idx="25549">
                  <c:v>96.5096190562667</c:v>
                </c:pt>
                <c:pt idx="25550">
                  <c:v>96.510241296672547</c:v>
                </c:pt>
                <c:pt idx="25551">
                  <c:v>96.510863512782066</c:v>
                </c:pt>
                <c:pt idx="25552">
                  <c:v>96.51148570459722</c:v>
                </c:pt>
                <c:pt idx="25553">
                  <c:v>96.512107872119842</c:v>
                </c:pt>
                <c:pt idx="25554">
                  <c:v>96.512730015351863</c:v>
                </c:pt>
                <c:pt idx="25555">
                  <c:v>96.513352134295189</c:v>
                </c:pt>
                <c:pt idx="25556">
                  <c:v>96.513974228951653</c:v>
                </c:pt>
                <c:pt idx="25557">
                  <c:v>96.514596299323216</c:v>
                </c:pt>
                <c:pt idx="25558">
                  <c:v>96.515218345411768</c:v>
                </c:pt>
                <c:pt idx="25559">
                  <c:v>96.515840367219198</c:v>
                </c:pt>
                <c:pt idx="25560">
                  <c:v>96.516462364747369</c:v>
                </c:pt>
                <c:pt idx="25561">
                  <c:v>96.517084337998241</c:v>
                </c:pt>
                <c:pt idx="25562">
                  <c:v>96.517706286973635</c:v>
                </c:pt>
                <c:pt idx="25563">
                  <c:v>96.518328211675509</c:v>
                </c:pt>
                <c:pt idx="25564">
                  <c:v>96.518950112105699</c:v>
                </c:pt>
                <c:pt idx="25565">
                  <c:v>96.519571988266165</c:v>
                </c:pt>
                <c:pt idx="25566">
                  <c:v>96.52019384015874</c:v>
                </c:pt>
                <c:pt idx="25567">
                  <c:v>96.520815667785357</c:v>
                </c:pt>
                <c:pt idx="25568">
                  <c:v>96.521437471147877</c:v>
                </c:pt>
                <c:pt idx="25569">
                  <c:v>96.522059250248233</c:v>
                </c:pt>
                <c:pt idx="25570">
                  <c:v>96.522681005088288</c:v>
                </c:pt>
                <c:pt idx="25571">
                  <c:v>96.523302735669958</c:v>
                </c:pt>
                <c:pt idx="25572">
                  <c:v>96.523924441995121</c:v>
                </c:pt>
                <c:pt idx="25573">
                  <c:v>96.524546124065679</c:v>
                </c:pt>
                <c:pt idx="25574">
                  <c:v>96.525167781883496</c:v>
                </c:pt>
                <c:pt idx="25575">
                  <c:v>96.525789415450518</c:v>
                </c:pt>
                <c:pt idx="25576">
                  <c:v>96.526411024768578</c:v>
                </c:pt>
                <c:pt idx="25577">
                  <c:v>96.527032609839608</c:v>
                </c:pt>
                <c:pt idx="25578">
                  <c:v>96.527654170665457</c:v>
                </c:pt>
                <c:pt idx="25579">
                  <c:v>96.528275707248085</c:v>
                </c:pt>
                <c:pt idx="25580">
                  <c:v>96.528897219589325</c:v>
                </c:pt>
                <c:pt idx="25581">
                  <c:v>96.529518707691096</c:v>
                </c:pt>
                <c:pt idx="25582">
                  <c:v>96.530140171555288</c:v>
                </c:pt>
                <c:pt idx="25583">
                  <c:v>96.530761611183763</c:v>
                </c:pt>
                <c:pt idx="25584">
                  <c:v>96.531383026578453</c:v>
                </c:pt>
                <c:pt idx="25585">
                  <c:v>96.532004417741206</c:v>
                </c:pt>
                <c:pt idx="25586">
                  <c:v>96.53262578467394</c:v>
                </c:pt>
                <c:pt idx="25587">
                  <c:v>96.533247127378544</c:v>
                </c:pt>
                <c:pt idx="25588">
                  <c:v>96.533868445856854</c:v>
                </c:pt>
                <c:pt idx="25589">
                  <c:v>96.534489740110857</c:v>
                </c:pt>
                <c:pt idx="25590">
                  <c:v>96.535111010142359</c:v>
                </c:pt>
                <c:pt idx="25591">
                  <c:v>96.535732255953306</c:v>
                </c:pt>
                <c:pt idx="25592">
                  <c:v>96.536353477545546</c:v>
                </c:pt>
                <c:pt idx="25593">
                  <c:v>96.536974674920984</c:v>
                </c:pt>
                <c:pt idx="25594">
                  <c:v>96.537595848081509</c:v>
                </c:pt>
                <c:pt idx="25595">
                  <c:v>96.538216997028997</c:v>
                </c:pt>
                <c:pt idx="25596">
                  <c:v>96.538838121765352</c:v>
                </c:pt>
                <c:pt idx="25597">
                  <c:v>96.539459222292436</c:v>
                </c:pt>
                <c:pt idx="25598">
                  <c:v>96.540080298612153</c:v>
                </c:pt>
                <c:pt idx="25599">
                  <c:v>96.540701350726408</c:v>
                </c:pt>
                <c:pt idx="25600">
                  <c:v>96.541322378637062</c:v>
                </c:pt>
                <c:pt idx="25601">
                  <c:v>96.541943382345991</c:v>
                </c:pt>
                <c:pt idx="25602">
                  <c:v>96.542564361855099</c:v>
                </c:pt>
                <c:pt idx="25603">
                  <c:v>96.543185317166291</c:v>
                </c:pt>
                <c:pt idx="25604">
                  <c:v>96.543806248281442</c:v>
                </c:pt>
                <c:pt idx="25605">
                  <c:v>96.544427155202413</c:v>
                </c:pt>
                <c:pt idx="25606">
                  <c:v>96.545048037931096</c:v>
                </c:pt>
                <c:pt idx="25607">
                  <c:v>96.545668896469408</c:v>
                </c:pt>
                <c:pt idx="25608">
                  <c:v>96.546289730819197</c:v>
                </c:pt>
                <c:pt idx="25609">
                  <c:v>96.546910540982367</c:v>
                </c:pt>
                <c:pt idx="25610">
                  <c:v>96.547531326960822</c:v>
                </c:pt>
                <c:pt idx="25611">
                  <c:v>96.548152088756396</c:v>
                </c:pt>
                <c:pt idx="25612">
                  <c:v>96.548772826370993</c:v>
                </c:pt>
                <c:pt idx="25613">
                  <c:v>96.54939353980653</c:v>
                </c:pt>
                <c:pt idx="25614">
                  <c:v>96.550014229064814</c:v>
                </c:pt>
                <c:pt idx="25615">
                  <c:v>96.550634894147819</c:v>
                </c:pt>
                <c:pt idx="25616">
                  <c:v>96.551255535057379</c:v>
                </c:pt>
                <c:pt idx="25617">
                  <c:v>96.551876151795398</c:v>
                </c:pt>
                <c:pt idx="25618">
                  <c:v>96.552496744363722</c:v>
                </c:pt>
                <c:pt idx="25619">
                  <c:v>96.553117312764286</c:v>
                </c:pt>
                <c:pt idx="25620">
                  <c:v>96.553737856998907</c:v>
                </c:pt>
                <c:pt idx="25621">
                  <c:v>96.554358377069519</c:v>
                </c:pt>
                <c:pt idx="25622">
                  <c:v>96.554978872977983</c:v>
                </c:pt>
                <c:pt idx="25623">
                  <c:v>96.55559934472619</c:v>
                </c:pt>
                <c:pt idx="25624">
                  <c:v>96.556219792316028</c:v>
                </c:pt>
                <c:pt idx="25625">
                  <c:v>96.556840215749361</c:v>
                </c:pt>
                <c:pt idx="25626">
                  <c:v>96.557460615028063</c:v>
                </c:pt>
                <c:pt idx="25627">
                  <c:v>96.558080990154025</c:v>
                </c:pt>
                <c:pt idx="25628">
                  <c:v>96.558701341129165</c:v>
                </c:pt>
                <c:pt idx="25629">
                  <c:v>96.559321667955288</c:v>
                </c:pt>
                <c:pt idx="25630">
                  <c:v>96.559941970634341</c:v>
                </c:pt>
                <c:pt idx="25631">
                  <c:v>96.560562249168171</c:v>
                </c:pt>
                <c:pt idx="25632">
                  <c:v>96.561182503558669</c:v>
                </c:pt>
                <c:pt idx="25633">
                  <c:v>96.561802733807696</c:v>
                </c:pt>
                <c:pt idx="25634">
                  <c:v>96.562422939917155</c:v>
                </c:pt>
                <c:pt idx="25635">
                  <c:v>96.563043121888924</c:v>
                </c:pt>
                <c:pt idx="25636">
                  <c:v>96.56366327972485</c:v>
                </c:pt>
                <c:pt idx="25637">
                  <c:v>96.564283413426864</c:v>
                </c:pt>
                <c:pt idx="25638">
                  <c:v>96.564903522996786</c:v>
                </c:pt>
                <c:pt idx="25639">
                  <c:v>96.565523608436536</c:v>
                </c:pt>
                <c:pt idx="25640">
                  <c:v>96.566143669748001</c:v>
                </c:pt>
                <c:pt idx="25641">
                  <c:v>96.566763706932988</c:v>
                </c:pt>
                <c:pt idx="25642">
                  <c:v>96.567383719993444</c:v>
                </c:pt>
                <c:pt idx="25643">
                  <c:v>96.568003708931215</c:v>
                </c:pt>
                <c:pt idx="25644">
                  <c:v>96.56862367374822</c:v>
                </c:pt>
                <c:pt idx="25645">
                  <c:v>96.569243614446293</c:v>
                </c:pt>
                <c:pt idx="25646">
                  <c:v>96.569863531027295</c:v>
                </c:pt>
                <c:pt idx="25647">
                  <c:v>96.57048342349313</c:v>
                </c:pt>
                <c:pt idx="25648">
                  <c:v>96.571103291845716</c:v>
                </c:pt>
                <c:pt idx="25649">
                  <c:v>96.571723136086845</c:v>
                </c:pt>
                <c:pt idx="25650">
                  <c:v>96.572342956218449</c:v>
                </c:pt>
                <c:pt idx="25651">
                  <c:v>96.572962752242375</c:v>
                </c:pt>
                <c:pt idx="25652">
                  <c:v>96.5735825241605</c:v>
                </c:pt>
                <c:pt idx="25653">
                  <c:v>96.574202271974755</c:v>
                </c:pt>
                <c:pt idx="25654">
                  <c:v>96.574821995686932</c:v>
                </c:pt>
                <c:pt idx="25655">
                  <c:v>96.575441695298949</c:v>
                </c:pt>
                <c:pt idx="25656">
                  <c:v>96.576061370812681</c:v>
                </c:pt>
                <c:pt idx="25657">
                  <c:v>96.576681022229991</c:v>
                </c:pt>
                <c:pt idx="25658">
                  <c:v>96.577300649552782</c:v>
                </c:pt>
                <c:pt idx="25659">
                  <c:v>96.577920252782874</c:v>
                </c:pt>
                <c:pt idx="25660">
                  <c:v>96.578539831922185</c:v>
                </c:pt>
                <c:pt idx="25661">
                  <c:v>96.579159386972549</c:v>
                </c:pt>
                <c:pt idx="25662">
                  <c:v>96.579778917935897</c:v>
                </c:pt>
                <c:pt idx="25663">
                  <c:v>96.580398424814035</c:v>
                </c:pt>
                <c:pt idx="25664">
                  <c:v>96.581017907608896</c:v>
                </c:pt>
                <c:pt idx="25665">
                  <c:v>96.581637366322298</c:v>
                </c:pt>
                <c:pt idx="25666">
                  <c:v>96.582256800956173</c:v>
                </c:pt>
                <c:pt idx="25667">
                  <c:v>96.582876211512342</c:v>
                </c:pt>
                <c:pt idx="25668">
                  <c:v>96.583495597992695</c:v>
                </c:pt>
                <c:pt idx="25669">
                  <c:v>96.58411496039912</c:v>
                </c:pt>
                <c:pt idx="25670">
                  <c:v>96.584734298733451</c:v>
                </c:pt>
                <c:pt idx="25671">
                  <c:v>96.585353612997579</c:v>
                </c:pt>
                <c:pt idx="25672">
                  <c:v>96.585972903193394</c:v>
                </c:pt>
                <c:pt idx="25673">
                  <c:v>96.586592169322728</c:v>
                </c:pt>
                <c:pt idx="25674">
                  <c:v>96.587211411387486</c:v>
                </c:pt>
                <c:pt idx="25675">
                  <c:v>96.587830629389543</c:v>
                </c:pt>
                <c:pt idx="25676">
                  <c:v>96.588449823330706</c:v>
                </c:pt>
                <c:pt idx="25677">
                  <c:v>96.589068993212919</c:v>
                </c:pt>
                <c:pt idx="25678">
                  <c:v>96.589688139038003</c:v>
                </c:pt>
                <c:pt idx="25679">
                  <c:v>96.590307260807847</c:v>
                </c:pt>
                <c:pt idx="25680">
                  <c:v>96.590926358524356</c:v>
                </c:pt>
                <c:pt idx="25681">
                  <c:v>96.591545432189307</c:v>
                </c:pt>
                <c:pt idx="25682">
                  <c:v>96.592164481804659</c:v>
                </c:pt>
                <c:pt idx="25683">
                  <c:v>96.592783507372232</c:v>
                </c:pt>
                <c:pt idx="25684">
                  <c:v>96.593402508893917</c:v>
                </c:pt>
                <c:pt idx="25685">
                  <c:v>96.594021486371574</c:v>
                </c:pt>
                <c:pt idx="25686">
                  <c:v>96.594640439807051</c:v>
                </c:pt>
                <c:pt idx="25687">
                  <c:v>96.595259369202239</c:v>
                </c:pt>
                <c:pt idx="25688">
                  <c:v>96.595878274559013</c:v>
                </c:pt>
                <c:pt idx="25689">
                  <c:v>96.59649715587922</c:v>
                </c:pt>
                <c:pt idx="25690">
                  <c:v>96.597116013164737</c:v>
                </c:pt>
                <c:pt idx="25691">
                  <c:v>96.597734846417438</c:v>
                </c:pt>
                <c:pt idx="25692">
                  <c:v>96.598353655639158</c:v>
                </c:pt>
                <c:pt idx="25693">
                  <c:v>96.598972440831801</c:v>
                </c:pt>
                <c:pt idx="25694">
                  <c:v>96.599591201997185</c:v>
                </c:pt>
                <c:pt idx="25695">
                  <c:v>96.600209939137244</c:v>
                </c:pt>
                <c:pt idx="25696">
                  <c:v>96.600828652253796</c:v>
                </c:pt>
                <c:pt idx="25697">
                  <c:v>96.601447341348717</c:v>
                </c:pt>
                <c:pt idx="25698">
                  <c:v>96.602066006423883</c:v>
                </c:pt>
                <c:pt idx="25699">
                  <c:v>96.602684647481112</c:v>
                </c:pt>
                <c:pt idx="25700">
                  <c:v>96.603303264522367</c:v>
                </c:pt>
                <c:pt idx="25701">
                  <c:v>96.603921857549409</c:v>
                </c:pt>
                <c:pt idx="25702">
                  <c:v>96.604540426564142</c:v>
                </c:pt>
                <c:pt idx="25703">
                  <c:v>96.605158971568443</c:v>
                </c:pt>
                <c:pt idx="25704">
                  <c:v>96.605777492564187</c:v>
                </c:pt>
                <c:pt idx="25705">
                  <c:v>96.606395989553178</c:v>
                </c:pt>
                <c:pt idx="25706">
                  <c:v>96.607014462537336</c:v>
                </c:pt>
                <c:pt idx="25707">
                  <c:v>96.607632911518508</c:v>
                </c:pt>
                <c:pt idx="25708">
                  <c:v>96.608251336498569</c:v>
                </c:pt>
                <c:pt idx="25709">
                  <c:v>96.608869737479353</c:v>
                </c:pt>
                <c:pt idx="25710">
                  <c:v>96.609488114462721</c:v>
                </c:pt>
                <c:pt idx="25711">
                  <c:v>96.610106467450564</c:v>
                </c:pt>
                <c:pt idx="25712">
                  <c:v>96.610724796444742</c:v>
                </c:pt>
                <c:pt idx="25713">
                  <c:v>96.611343101447105</c:v>
                </c:pt>
                <c:pt idx="25714">
                  <c:v>96.611961382459526</c:v>
                </c:pt>
                <c:pt idx="25715">
                  <c:v>96.612579639483855</c:v>
                </c:pt>
                <c:pt idx="25716">
                  <c:v>96.613197872521937</c:v>
                </c:pt>
                <c:pt idx="25717">
                  <c:v>96.613816081575649</c:v>
                </c:pt>
                <c:pt idx="25718">
                  <c:v>96.614434266646882</c:v>
                </c:pt>
                <c:pt idx="25719">
                  <c:v>96.615052427737453</c:v>
                </c:pt>
                <c:pt idx="25720">
                  <c:v>96.615670564849225</c:v>
                </c:pt>
                <c:pt idx="25721">
                  <c:v>96.616288677984102</c:v>
                </c:pt>
                <c:pt idx="25722">
                  <c:v>96.616906767143888</c:v>
                </c:pt>
                <c:pt idx="25723">
                  <c:v>96.617524832330488</c:v>
                </c:pt>
                <c:pt idx="25724">
                  <c:v>96.61814287354575</c:v>
                </c:pt>
                <c:pt idx="25725">
                  <c:v>96.618760890791506</c:v>
                </c:pt>
                <c:pt idx="25726">
                  <c:v>96.619378884069647</c:v>
                </c:pt>
                <c:pt idx="25727">
                  <c:v>96.619996853381991</c:v>
                </c:pt>
                <c:pt idx="25728">
                  <c:v>96.620614798730458</c:v>
                </c:pt>
                <c:pt idx="25729">
                  <c:v>96.621232720116879</c:v>
                </c:pt>
                <c:pt idx="25730">
                  <c:v>96.621850617543075</c:v>
                </c:pt>
                <c:pt idx="25731">
                  <c:v>96.622468491010963</c:v>
                </c:pt>
                <c:pt idx="25732">
                  <c:v>96.623086340522363</c:v>
                </c:pt>
                <c:pt idx="25733">
                  <c:v>96.623704166079165</c:v>
                </c:pt>
                <c:pt idx="25734">
                  <c:v>96.624321967683173</c:v>
                </c:pt>
                <c:pt idx="25735">
                  <c:v>96.624939745336277</c:v>
                </c:pt>
                <c:pt idx="25736">
                  <c:v>96.625557499040369</c:v>
                </c:pt>
                <c:pt idx="25737">
                  <c:v>96.626175228797223</c:v>
                </c:pt>
                <c:pt idx="25738">
                  <c:v>96.626792934608801</c:v>
                </c:pt>
                <c:pt idx="25739">
                  <c:v>96.627410616476865</c:v>
                </c:pt>
                <c:pt idx="25740">
                  <c:v>96.628028274403306</c:v>
                </c:pt>
                <c:pt idx="25741">
                  <c:v>96.62864590838997</c:v>
                </c:pt>
                <c:pt idx="25742">
                  <c:v>96.629263518438734</c:v>
                </c:pt>
                <c:pt idx="25743">
                  <c:v>96.629881104551458</c:v>
                </c:pt>
                <c:pt idx="25744">
                  <c:v>96.630498666729963</c:v>
                </c:pt>
                <c:pt idx="25745">
                  <c:v>96.631116204976152</c:v>
                </c:pt>
                <c:pt idx="25746">
                  <c:v>96.63173371929183</c:v>
                </c:pt>
                <c:pt idx="25747">
                  <c:v>96.632351209678873</c:v>
                </c:pt>
                <c:pt idx="25748">
                  <c:v>96.632968676139157</c:v>
                </c:pt>
                <c:pt idx="25749">
                  <c:v>96.633586118674486</c:v>
                </c:pt>
                <c:pt idx="25750">
                  <c:v>96.634203537286766</c:v>
                </c:pt>
                <c:pt idx="25751">
                  <c:v>96.634820931977799</c:v>
                </c:pt>
                <c:pt idx="25752">
                  <c:v>96.635438302749492</c:v>
                </c:pt>
                <c:pt idx="25753">
                  <c:v>96.636055649603662</c:v>
                </c:pt>
                <c:pt idx="25754">
                  <c:v>96.636672972542186</c:v>
                </c:pt>
                <c:pt idx="25755">
                  <c:v>96.637290271566883</c:v>
                </c:pt>
                <c:pt idx="25756">
                  <c:v>96.637907546679642</c:v>
                </c:pt>
                <c:pt idx="25757">
                  <c:v>96.638524797882283</c:v>
                </c:pt>
                <c:pt idx="25758">
                  <c:v>96.63914202517671</c:v>
                </c:pt>
                <c:pt idx="25759">
                  <c:v>96.639759228564699</c:v>
                </c:pt>
                <c:pt idx="25760">
                  <c:v>96.640376408048169</c:v>
                </c:pt>
                <c:pt idx="25761">
                  <c:v>96.640993563628953</c:v>
                </c:pt>
                <c:pt idx="25762">
                  <c:v>96.641610695308884</c:v>
                </c:pt>
                <c:pt idx="25763">
                  <c:v>96.64222780308981</c:v>
                </c:pt>
                <c:pt idx="25764">
                  <c:v>96.64284488697362</c:v>
                </c:pt>
                <c:pt idx="25765">
                  <c:v>96.643461946962134</c:v>
                </c:pt>
                <c:pt idx="25766">
                  <c:v>96.644078983057213</c:v>
                </c:pt>
                <c:pt idx="25767">
                  <c:v>96.644695995260676</c:v>
                </c:pt>
                <c:pt idx="25768">
                  <c:v>96.645312983574442</c:v>
                </c:pt>
                <c:pt idx="25769">
                  <c:v>96.645929948000301</c:v>
                </c:pt>
                <c:pt idx="25770">
                  <c:v>96.646546888540129</c:v>
                </c:pt>
                <c:pt idx="25771">
                  <c:v>96.647163805195774</c:v>
                </c:pt>
                <c:pt idx="25772">
                  <c:v>96.647780697969068</c:v>
                </c:pt>
                <c:pt idx="25773">
                  <c:v>96.648397566861846</c:v>
                </c:pt>
                <c:pt idx="25774">
                  <c:v>96.64901441187601</c:v>
                </c:pt>
                <c:pt idx="25775">
                  <c:v>96.64963123301338</c:v>
                </c:pt>
                <c:pt idx="25776">
                  <c:v>96.650248030275804</c:v>
                </c:pt>
                <c:pt idx="25777">
                  <c:v>96.650864803665115</c:v>
                </c:pt>
                <c:pt idx="25778">
                  <c:v>96.651481553183203</c:v>
                </c:pt>
                <c:pt idx="25779">
                  <c:v>96.652098278831872</c:v>
                </c:pt>
                <c:pt idx="25780">
                  <c:v>96.652714980613013</c:v>
                </c:pt>
                <c:pt idx="25781">
                  <c:v>96.65333165852843</c:v>
                </c:pt>
                <c:pt idx="25782">
                  <c:v>96.653948312579985</c:v>
                </c:pt>
                <c:pt idx="25783">
                  <c:v>96.654564942769539</c:v>
                </c:pt>
                <c:pt idx="25784">
                  <c:v>96.655181549098913</c:v>
                </c:pt>
                <c:pt idx="25785">
                  <c:v>96.655798131569966</c:v>
                </c:pt>
                <c:pt idx="25786">
                  <c:v>96.656414690184562</c:v>
                </c:pt>
                <c:pt idx="25787">
                  <c:v>96.657031224944518</c:v>
                </c:pt>
                <c:pt idx="25788">
                  <c:v>96.657647735851711</c:v>
                </c:pt>
                <c:pt idx="25789">
                  <c:v>96.658264222907945</c:v>
                </c:pt>
                <c:pt idx="25790">
                  <c:v>96.658880686115097</c:v>
                </c:pt>
                <c:pt idx="25791">
                  <c:v>96.659497125474999</c:v>
                </c:pt>
                <c:pt idx="25792">
                  <c:v>96.660113540989528</c:v>
                </c:pt>
                <c:pt idx="25793">
                  <c:v>96.660729932660487</c:v>
                </c:pt>
                <c:pt idx="25794">
                  <c:v>96.661346300489697</c:v>
                </c:pt>
                <c:pt idx="25795">
                  <c:v>96.66196264447909</c:v>
                </c:pt>
                <c:pt idx="25796">
                  <c:v>96.662578964630427</c:v>
                </c:pt>
                <c:pt idx="25797">
                  <c:v>96.663195260945628</c:v>
                </c:pt>
                <c:pt idx="25798">
                  <c:v>96.663811533426454</c:v>
                </c:pt>
                <c:pt idx="25799">
                  <c:v>96.664427782074796</c:v>
                </c:pt>
                <c:pt idx="25800">
                  <c:v>96.665044006892515</c:v>
                </c:pt>
                <c:pt idx="25801">
                  <c:v>96.665660207881402</c:v>
                </c:pt>
                <c:pt idx="25802">
                  <c:v>96.666276385043332</c:v>
                </c:pt>
                <c:pt idx="25803">
                  <c:v>96.666892538380154</c:v>
                </c:pt>
                <c:pt idx="25804">
                  <c:v>96.667508667893671</c:v>
                </c:pt>
                <c:pt idx="25805">
                  <c:v>96.668124773585788</c:v>
                </c:pt>
                <c:pt idx="25806">
                  <c:v>96.668740855458296</c:v>
                </c:pt>
                <c:pt idx="25807">
                  <c:v>96.669356913513042</c:v>
                </c:pt>
                <c:pt idx="25808">
                  <c:v>96.669972947751887</c:v>
                </c:pt>
                <c:pt idx="25809">
                  <c:v>96.67058895817668</c:v>
                </c:pt>
                <c:pt idx="25810">
                  <c:v>96.67120494478921</c:v>
                </c:pt>
                <c:pt idx="25811">
                  <c:v>96.671820907591382</c:v>
                </c:pt>
                <c:pt idx="25812">
                  <c:v>96.672436846584986</c:v>
                </c:pt>
                <c:pt idx="25813">
                  <c:v>96.673052761771899</c:v>
                </c:pt>
                <c:pt idx="25814">
                  <c:v>96.673668653153953</c:v>
                </c:pt>
                <c:pt idx="25815">
                  <c:v>96.674284520732954</c:v>
                </c:pt>
                <c:pt idx="25816">
                  <c:v>96.67490036451079</c:v>
                </c:pt>
                <c:pt idx="25817">
                  <c:v>96.675516184489297</c:v>
                </c:pt>
                <c:pt idx="25818">
                  <c:v>96.676131980670263</c:v>
                </c:pt>
                <c:pt idx="25819">
                  <c:v>96.676747753055579</c:v>
                </c:pt>
                <c:pt idx="25820">
                  <c:v>96.677363501647079</c:v>
                </c:pt>
                <c:pt idx="25821">
                  <c:v>96.677979226446553</c:v>
                </c:pt>
                <c:pt idx="25822">
                  <c:v>96.678594927455919</c:v>
                </c:pt>
                <c:pt idx="25823">
                  <c:v>96.679210604676939</c:v>
                </c:pt>
                <c:pt idx="25824">
                  <c:v>96.67982625811149</c:v>
                </c:pt>
                <c:pt idx="25825">
                  <c:v>96.680441887761432</c:v>
                </c:pt>
                <c:pt idx="25826">
                  <c:v>96.681057493628543</c:v>
                </c:pt>
                <c:pt idx="25827">
                  <c:v>96.681673075714684</c:v>
                </c:pt>
                <c:pt idx="25828">
                  <c:v>96.682288634021702</c:v>
                </c:pt>
                <c:pt idx="25829">
                  <c:v>96.682904168551474</c:v>
                </c:pt>
                <c:pt idx="25830">
                  <c:v>96.683519679305761</c:v>
                </c:pt>
                <c:pt idx="25831">
                  <c:v>96.684135166286438</c:v>
                </c:pt>
                <c:pt idx="25832">
                  <c:v>96.68475062949534</c:v>
                </c:pt>
                <c:pt idx="25833">
                  <c:v>96.685366068934314</c:v>
                </c:pt>
                <c:pt idx="25834">
                  <c:v>96.685981484605165</c:v>
                </c:pt>
                <c:pt idx="25835">
                  <c:v>96.686596876509753</c:v>
                </c:pt>
                <c:pt idx="25836">
                  <c:v>96.687212244649913</c:v>
                </c:pt>
                <c:pt idx="25837">
                  <c:v>96.687827589027464</c:v>
                </c:pt>
                <c:pt idx="25838">
                  <c:v>96.688442909644252</c:v>
                </c:pt>
                <c:pt idx="25839">
                  <c:v>96.689058206502125</c:v>
                </c:pt>
                <c:pt idx="25840">
                  <c:v>96.689673479602874</c:v>
                </c:pt>
                <c:pt idx="25841">
                  <c:v>96.690288728948389</c:v>
                </c:pt>
                <c:pt idx="25842">
                  <c:v>96.690903954540488</c:v>
                </c:pt>
                <c:pt idx="25843">
                  <c:v>96.691519156380963</c:v>
                </c:pt>
                <c:pt idx="25844">
                  <c:v>96.692134334471689</c:v>
                </c:pt>
                <c:pt idx="25845">
                  <c:v>96.692749488814499</c:v>
                </c:pt>
                <c:pt idx="25846">
                  <c:v>96.693364619411213</c:v>
                </c:pt>
                <c:pt idx="25847">
                  <c:v>96.693979726263706</c:v>
                </c:pt>
                <c:pt idx="25848">
                  <c:v>96.694594809373726</c:v>
                </c:pt>
                <c:pt idx="25849">
                  <c:v>96.695209868743177</c:v>
                </c:pt>
                <c:pt idx="25850">
                  <c:v>96.695824904373865</c:v>
                </c:pt>
                <c:pt idx="25851">
                  <c:v>96.696439916267607</c:v>
                </c:pt>
                <c:pt idx="25852">
                  <c:v>96.697054904426281</c:v>
                </c:pt>
                <c:pt idx="25853">
                  <c:v>96.697669868851705</c:v>
                </c:pt>
                <c:pt idx="25854">
                  <c:v>96.698284809545669</c:v>
                </c:pt>
                <c:pt idx="25855">
                  <c:v>96.698899726510035</c:v>
                </c:pt>
                <c:pt idx="25856">
                  <c:v>96.699514619746665</c:v>
                </c:pt>
                <c:pt idx="25857">
                  <c:v>96.700129489257321</c:v>
                </c:pt>
                <c:pt idx="25858">
                  <c:v>96.700744335043893</c:v>
                </c:pt>
                <c:pt idx="25859">
                  <c:v>96.701359157108186</c:v>
                </c:pt>
                <c:pt idx="25860">
                  <c:v>96.701973955452033</c:v>
                </c:pt>
                <c:pt idx="25861">
                  <c:v>96.702588730077252</c:v>
                </c:pt>
                <c:pt idx="25862">
                  <c:v>96.703203480985721</c:v>
                </c:pt>
                <c:pt idx="25863">
                  <c:v>96.703818208179214</c:v>
                </c:pt>
                <c:pt idx="25864">
                  <c:v>96.704432911659566</c:v>
                </c:pt>
                <c:pt idx="25865">
                  <c:v>96.705047591428638</c:v>
                </c:pt>
                <c:pt idx="25866">
                  <c:v>96.705662247488249</c:v>
                </c:pt>
                <c:pt idx="25867">
                  <c:v>96.706276879840232</c:v>
                </c:pt>
                <c:pt idx="25868">
                  <c:v>96.706891488486363</c:v>
                </c:pt>
                <c:pt idx="25869">
                  <c:v>96.707506073428561</c:v>
                </c:pt>
                <c:pt idx="25870">
                  <c:v>96.708120634668589</c:v>
                </c:pt>
                <c:pt idx="25871">
                  <c:v>96.708735172208293</c:v>
                </c:pt>
                <c:pt idx="25872">
                  <c:v>96.709349686049492</c:v>
                </c:pt>
                <c:pt idx="25873">
                  <c:v>96.709964176194035</c:v>
                </c:pt>
                <c:pt idx="25874">
                  <c:v>96.710578642643753</c:v>
                </c:pt>
                <c:pt idx="25875">
                  <c:v>96.71119308540041</c:v>
                </c:pt>
                <c:pt idx="25876">
                  <c:v>96.711807504465938</c:v>
                </c:pt>
                <c:pt idx="25877">
                  <c:v>96.712421899842084</c:v>
                </c:pt>
                <c:pt idx="25878">
                  <c:v>96.713036271530683</c:v>
                </c:pt>
                <c:pt idx="25879">
                  <c:v>96.713650619533581</c:v>
                </c:pt>
                <c:pt idx="25880">
                  <c:v>96.714264943852612</c:v>
                </c:pt>
                <c:pt idx="25881">
                  <c:v>96.71487924448958</c:v>
                </c:pt>
                <c:pt idx="25882">
                  <c:v>96.715493521446334</c:v>
                </c:pt>
                <c:pt idx="25883">
                  <c:v>96.716107774724662</c:v>
                </c:pt>
                <c:pt idx="25884">
                  <c:v>96.716722004326414</c:v>
                </c:pt>
                <c:pt idx="25885">
                  <c:v>96.717336210253421</c:v>
                </c:pt>
                <c:pt idx="25886">
                  <c:v>96.717950392507518</c:v>
                </c:pt>
                <c:pt idx="25887">
                  <c:v>96.718564551090495</c:v>
                </c:pt>
                <c:pt idx="25888">
                  <c:v>96.719178686004199</c:v>
                </c:pt>
                <c:pt idx="25889">
                  <c:v>96.719792797250449</c:v>
                </c:pt>
                <c:pt idx="25890">
                  <c:v>96.720406884831078</c:v>
                </c:pt>
                <c:pt idx="25891">
                  <c:v>96.721020948747892</c:v>
                </c:pt>
                <c:pt idx="25892">
                  <c:v>96.721634989002723</c:v>
                </c:pt>
                <c:pt idx="25893">
                  <c:v>96.722249005597419</c:v>
                </c:pt>
                <c:pt idx="25894">
                  <c:v>96.722862998533742</c:v>
                </c:pt>
                <c:pt idx="25895">
                  <c:v>96.723476967813582</c:v>
                </c:pt>
                <c:pt idx="25896">
                  <c:v>96.724090913438715</c:v>
                </c:pt>
                <c:pt idx="25897">
                  <c:v>96.724704835410975</c:v>
                </c:pt>
                <c:pt idx="25898">
                  <c:v>96.725318733732209</c:v>
                </c:pt>
                <c:pt idx="25899">
                  <c:v>96.725932608404207</c:v>
                </c:pt>
                <c:pt idx="25900">
                  <c:v>96.726546459428832</c:v>
                </c:pt>
                <c:pt idx="25901">
                  <c:v>96.727160286807859</c:v>
                </c:pt>
                <c:pt idx="25902">
                  <c:v>96.727774090543122</c:v>
                </c:pt>
                <c:pt idx="25903">
                  <c:v>96.728387870636453</c:v>
                </c:pt>
                <c:pt idx="25904">
                  <c:v>96.729001627089701</c:v>
                </c:pt>
                <c:pt idx="25905">
                  <c:v>96.729615359904628</c:v>
                </c:pt>
                <c:pt idx="25906">
                  <c:v>96.730229069083094</c:v>
                </c:pt>
                <c:pt idx="25907">
                  <c:v>96.730842754626906</c:v>
                </c:pt>
                <c:pt idx="25908">
                  <c:v>96.731456416537867</c:v>
                </c:pt>
                <c:pt idx="25909">
                  <c:v>96.732070054817854</c:v>
                </c:pt>
                <c:pt idx="25910">
                  <c:v>96.732683669468614</c:v>
                </c:pt>
                <c:pt idx="25911">
                  <c:v>96.733297260492023</c:v>
                </c:pt>
                <c:pt idx="25912">
                  <c:v>96.733910827889872</c:v>
                </c:pt>
                <c:pt idx="25913">
                  <c:v>96.734524371663994</c:v>
                </c:pt>
                <c:pt idx="25914">
                  <c:v>96.735137891816208</c:v>
                </c:pt>
                <c:pt idx="25915">
                  <c:v>96.735751388348319</c:v>
                </c:pt>
                <c:pt idx="25916">
                  <c:v>96.736364861262146</c:v>
                </c:pt>
                <c:pt idx="25917">
                  <c:v>96.736978310559522</c:v>
                </c:pt>
                <c:pt idx="25918">
                  <c:v>96.737591736242265</c:v>
                </c:pt>
                <c:pt idx="25919">
                  <c:v>96.738205138312168</c:v>
                </c:pt>
                <c:pt idx="25920">
                  <c:v>96.73881851677109</c:v>
                </c:pt>
                <c:pt idx="25921">
                  <c:v>96.739431871620823</c:v>
                </c:pt>
                <c:pt idx="25922">
                  <c:v>96.740045202863158</c:v>
                </c:pt>
                <c:pt idx="25923">
                  <c:v>96.740658510499983</c:v>
                </c:pt>
                <c:pt idx="25924">
                  <c:v>96.741271794533063</c:v>
                </c:pt>
                <c:pt idx="25925">
                  <c:v>96.741885054964214</c:v>
                </c:pt>
                <c:pt idx="25926">
                  <c:v>96.742498291795272</c:v>
                </c:pt>
                <c:pt idx="25927">
                  <c:v>96.743111505028025</c:v>
                </c:pt>
                <c:pt idx="25928">
                  <c:v>96.743724694664337</c:v>
                </c:pt>
                <c:pt idx="25929">
                  <c:v>96.744337860705969</c:v>
                </c:pt>
                <c:pt idx="25930">
                  <c:v>96.744951003154782</c:v>
                </c:pt>
                <c:pt idx="25931">
                  <c:v>96.745564122012553</c:v>
                </c:pt>
                <c:pt idx="25932">
                  <c:v>96.746177217281144</c:v>
                </c:pt>
                <c:pt idx="25933">
                  <c:v>96.74679028896233</c:v>
                </c:pt>
                <c:pt idx="25934">
                  <c:v>96.747403337057946</c:v>
                </c:pt>
                <c:pt idx="25935">
                  <c:v>96.748016361569782</c:v>
                </c:pt>
                <c:pt idx="25936">
                  <c:v>96.748629362499699</c:v>
                </c:pt>
                <c:pt idx="25937">
                  <c:v>96.749242339849459</c:v>
                </c:pt>
                <c:pt idx="25938">
                  <c:v>96.749855293620911</c:v>
                </c:pt>
                <c:pt idx="25939">
                  <c:v>96.750468223815872</c:v>
                </c:pt>
                <c:pt idx="25940">
                  <c:v>96.75108113043612</c:v>
                </c:pt>
                <c:pt idx="25941">
                  <c:v>96.751694013483501</c:v>
                </c:pt>
                <c:pt idx="25942">
                  <c:v>96.752306872959821</c:v>
                </c:pt>
                <c:pt idx="25943">
                  <c:v>96.752919708866855</c:v>
                </c:pt>
                <c:pt idx="25944">
                  <c:v>96.753532521206481</c:v>
                </c:pt>
                <c:pt idx="25945">
                  <c:v>96.754145309980487</c:v>
                </c:pt>
                <c:pt idx="25946">
                  <c:v>96.754758075190651</c:v>
                </c:pt>
                <c:pt idx="25947">
                  <c:v>96.755370816838834</c:v>
                </c:pt>
                <c:pt idx="25948">
                  <c:v>96.755983534926827</c:v>
                </c:pt>
                <c:pt idx="25949">
                  <c:v>96.756596229456434</c:v>
                </c:pt>
                <c:pt idx="25950">
                  <c:v>96.757208900429461</c:v>
                </c:pt>
                <c:pt idx="25951">
                  <c:v>96.757821547847755</c:v>
                </c:pt>
                <c:pt idx="25952">
                  <c:v>96.758434171713105</c:v>
                </c:pt>
                <c:pt idx="25953">
                  <c:v>96.759046772027318</c:v>
                </c:pt>
                <c:pt idx="25954">
                  <c:v>96.759659348792169</c:v>
                </c:pt>
                <c:pt idx="25955">
                  <c:v>96.760271902009549</c:v>
                </c:pt>
                <c:pt idx="25956">
                  <c:v>96.76088443168122</c:v>
                </c:pt>
                <c:pt idx="25957">
                  <c:v>96.761496937809014</c:v>
                </c:pt>
                <c:pt idx="25958">
                  <c:v>96.762109420394708</c:v>
                </c:pt>
                <c:pt idx="25959">
                  <c:v>96.762721879440122</c:v>
                </c:pt>
                <c:pt idx="25960">
                  <c:v>96.763334314947073</c:v>
                </c:pt>
                <c:pt idx="25961">
                  <c:v>96.763946726917382</c:v>
                </c:pt>
                <c:pt idx="25962">
                  <c:v>96.764559115352839</c:v>
                </c:pt>
                <c:pt idx="25963">
                  <c:v>96.765171480255276</c:v>
                </c:pt>
                <c:pt idx="25964">
                  <c:v>96.765783821626457</c:v>
                </c:pt>
                <c:pt idx="25965">
                  <c:v>96.766396139468242</c:v>
                </c:pt>
                <c:pt idx="25966">
                  <c:v>96.767008433782408</c:v>
                </c:pt>
                <c:pt idx="25967">
                  <c:v>96.76762070457076</c:v>
                </c:pt>
                <c:pt idx="25968">
                  <c:v>96.768232951835117</c:v>
                </c:pt>
                <c:pt idx="25969">
                  <c:v>96.768845175577297</c:v>
                </c:pt>
                <c:pt idx="25970">
                  <c:v>96.769457375799092</c:v>
                </c:pt>
                <c:pt idx="25971">
                  <c:v>96.770069552502349</c:v>
                </c:pt>
                <c:pt idx="25972">
                  <c:v>96.770681705688787</c:v>
                </c:pt>
                <c:pt idx="25973">
                  <c:v>96.771293835360311</c:v>
                </c:pt>
                <c:pt idx="25974">
                  <c:v>96.771905941518639</c:v>
                </c:pt>
                <c:pt idx="25975">
                  <c:v>96.772518024165635</c:v>
                </c:pt>
                <c:pt idx="25976">
                  <c:v>96.773130083303087</c:v>
                </c:pt>
                <c:pt idx="25977">
                  <c:v>96.773742118932802</c:v>
                </c:pt>
                <c:pt idx="25978">
                  <c:v>96.774354131056612</c:v>
                </c:pt>
                <c:pt idx="25979">
                  <c:v>96.774966119676279</c:v>
                </c:pt>
                <c:pt idx="25980">
                  <c:v>96.775578084793622</c:v>
                </c:pt>
                <c:pt idx="25981">
                  <c:v>96.776190026410475</c:v>
                </c:pt>
                <c:pt idx="25982">
                  <c:v>96.7768019445286</c:v>
                </c:pt>
                <c:pt idx="25983">
                  <c:v>96.777413839149844</c:v>
                </c:pt>
                <c:pt idx="25984">
                  <c:v>96.778025710275955</c:v>
                </c:pt>
                <c:pt idx="25985">
                  <c:v>96.77863755790878</c:v>
                </c:pt>
                <c:pt idx="25986">
                  <c:v>96.779249382050153</c:v>
                </c:pt>
                <c:pt idx="25987">
                  <c:v>96.779861182701794</c:v>
                </c:pt>
                <c:pt idx="25988">
                  <c:v>96.780472959865548</c:v>
                </c:pt>
                <c:pt idx="25989">
                  <c:v>96.781084713543265</c:v>
                </c:pt>
                <c:pt idx="25990">
                  <c:v>96.781696443736664</c:v>
                </c:pt>
                <c:pt idx="25991">
                  <c:v>96.782308150447591</c:v>
                </c:pt>
                <c:pt idx="25992">
                  <c:v>96.782919833677866</c:v>
                </c:pt>
                <c:pt idx="25993">
                  <c:v>96.783531493429265</c:v>
                </c:pt>
                <c:pt idx="25994">
                  <c:v>96.784143129703594</c:v>
                </c:pt>
                <c:pt idx="25995">
                  <c:v>96.78475474250267</c:v>
                </c:pt>
                <c:pt idx="25996">
                  <c:v>96.785366331828257</c:v>
                </c:pt>
                <c:pt idx="25997">
                  <c:v>96.785977897682201</c:v>
                </c:pt>
                <c:pt idx="25998">
                  <c:v>96.78658944006628</c:v>
                </c:pt>
                <c:pt idx="25999">
                  <c:v>96.787200958982325</c:v>
                </c:pt>
                <c:pt idx="26000">
                  <c:v>96.787812454432114</c:v>
                </c:pt>
                <c:pt idx="26001">
                  <c:v>96.788423926417408</c:v>
                </c:pt>
                <c:pt idx="26002">
                  <c:v>96.789035374940056</c:v>
                </c:pt>
                <c:pt idx="26003">
                  <c:v>96.78964680000189</c:v>
                </c:pt>
                <c:pt idx="26004">
                  <c:v>96.790258201604615</c:v>
                </c:pt>
                <c:pt idx="26005">
                  <c:v>96.790869579750122</c:v>
                </c:pt>
                <c:pt idx="26006">
                  <c:v>96.791480934440159</c:v>
                </c:pt>
                <c:pt idx="26007">
                  <c:v>96.792092265676544</c:v>
                </c:pt>
                <c:pt idx="26008">
                  <c:v>96.792703573461083</c:v>
                </c:pt>
                <c:pt idx="26009">
                  <c:v>96.793314857795579</c:v>
                </c:pt>
                <c:pt idx="26010">
                  <c:v>96.793926118681796</c:v>
                </c:pt>
                <c:pt idx="26011">
                  <c:v>96.794537356121538</c:v>
                </c:pt>
                <c:pt idx="26012">
                  <c:v>96.795148570116623</c:v>
                </c:pt>
                <c:pt idx="26013">
                  <c:v>96.795759760668901</c:v>
                </c:pt>
                <c:pt idx="26014">
                  <c:v>96.79637092778006</c:v>
                </c:pt>
                <c:pt idx="26015">
                  <c:v>96.796982071451993</c:v>
                </c:pt>
                <c:pt idx="26016">
                  <c:v>96.797593191686431</c:v>
                </c:pt>
                <c:pt idx="26017">
                  <c:v>96.798204288485195</c:v>
                </c:pt>
                <c:pt idx="26018">
                  <c:v>96.798815361850089</c:v>
                </c:pt>
                <c:pt idx="26019">
                  <c:v>96.799426411782932</c:v>
                </c:pt>
                <c:pt idx="26020">
                  <c:v>96.800037438285486</c:v>
                </c:pt>
                <c:pt idx="26021">
                  <c:v>96.800648441359556</c:v>
                </c:pt>
                <c:pt idx="26022">
                  <c:v>96.801259421006961</c:v>
                </c:pt>
                <c:pt idx="26023">
                  <c:v>96.801870377229434</c:v>
                </c:pt>
                <c:pt idx="26024">
                  <c:v>96.802481310028853</c:v>
                </c:pt>
                <c:pt idx="26025">
                  <c:v>96.803092219406949</c:v>
                </c:pt>
                <c:pt idx="26026">
                  <c:v>96.803703105365571</c:v>
                </c:pt>
                <c:pt idx="26027">
                  <c:v>96.804313967906467</c:v>
                </c:pt>
                <c:pt idx="26028">
                  <c:v>96.804924807031441</c:v>
                </c:pt>
                <c:pt idx="26029">
                  <c:v>96.80553562274234</c:v>
                </c:pt>
                <c:pt idx="26030">
                  <c:v>96.806146415040899</c:v>
                </c:pt>
                <c:pt idx="26031">
                  <c:v>96.806757183928923</c:v>
                </c:pt>
                <c:pt idx="26032">
                  <c:v>96.807367929408244</c:v>
                </c:pt>
                <c:pt idx="26033">
                  <c:v>96.807978651480624</c:v>
                </c:pt>
                <c:pt idx="26034">
                  <c:v>96.808589350147827</c:v>
                </c:pt>
                <c:pt idx="26035">
                  <c:v>96.809200025411698</c:v>
                </c:pt>
                <c:pt idx="26036">
                  <c:v>96.809810677274044</c:v>
                </c:pt>
                <c:pt idx="26037">
                  <c:v>96.810421305736611</c:v>
                </c:pt>
                <c:pt idx="26038">
                  <c:v>96.811031910801219</c:v>
                </c:pt>
                <c:pt idx="26039">
                  <c:v>96.81164249246963</c:v>
                </c:pt>
                <c:pt idx="26040">
                  <c:v>96.812253050743678</c:v>
                </c:pt>
                <c:pt idx="26041">
                  <c:v>96.812863585625109</c:v>
                </c:pt>
                <c:pt idx="26042">
                  <c:v>96.813474097115773</c:v>
                </c:pt>
                <c:pt idx="26043">
                  <c:v>96.814084585217415</c:v>
                </c:pt>
                <c:pt idx="26044">
                  <c:v>96.814695049931871</c:v>
                </c:pt>
                <c:pt idx="26045">
                  <c:v>96.815305491260858</c:v>
                </c:pt>
                <c:pt idx="26046">
                  <c:v>96.815915909206254</c:v>
                </c:pt>
                <c:pt idx="26047">
                  <c:v>96.816526303769805</c:v>
                </c:pt>
                <c:pt idx="26048">
                  <c:v>96.817136674953304</c:v>
                </c:pt>
                <c:pt idx="26049">
                  <c:v>96.817747022758539</c:v>
                </c:pt>
                <c:pt idx="26050">
                  <c:v>96.81835734718733</c:v>
                </c:pt>
                <c:pt idx="26051">
                  <c:v>96.81896764824144</c:v>
                </c:pt>
                <c:pt idx="26052">
                  <c:v>96.819577925922673</c:v>
                </c:pt>
                <c:pt idx="26053">
                  <c:v>96.82018818023279</c:v>
                </c:pt>
                <c:pt idx="26054">
                  <c:v>96.820798411173641</c:v>
                </c:pt>
                <c:pt idx="26055">
                  <c:v>96.821408618746958</c:v>
                </c:pt>
                <c:pt idx="26056">
                  <c:v>96.822018802954531</c:v>
                </c:pt>
                <c:pt idx="26057">
                  <c:v>96.822628963798181</c:v>
                </c:pt>
                <c:pt idx="26058">
                  <c:v>96.823239101279711</c:v>
                </c:pt>
                <c:pt idx="26059">
                  <c:v>96.823849215400841</c:v>
                </c:pt>
                <c:pt idx="26060">
                  <c:v>96.824459306163433</c:v>
                </c:pt>
                <c:pt idx="26061">
                  <c:v>96.825069373569235</c:v>
                </c:pt>
                <c:pt idx="26062">
                  <c:v>96.825679417620051</c:v>
                </c:pt>
                <c:pt idx="26063">
                  <c:v>96.826289438317644</c:v>
                </c:pt>
                <c:pt idx="26064">
                  <c:v>96.826899435663833</c:v>
                </c:pt>
                <c:pt idx="26065">
                  <c:v>96.827509409660422</c:v>
                </c:pt>
                <c:pt idx="26066">
                  <c:v>96.828119360309145</c:v>
                </c:pt>
                <c:pt idx="26067">
                  <c:v>96.828729287611807</c:v>
                </c:pt>
                <c:pt idx="26068">
                  <c:v>96.829339191570227</c:v>
                </c:pt>
                <c:pt idx="26069">
                  <c:v>96.829949072186139</c:v>
                </c:pt>
                <c:pt idx="26070">
                  <c:v>96.83055892946139</c:v>
                </c:pt>
                <c:pt idx="26071">
                  <c:v>96.831168763397699</c:v>
                </c:pt>
                <c:pt idx="26072">
                  <c:v>96.831778573996928</c:v>
                </c:pt>
                <c:pt idx="26073">
                  <c:v>96.832388361260797</c:v>
                </c:pt>
                <c:pt idx="26074">
                  <c:v>96.832998125191153</c:v>
                </c:pt>
                <c:pt idx="26075">
                  <c:v>96.833607865789702</c:v>
                </c:pt>
                <c:pt idx="26076">
                  <c:v>96.83421758305829</c:v>
                </c:pt>
                <c:pt idx="26077">
                  <c:v>96.834827276998709</c:v>
                </c:pt>
                <c:pt idx="26078">
                  <c:v>96.835436947612678</c:v>
                </c:pt>
                <c:pt idx="26079">
                  <c:v>96.836046594902058</c:v>
                </c:pt>
                <c:pt idx="26080">
                  <c:v>96.836656218868598</c:v>
                </c:pt>
                <c:pt idx="26081">
                  <c:v>96.837265819514101</c:v>
                </c:pt>
                <c:pt idx="26082">
                  <c:v>96.837875396840303</c:v>
                </c:pt>
                <c:pt idx="26083">
                  <c:v>96.838484950849036</c:v>
                </c:pt>
                <c:pt idx="26084">
                  <c:v>96.839094481542077</c:v>
                </c:pt>
                <c:pt idx="26085">
                  <c:v>96.839703988921173</c:v>
                </c:pt>
                <c:pt idx="26086">
                  <c:v>96.840313472988157</c:v>
                </c:pt>
                <c:pt idx="26087">
                  <c:v>96.840922933744793</c:v>
                </c:pt>
                <c:pt idx="26088">
                  <c:v>96.841532371192855</c:v>
                </c:pt>
                <c:pt idx="26089">
                  <c:v>96.84214178533415</c:v>
                </c:pt>
                <c:pt idx="26090">
                  <c:v>96.842751176170438</c:v>
                </c:pt>
                <c:pt idx="26091">
                  <c:v>96.843360543703469</c:v>
                </c:pt>
                <c:pt idx="26092">
                  <c:v>96.843969887935103</c:v>
                </c:pt>
                <c:pt idx="26093">
                  <c:v>96.844579208867074</c:v>
                </c:pt>
                <c:pt idx="26094">
                  <c:v>96.845188506501174</c:v>
                </c:pt>
                <c:pt idx="26095">
                  <c:v>96.845797780839163</c:v>
                </c:pt>
                <c:pt idx="26096">
                  <c:v>96.846407031882862</c:v>
                </c:pt>
                <c:pt idx="26097">
                  <c:v>96.847016259634017</c:v>
                </c:pt>
                <c:pt idx="26098">
                  <c:v>96.847625464094421</c:v>
                </c:pt>
                <c:pt idx="26099">
                  <c:v>96.84823464526589</c:v>
                </c:pt>
                <c:pt idx="26100">
                  <c:v>96.848843803150146</c:v>
                </c:pt>
                <c:pt idx="26101">
                  <c:v>96.849452937749007</c:v>
                </c:pt>
                <c:pt idx="26102">
                  <c:v>96.850062049064206</c:v>
                </c:pt>
                <c:pt idx="26103">
                  <c:v>96.850671137097606</c:v>
                </c:pt>
                <c:pt idx="26104">
                  <c:v>96.851280201850912</c:v>
                </c:pt>
                <c:pt idx="26105">
                  <c:v>96.851889243325942</c:v>
                </c:pt>
                <c:pt idx="26106">
                  <c:v>96.85249826152446</c:v>
                </c:pt>
                <c:pt idx="26107">
                  <c:v>96.85310725644824</c:v>
                </c:pt>
                <c:pt idx="26108">
                  <c:v>96.85371622809906</c:v>
                </c:pt>
                <c:pt idx="26109">
                  <c:v>96.854325176478739</c:v>
                </c:pt>
                <c:pt idx="26110">
                  <c:v>96.854934101589009</c:v>
                </c:pt>
                <c:pt idx="26111">
                  <c:v>96.855543003431663</c:v>
                </c:pt>
                <c:pt idx="26112">
                  <c:v>96.856151882008504</c:v>
                </c:pt>
                <c:pt idx="26113">
                  <c:v>96.856760737321252</c:v>
                </c:pt>
                <c:pt idx="26114">
                  <c:v>96.857369569371741</c:v>
                </c:pt>
                <c:pt idx="26115">
                  <c:v>96.857978378161718</c:v>
                </c:pt>
                <c:pt idx="26116">
                  <c:v>96.85858716369296</c:v>
                </c:pt>
                <c:pt idx="26117">
                  <c:v>96.859195925967285</c:v>
                </c:pt>
                <c:pt idx="26118">
                  <c:v>96.859804664986413</c:v>
                </c:pt>
                <c:pt idx="26119">
                  <c:v>96.860413380752135</c:v>
                </c:pt>
                <c:pt idx="26120">
                  <c:v>96.861022073266255</c:v>
                </c:pt>
                <c:pt idx="26121">
                  <c:v>96.861630742530522</c:v>
                </c:pt>
                <c:pt idx="26122">
                  <c:v>96.862239388546726</c:v>
                </c:pt>
                <c:pt idx="26123">
                  <c:v>96.862848011316643</c:v>
                </c:pt>
                <c:pt idx="26124">
                  <c:v>96.863456610842064</c:v>
                </c:pt>
                <c:pt idx="26125">
                  <c:v>96.864065187124709</c:v>
                </c:pt>
                <c:pt idx="26126">
                  <c:v>96.86467374016641</c:v>
                </c:pt>
                <c:pt idx="26127">
                  <c:v>96.865282269968915</c:v>
                </c:pt>
                <c:pt idx="26128">
                  <c:v>96.865890776533973</c:v>
                </c:pt>
                <c:pt idx="26129">
                  <c:v>96.866499259863431</c:v>
                </c:pt>
                <c:pt idx="26130">
                  <c:v>96.867107719959037</c:v>
                </c:pt>
                <c:pt idx="26131">
                  <c:v>96.86771615682251</c:v>
                </c:pt>
                <c:pt idx="26132">
                  <c:v>96.868324570455698</c:v>
                </c:pt>
                <c:pt idx="26133">
                  <c:v>96.868932960860334</c:v>
                </c:pt>
                <c:pt idx="26134">
                  <c:v>96.869541328038196</c:v>
                </c:pt>
                <c:pt idx="26135">
                  <c:v>96.870149671991044</c:v>
                </c:pt>
                <c:pt idx="26136">
                  <c:v>96.870757992720684</c:v>
                </c:pt>
                <c:pt idx="26137">
                  <c:v>96.871366290228892</c:v>
                </c:pt>
                <c:pt idx="26138">
                  <c:v>96.871974564517387</c:v>
                </c:pt>
                <c:pt idx="26139">
                  <c:v>96.87258281558799</c:v>
                </c:pt>
                <c:pt idx="26140">
                  <c:v>96.873191043442446</c:v>
                </c:pt>
                <c:pt idx="26141">
                  <c:v>96.873799248082577</c:v>
                </c:pt>
                <c:pt idx="26142">
                  <c:v>96.874407429510086</c:v>
                </c:pt>
                <c:pt idx="26143">
                  <c:v>96.875015587726793</c:v>
                </c:pt>
                <c:pt idx="26144">
                  <c:v>96.87562372273446</c:v>
                </c:pt>
                <c:pt idx="26145">
                  <c:v>96.876231834534863</c:v>
                </c:pt>
                <c:pt idx="26146">
                  <c:v>96.876839923129751</c:v>
                </c:pt>
                <c:pt idx="26147">
                  <c:v>96.877447988520899</c:v>
                </c:pt>
                <c:pt idx="26148">
                  <c:v>96.878056030710098</c:v>
                </c:pt>
                <c:pt idx="26149">
                  <c:v>96.878664049699097</c:v>
                </c:pt>
                <c:pt idx="26150">
                  <c:v>96.879272045489685</c:v>
                </c:pt>
                <c:pt idx="26151">
                  <c:v>96.879880018083625</c:v>
                </c:pt>
                <c:pt idx="26152">
                  <c:v>96.880487967482665</c:v>
                </c:pt>
                <c:pt idx="26153">
                  <c:v>96.881095893688624</c:v>
                </c:pt>
                <c:pt idx="26154">
                  <c:v>96.881703796703206</c:v>
                </c:pt>
                <c:pt idx="26155">
                  <c:v>96.882311676528232</c:v>
                </c:pt>
                <c:pt idx="26156">
                  <c:v>96.882919533165477</c:v>
                </c:pt>
                <c:pt idx="26157">
                  <c:v>96.883527366616661</c:v>
                </c:pt>
                <c:pt idx="26158">
                  <c:v>96.884135176883589</c:v>
                </c:pt>
                <c:pt idx="26159">
                  <c:v>96.884742963968023</c:v>
                </c:pt>
                <c:pt idx="26160">
                  <c:v>96.885350727871739</c:v>
                </c:pt>
                <c:pt idx="26161">
                  <c:v>96.885958468596485</c:v>
                </c:pt>
                <c:pt idx="26162">
                  <c:v>96.886566186144051</c:v>
                </c:pt>
                <c:pt idx="26163">
                  <c:v>96.887173880516173</c:v>
                </c:pt>
                <c:pt idx="26164">
                  <c:v>96.887781551714667</c:v>
                </c:pt>
                <c:pt idx="26165">
                  <c:v>96.888389199741255</c:v>
                </c:pt>
                <c:pt idx="26166">
                  <c:v>96.888996824597712</c:v>
                </c:pt>
                <c:pt idx="26167">
                  <c:v>96.889604426285828</c:v>
                </c:pt>
                <c:pt idx="26168">
                  <c:v>96.890212004807367</c:v>
                </c:pt>
                <c:pt idx="26169">
                  <c:v>96.890819560164061</c:v>
                </c:pt>
                <c:pt idx="26170">
                  <c:v>96.891427092357716</c:v>
                </c:pt>
                <c:pt idx="26171">
                  <c:v>96.892034601390037</c:v>
                </c:pt>
                <c:pt idx="26172">
                  <c:v>96.892642087262885</c:v>
                </c:pt>
                <c:pt idx="26173">
                  <c:v>96.893249549977966</c:v>
                </c:pt>
                <c:pt idx="26174">
                  <c:v>96.89385698953707</c:v>
                </c:pt>
                <c:pt idx="26175">
                  <c:v>96.894464405941918</c:v>
                </c:pt>
                <c:pt idx="26176">
                  <c:v>96.895071799194298</c:v>
                </c:pt>
                <c:pt idx="26177">
                  <c:v>96.895679169296017</c:v>
                </c:pt>
                <c:pt idx="26178">
                  <c:v>96.896286516248779</c:v>
                </c:pt>
                <c:pt idx="26179">
                  <c:v>96.896893840054375</c:v>
                </c:pt>
                <c:pt idx="26180">
                  <c:v>96.897501140714581</c:v>
                </c:pt>
                <c:pt idx="26181">
                  <c:v>96.898108418231132</c:v>
                </c:pt>
                <c:pt idx="26182">
                  <c:v>96.898715672605817</c:v>
                </c:pt>
                <c:pt idx="26183">
                  <c:v>96.8993229038404</c:v>
                </c:pt>
                <c:pt idx="26184">
                  <c:v>96.899930111936627</c:v>
                </c:pt>
                <c:pt idx="26185">
                  <c:v>96.900537296896275</c:v>
                </c:pt>
                <c:pt idx="26186">
                  <c:v>96.901144458721078</c:v>
                </c:pt>
                <c:pt idx="26187">
                  <c:v>96.90175159741284</c:v>
                </c:pt>
                <c:pt idx="26188">
                  <c:v>96.90235871297331</c:v>
                </c:pt>
                <c:pt idx="26189">
                  <c:v>96.902965805404236</c:v>
                </c:pt>
                <c:pt idx="26190">
                  <c:v>96.903572874707393</c:v>
                </c:pt>
                <c:pt idx="26191">
                  <c:v>96.90417992088453</c:v>
                </c:pt>
                <c:pt idx="26192">
                  <c:v>96.904786943937452</c:v>
                </c:pt>
                <c:pt idx="26193">
                  <c:v>96.905393943867864</c:v>
                </c:pt>
                <c:pt idx="26194">
                  <c:v>96.906000920677542</c:v>
                </c:pt>
                <c:pt idx="26195">
                  <c:v>96.906607874368277</c:v>
                </c:pt>
                <c:pt idx="26196">
                  <c:v>96.907214804941816</c:v>
                </c:pt>
                <c:pt idx="26197">
                  <c:v>96.907821712399908</c:v>
                </c:pt>
                <c:pt idx="26198">
                  <c:v>96.908428596744301</c:v>
                </c:pt>
                <c:pt idx="26199">
                  <c:v>96.909035457976785</c:v>
                </c:pt>
                <c:pt idx="26200">
                  <c:v>96.909642296099122</c:v>
                </c:pt>
                <c:pt idx="26201">
                  <c:v>96.910249111113046</c:v>
                </c:pt>
                <c:pt idx="26202">
                  <c:v>96.910855903020348</c:v>
                </c:pt>
                <c:pt idx="26203">
                  <c:v>96.911462671822747</c:v>
                </c:pt>
                <c:pt idx="26204">
                  <c:v>96.912069417522034</c:v>
                </c:pt>
                <c:pt idx="26205">
                  <c:v>96.912676140119984</c:v>
                </c:pt>
                <c:pt idx="26206">
                  <c:v>96.913282839618304</c:v>
                </c:pt>
                <c:pt idx="26207">
                  <c:v>96.91388951601877</c:v>
                </c:pt>
                <c:pt idx="26208">
                  <c:v>96.914496169323186</c:v>
                </c:pt>
                <c:pt idx="26209">
                  <c:v>96.915102799533244</c:v>
                </c:pt>
                <c:pt idx="26210">
                  <c:v>96.915709406650763</c:v>
                </c:pt>
                <c:pt idx="26211">
                  <c:v>96.916315990677433</c:v>
                </c:pt>
                <c:pt idx="26212">
                  <c:v>96.916922551615073</c:v>
                </c:pt>
                <c:pt idx="26213">
                  <c:v>96.917529089465447</c:v>
                </c:pt>
                <c:pt idx="26214">
                  <c:v>96.918135604230244</c:v>
                </c:pt>
                <c:pt idx="26215">
                  <c:v>96.918742095911284</c:v>
                </c:pt>
                <c:pt idx="26216">
                  <c:v>96.919348564510287</c:v>
                </c:pt>
                <c:pt idx="26217">
                  <c:v>96.919955010029028</c:v>
                </c:pt>
                <c:pt idx="26218">
                  <c:v>96.920561432469256</c:v>
                </c:pt>
                <c:pt idx="26219">
                  <c:v>96.921167831832747</c:v>
                </c:pt>
                <c:pt idx="26220">
                  <c:v>96.921774208121221</c:v>
                </c:pt>
                <c:pt idx="26221">
                  <c:v>96.922380561336468</c:v>
                </c:pt>
                <c:pt idx="26222">
                  <c:v>96.922986891480235</c:v>
                </c:pt>
                <c:pt idx="26223">
                  <c:v>96.923593198554258</c:v>
                </c:pt>
                <c:pt idx="26224">
                  <c:v>96.92419948256034</c:v>
                </c:pt>
                <c:pt idx="26225">
                  <c:v>96.924805743500158</c:v>
                </c:pt>
                <c:pt idx="26226">
                  <c:v>96.925411981375547</c:v>
                </c:pt>
                <c:pt idx="26227">
                  <c:v>96.92601819618821</c:v>
                </c:pt>
                <c:pt idx="26228">
                  <c:v>96.926624387939924</c:v>
                </c:pt>
                <c:pt idx="26229">
                  <c:v>96.927230556632452</c:v>
                </c:pt>
                <c:pt idx="26230">
                  <c:v>96.927836702267541</c:v>
                </c:pt>
                <c:pt idx="26231">
                  <c:v>96.928442824846925</c:v>
                </c:pt>
                <c:pt idx="26232">
                  <c:v>96.929048924372353</c:v>
                </c:pt>
                <c:pt idx="26233">
                  <c:v>96.929655000845614</c:v>
                </c:pt>
                <c:pt idx="26234">
                  <c:v>96.930261054268456</c:v>
                </c:pt>
                <c:pt idx="26235">
                  <c:v>96.9308670846426</c:v>
                </c:pt>
                <c:pt idx="26236">
                  <c:v>96.931473091969849</c:v>
                </c:pt>
                <c:pt idx="26237">
                  <c:v>96.932079076251895</c:v>
                </c:pt>
                <c:pt idx="26238">
                  <c:v>96.932685037490543</c:v>
                </c:pt>
                <c:pt idx="26239">
                  <c:v>96.933290975687513</c:v>
                </c:pt>
                <c:pt idx="26240">
                  <c:v>96.933896890844608</c:v>
                </c:pt>
                <c:pt idx="26241">
                  <c:v>96.93450278296352</c:v>
                </c:pt>
                <c:pt idx="26242">
                  <c:v>96.935108652045983</c:v>
                </c:pt>
                <c:pt idx="26243">
                  <c:v>96.935714498093844</c:v>
                </c:pt>
                <c:pt idx="26244">
                  <c:v>96.936320321108767</c:v>
                </c:pt>
                <c:pt idx="26245">
                  <c:v>96.93692612109254</c:v>
                </c:pt>
                <c:pt idx="26246">
                  <c:v>96.937531898046927</c:v>
                </c:pt>
                <c:pt idx="26247">
                  <c:v>96.938137651973648</c:v>
                </c:pt>
                <c:pt idx="26248">
                  <c:v>96.938743382874463</c:v>
                </c:pt>
                <c:pt idx="26249">
                  <c:v>96.939349090751108</c:v>
                </c:pt>
                <c:pt idx="26250">
                  <c:v>96.939954775605401</c:v>
                </c:pt>
                <c:pt idx="26251">
                  <c:v>96.94056043743899</c:v>
                </c:pt>
                <c:pt idx="26252">
                  <c:v>96.941166076253708</c:v>
                </c:pt>
                <c:pt idx="26253">
                  <c:v>96.941771692051276</c:v>
                </c:pt>
                <c:pt idx="26254">
                  <c:v>96.942377284833441</c:v>
                </c:pt>
                <c:pt idx="26255">
                  <c:v>96.942982854601908</c:v>
                </c:pt>
                <c:pt idx="26256">
                  <c:v>96.943588401358539</c:v>
                </c:pt>
                <c:pt idx="26257">
                  <c:v>96.944193925104955</c:v>
                </c:pt>
                <c:pt idx="26258">
                  <c:v>96.944799425843016</c:v>
                </c:pt>
                <c:pt idx="26259">
                  <c:v>96.945404903574385</c:v>
                </c:pt>
                <c:pt idx="26260">
                  <c:v>96.946010358300853</c:v>
                </c:pt>
                <c:pt idx="26261">
                  <c:v>96.946615790024154</c:v>
                </c:pt>
                <c:pt idx="26262">
                  <c:v>96.94722119874605</c:v>
                </c:pt>
                <c:pt idx="26263">
                  <c:v>96.94782658446826</c:v>
                </c:pt>
                <c:pt idx="26264">
                  <c:v>96.948431947192574</c:v>
                </c:pt>
                <c:pt idx="26265">
                  <c:v>96.949037286920714</c:v>
                </c:pt>
                <c:pt idx="26266">
                  <c:v>96.949642603654425</c:v>
                </c:pt>
                <c:pt idx="26267">
                  <c:v>96.950247897395471</c:v>
                </c:pt>
                <c:pt idx="26268">
                  <c:v>96.950853168145557</c:v>
                </c:pt>
                <c:pt idx="26269">
                  <c:v>96.951458415906473</c:v>
                </c:pt>
                <c:pt idx="26270">
                  <c:v>96.952063640679938</c:v>
                </c:pt>
                <c:pt idx="26271">
                  <c:v>96.952668842467745</c:v>
                </c:pt>
                <c:pt idx="26272">
                  <c:v>96.953274021271554</c:v>
                </c:pt>
                <c:pt idx="26273">
                  <c:v>96.953879177093199</c:v>
                </c:pt>
                <c:pt idx="26274">
                  <c:v>96.954484309934386</c:v>
                </c:pt>
                <c:pt idx="26275">
                  <c:v>96.955089419796849</c:v>
                </c:pt>
                <c:pt idx="26276">
                  <c:v>96.955694506682349</c:v>
                </c:pt>
                <c:pt idx="26277">
                  <c:v>96.956299570592662</c:v>
                </c:pt>
                <c:pt idx="26278">
                  <c:v>96.956904611529467</c:v>
                </c:pt>
                <c:pt idx="26279">
                  <c:v>96.957509629494538</c:v>
                </c:pt>
                <c:pt idx="26280">
                  <c:v>96.958114624489639</c:v>
                </c:pt>
                <c:pt idx="26281">
                  <c:v>96.958719596516474</c:v>
                </c:pt>
                <c:pt idx="26282">
                  <c:v>96.959324545576848</c:v>
                </c:pt>
                <c:pt idx="26283">
                  <c:v>96.959929471672439</c:v>
                </c:pt>
                <c:pt idx="26284">
                  <c:v>96.960534374805036</c:v>
                </c:pt>
                <c:pt idx="26285">
                  <c:v>96.961139254976331</c:v>
                </c:pt>
                <c:pt idx="26286">
                  <c:v>96.961744112188114</c:v>
                </c:pt>
                <c:pt idx="26287">
                  <c:v>96.962348946442148</c:v>
                </c:pt>
                <c:pt idx="26288">
                  <c:v>96.962953757740095</c:v>
                </c:pt>
                <c:pt idx="26289">
                  <c:v>96.963558546083789</c:v>
                </c:pt>
                <c:pt idx="26290">
                  <c:v>96.964163311474891</c:v>
                </c:pt>
                <c:pt idx="26291">
                  <c:v>96.964768053915193</c:v>
                </c:pt>
                <c:pt idx="26292">
                  <c:v>96.965372773406443</c:v>
                </c:pt>
                <c:pt idx="26293">
                  <c:v>96.965977469950346</c:v>
                </c:pt>
                <c:pt idx="26294">
                  <c:v>96.966582143548649</c:v>
                </c:pt>
                <c:pt idx="26295">
                  <c:v>96.967186794203116</c:v>
                </c:pt>
                <c:pt idx="26296">
                  <c:v>96.967791421915507</c:v>
                </c:pt>
                <c:pt idx="26297">
                  <c:v>96.9683960266875</c:v>
                </c:pt>
                <c:pt idx="26298">
                  <c:v>96.969000608520886</c:v>
                </c:pt>
                <c:pt idx="26299">
                  <c:v>96.96960516741737</c:v>
                </c:pt>
                <c:pt idx="26300">
                  <c:v>96.970209703378728</c:v>
                </c:pt>
                <c:pt idx="26301">
                  <c:v>96.970814216406666</c:v>
                </c:pt>
                <c:pt idx="26302">
                  <c:v>96.971418706502959</c:v>
                </c:pt>
                <c:pt idx="26303">
                  <c:v>96.972023173669314</c:v>
                </c:pt>
                <c:pt idx="26304">
                  <c:v>96.972627617907492</c:v>
                </c:pt>
                <c:pt idx="26305">
                  <c:v>96.973232039219226</c:v>
                </c:pt>
                <c:pt idx="26306">
                  <c:v>96.973836437606252</c:v>
                </c:pt>
                <c:pt idx="26307">
                  <c:v>96.974440813070345</c:v>
                </c:pt>
                <c:pt idx="26308">
                  <c:v>96.975045165613167</c:v>
                </c:pt>
                <c:pt idx="26309">
                  <c:v>96.975649495236524</c:v>
                </c:pt>
                <c:pt idx="26310">
                  <c:v>96.976253801942121</c:v>
                </c:pt>
                <c:pt idx="26311">
                  <c:v>96.976858085731692</c:v>
                </c:pt>
                <c:pt idx="26312">
                  <c:v>96.977462346607012</c:v>
                </c:pt>
                <c:pt idx="26313">
                  <c:v>96.978066584569802</c:v>
                </c:pt>
                <c:pt idx="26314">
                  <c:v>96.978670799621767</c:v>
                </c:pt>
                <c:pt idx="26315">
                  <c:v>96.979274991764669</c:v>
                </c:pt>
                <c:pt idx="26316">
                  <c:v>96.97987916100027</c:v>
                </c:pt>
                <c:pt idx="26317">
                  <c:v>96.980483307330275</c:v>
                </c:pt>
                <c:pt idx="26318">
                  <c:v>96.981087430756389</c:v>
                </c:pt>
                <c:pt idx="26319">
                  <c:v>96.981691531280433</c:v>
                </c:pt>
                <c:pt idx="26320">
                  <c:v>96.982295608904096</c:v>
                </c:pt>
                <c:pt idx="26321">
                  <c:v>96.982899663629112</c:v>
                </c:pt>
                <c:pt idx="26322">
                  <c:v>96.983503695457216</c:v>
                </c:pt>
                <c:pt idx="26323">
                  <c:v>96.984107704390183</c:v>
                </c:pt>
                <c:pt idx="26324">
                  <c:v>96.984711690429677</c:v>
                </c:pt>
                <c:pt idx="26325">
                  <c:v>96.985315653577473</c:v>
                </c:pt>
                <c:pt idx="26326">
                  <c:v>96.985919593835305</c:v>
                </c:pt>
                <c:pt idx="26327">
                  <c:v>96.986523511204908</c:v>
                </c:pt>
                <c:pt idx="26328">
                  <c:v>96.987127405688028</c:v>
                </c:pt>
                <c:pt idx="26329">
                  <c:v>96.9877312772864</c:v>
                </c:pt>
                <c:pt idx="26330">
                  <c:v>96.988335126001729</c:v>
                </c:pt>
                <c:pt idx="26331">
                  <c:v>96.988938951835763</c:v>
                </c:pt>
                <c:pt idx="26332">
                  <c:v>96.98954275479025</c:v>
                </c:pt>
                <c:pt idx="26333">
                  <c:v>96.990146534866909</c:v>
                </c:pt>
                <c:pt idx="26334">
                  <c:v>96.990750292067474</c:v>
                </c:pt>
                <c:pt idx="26335">
                  <c:v>96.991354026393708</c:v>
                </c:pt>
                <c:pt idx="26336">
                  <c:v>96.991957737847272</c:v>
                </c:pt>
                <c:pt idx="26337">
                  <c:v>96.992561426430001</c:v>
                </c:pt>
                <c:pt idx="26338">
                  <c:v>96.993165092143542</c:v>
                </c:pt>
                <c:pt idx="26339">
                  <c:v>96.993768734989644</c:v>
                </c:pt>
                <c:pt idx="26340">
                  <c:v>96.994372354970068</c:v>
                </c:pt>
                <c:pt idx="26341">
                  <c:v>96.99497595208652</c:v>
                </c:pt>
                <c:pt idx="26342">
                  <c:v>96.995579526340777</c:v>
                </c:pt>
                <c:pt idx="26343">
                  <c:v>96.9961830777345</c:v>
                </c:pt>
                <c:pt idx="26344">
                  <c:v>96.996786606269509</c:v>
                </c:pt>
                <c:pt idx="26345">
                  <c:v>96.997390111947453</c:v>
                </c:pt>
                <c:pt idx="26346">
                  <c:v>96.997993594770065</c:v>
                </c:pt>
                <c:pt idx="26347">
                  <c:v>96.99859705473915</c:v>
                </c:pt>
                <c:pt idx="26348">
                  <c:v>96.999200491856385</c:v>
                </c:pt>
                <c:pt idx="26349">
                  <c:v>96.999803906123503</c:v>
                </c:pt>
                <c:pt idx="26350">
                  <c:v>97.000407297542239</c:v>
                </c:pt>
                <c:pt idx="26351">
                  <c:v>97.001010666114325</c:v>
                </c:pt>
                <c:pt idx="26352">
                  <c:v>97.001614011841525</c:v>
                </c:pt>
                <c:pt idx="26353">
                  <c:v>97.002217334725486</c:v>
                </c:pt>
                <c:pt idx="26354">
                  <c:v>97.002820634768014</c:v>
                </c:pt>
                <c:pt idx="26355">
                  <c:v>97.003423911970799</c:v>
                </c:pt>
                <c:pt idx="26356">
                  <c:v>97.004027166335632</c:v>
                </c:pt>
                <c:pt idx="26357">
                  <c:v>97.004630397864133</c:v>
                </c:pt>
                <c:pt idx="26358">
                  <c:v>97.005233606558107</c:v>
                </c:pt>
                <c:pt idx="26359">
                  <c:v>97.005836792419274</c:v>
                </c:pt>
                <c:pt idx="26360">
                  <c:v>97.006439955449352</c:v>
                </c:pt>
                <c:pt idx="26361">
                  <c:v>97.00704309565009</c:v>
                </c:pt>
                <c:pt idx="26362">
                  <c:v>97.007646213023193</c:v>
                </c:pt>
                <c:pt idx="26363">
                  <c:v>97.008249307570367</c:v>
                </c:pt>
                <c:pt idx="26364">
                  <c:v>97.008852379293387</c:v>
                </c:pt>
                <c:pt idx="26365">
                  <c:v>97.009455428193974</c:v>
                </c:pt>
                <c:pt idx="26366">
                  <c:v>97.010058454273846</c:v>
                </c:pt>
                <c:pt idx="26367">
                  <c:v>97.010661457534681</c:v>
                </c:pt>
                <c:pt idx="26368">
                  <c:v>97.011264437978312</c:v>
                </c:pt>
                <c:pt idx="26369">
                  <c:v>97.011867395606373</c:v>
                </c:pt>
                <c:pt idx="26370">
                  <c:v>97.012470330420612</c:v>
                </c:pt>
                <c:pt idx="26371">
                  <c:v>97.013073242422777</c:v>
                </c:pt>
                <c:pt idx="26372">
                  <c:v>97.013676131614574</c:v>
                </c:pt>
                <c:pt idx="26373">
                  <c:v>97.014278997997735</c:v>
                </c:pt>
                <c:pt idx="26374">
                  <c:v>97.014881841574024</c:v>
                </c:pt>
                <c:pt idx="26375">
                  <c:v>97.015484662345102</c:v>
                </c:pt>
                <c:pt idx="26376">
                  <c:v>97.016087460312733</c:v>
                </c:pt>
                <c:pt idx="26377">
                  <c:v>97.016690235478634</c:v>
                </c:pt>
                <c:pt idx="26378">
                  <c:v>97.017292987844527</c:v>
                </c:pt>
                <c:pt idx="26379">
                  <c:v>97.017895717412131</c:v>
                </c:pt>
                <c:pt idx="26380">
                  <c:v>97.018498424183178</c:v>
                </c:pt>
                <c:pt idx="26381">
                  <c:v>97.019101108159418</c:v>
                </c:pt>
                <c:pt idx="26382">
                  <c:v>97.019703769342513</c:v>
                </c:pt>
                <c:pt idx="26383">
                  <c:v>97.020306407734239</c:v>
                </c:pt>
                <c:pt idx="26384">
                  <c:v>97.020909023336301</c:v>
                </c:pt>
                <c:pt idx="26385">
                  <c:v>97.021511616150448</c:v>
                </c:pt>
                <c:pt idx="26386">
                  <c:v>97.022114186178356</c:v>
                </c:pt>
                <c:pt idx="26387">
                  <c:v>97.022716733421788</c:v>
                </c:pt>
                <c:pt idx="26388">
                  <c:v>97.02331925788242</c:v>
                </c:pt>
                <c:pt idx="26389">
                  <c:v>97.023921759562043</c:v>
                </c:pt>
                <c:pt idx="26390">
                  <c:v>97.024524238462334</c:v>
                </c:pt>
                <c:pt idx="26391">
                  <c:v>97.025126694585026</c:v>
                </c:pt>
                <c:pt idx="26392">
                  <c:v>97.025729127931854</c:v>
                </c:pt>
                <c:pt idx="26393">
                  <c:v>97.026331538504522</c:v>
                </c:pt>
                <c:pt idx="26394">
                  <c:v>97.026933926304736</c:v>
                </c:pt>
                <c:pt idx="26395">
                  <c:v>97.027536291334229</c:v>
                </c:pt>
                <c:pt idx="26396">
                  <c:v>97.028138633594779</c:v>
                </c:pt>
                <c:pt idx="26397">
                  <c:v>97.028740953088004</c:v>
                </c:pt>
                <c:pt idx="26398">
                  <c:v>97.029343249815724</c:v>
                </c:pt>
                <c:pt idx="26399">
                  <c:v>97.029945523779588</c:v>
                </c:pt>
                <c:pt idx="26400">
                  <c:v>97.030547774981386</c:v>
                </c:pt>
                <c:pt idx="26401">
                  <c:v>97.031150003422752</c:v>
                </c:pt>
                <c:pt idx="26402">
                  <c:v>97.031752209105477</c:v>
                </c:pt>
                <c:pt idx="26403">
                  <c:v>97.032354392031223</c:v>
                </c:pt>
                <c:pt idx="26404">
                  <c:v>97.032956552201782</c:v>
                </c:pt>
                <c:pt idx="26405">
                  <c:v>97.033558689618829</c:v>
                </c:pt>
                <c:pt idx="26406">
                  <c:v>97.034160804284099</c:v>
                </c:pt>
                <c:pt idx="26407">
                  <c:v>97.034762896199283</c:v>
                </c:pt>
                <c:pt idx="26408">
                  <c:v>97.035364965366114</c:v>
                </c:pt>
                <c:pt idx="26409">
                  <c:v>97.035967011786312</c:v>
                </c:pt>
                <c:pt idx="26410">
                  <c:v>97.036569035461611</c:v>
                </c:pt>
                <c:pt idx="26411">
                  <c:v>97.037171036393715</c:v>
                </c:pt>
                <c:pt idx="26412">
                  <c:v>97.037773014584332</c:v>
                </c:pt>
                <c:pt idx="26413">
                  <c:v>97.038374970035207</c:v>
                </c:pt>
                <c:pt idx="26414">
                  <c:v>97.038976902748047</c:v>
                </c:pt>
                <c:pt idx="26415">
                  <c:v>97.039578812724571</c:v>
                </c:pt>
                <c:pt idx="26416">
                  <c:v>97.04018069996647</c:v>
                </c:pt>
                <c:pt idx="26417">
                  <c:v>97.040782564475506</c:v>
                </c:pt>
                <c:pt idx="26418">
                  <c:v>97.041384406253357</c:v>
                </c:pt>
                <c:pt idx="26419">
                  <c:v>97.041986225301784</c:v>
                </c:pt>
                <c:pt idx="26420">
                  <c:v>97.04258802162245</c:v>
                </c:pt>
                <c:pt idx="26421">
                  <c:v>97.043189795217089</c:v>
                </c:pt>
                <c:pt idx="26422">
                  <c:v>97.043791546087448</c:v>
                </c:pt>
                <c:pt idx="26423">
                  <c:v>97.04439327423519</c:v>
                </c:pt>
                <c:pt idx="26424">
                  <c:v>97.044994979662093</c:v>
                </c:pt>
                <c:pt idx="26425">
                  <c:v>97.045596662369832</c:v>
                </c:pt>
                <c:pt idx="26426">
                  <c:v>97.046198322360141</c:v>
                </c:pt>
                <c:pt idx="26427">
                  <c:v>97.04679995963474</c:v>
                </c:pt>
                <c:pt idx="26428">
                  <c:v>97.047401574195305</c:v>
                </c:pt>
                <c:pt idx="26429">
                  <c:v>97.0480031660436</c:v>
                </c:pt>
                <c:pt idx="26430">
                  <c:v>97.048604735181286</c:v>
                </c:pt>
                <c:pt idx="26431">
                  <c:v>97.04920628161014</c:v>
                </c:pt>
                <c:pt idx="26432">
                  <c:v>97.049807805331838</c:v>
                </c:pt>
                <c:pt idx="26433">
                  <c:v>97.050409306348087</c:v>
                </c:pt>
                <c:pt idx="26434">
                  <c:v>97.051010784660633</c:v>
                </c:pt>
                <c:pt idx="26435">
                  <c:v>97.051612240271169</c:v>
                </c:pt>
                <c:pt idx="26436">
                  <c:v>97.052213673181413</c:v>
                </c:pt>
                <c:pt idx="26437">
                  <c:v>97.052815083393057</c:v>
                </c:pt>
                <c:pt idx="26438">
                  <c:v>97.053416470907848</c:v>
                </c:pt>
                <c:pt idx="26439">
                  <c:v>97.054017835727507</c:v>
                </c:pt>
                <c:pt idx="26440">
                  <c:v>97.054619177853681</c:v>
                </c:pt>
                <c:pt idx="26441">
                  <c:v>97.055220497288147</c:v>
                </c:pt>
                <c:pt idx="26442">
                  <c:v>97.05582179403261</c:v>
                </c:pt>
                <c:pt idx="26443">
                  <c:v>97.056423068088776</c:v>
                </c:pt>
                <c:pt idx="26444">
                  <c:v>97.057024319458336</c:v>
                </c:pt>
                <c:pt idx="26445">
                  <c:v>97.057625548143022</c:v>
                </c:pt>
                <c:pt idx="26446">
                  <c:v>97.058226754144556</c:v>
                </c:pt>
                <c:pt idx="26447">
                  <c:v>97.058827937464613</c:v>
                </c:pt>
                <c:pt idx="26448">
                  <c:v>97.059429098104928</c:v>
                </c:pt>
                <c:pt idx="26449">
                  <c:v>97.060030236067206</c:v>
                </c:pt>
                <c:pt idx="26450">
                  <c:v>97.06063135135318</c:v>
                </c:pt>
                <c:pt idx="26451">
                  <c:v>97.061232443964528</c:v>
                </c:pt>
                <c:pt idx="26452">
                  <c:v>97.061833513902968</c:v>
                </c:pt>
                <c:pt idx="26453">
                  <c:v>97.062434561170235</c:v>
                </c:pt>
                <c:pt idx="26454">
                  <c:v>97.06303558576802</c:v>
                </c:pt>
                <c:pt idx="26455">
                  <c:v>97.063636587698028</c:v>
                </c:pt>
                <c:pt idx="26456">
                  <c:v>97.064237566961992</c:v>
                </c:pt>
                <c:pt idx="26457">
                  <c:v>97.064838523561562</c:v>
                </c:pt>
                <c:pt idx="26458">
                  <c:v>97.065439457498528</c:v>
                </c:pt>
                <c:pt idx="26459">
                  <c:v>97.066040368774551</c:v>
                </c:pt>
                <c:pt idx="26460">
                  <c:v>97.066641257391368</c:v>
                </c:pt>
                <c:pt idx="26461">
                  <c:v>97.067242123350653</c:v>
                </c:pt>
                <c:pt idx="26462">
                  <c:v>97.067842966654112</c:v>
                </c:pt>
                <c:pt idx="26463">
                  <c:v>97.068443787303494</c:v>
                </c:pt>
                <c:pt idx="26464">
                  <c:v>97.069044585300503</c:v>
                </c:pt>
                <c:pt idx="26465">
                  <c:v>97.069645360646788</c:v>
                </c:pt>
                <c:pt idx="26466">
                  <c:v>97.07024611334414</c:v>
                </c:pt>
                <c:pt idx="26467">
                  <c:v>97.070846843394207</c:v>
                </c:pt>
                <c:pt idx="26468">
                  <c:v>97.071447550798737</c:v>
                </c:pt>
                <c:pt idx="26469">
                  <c:v>97.072048235559393</c:v>
                </c:pt>
                <c:pt idx="26470">
                  <c:v>97.072648897677908</c:v>
                </c:pt>
                <c:pt idx="26471">
                  <c:v>97.073249537155988</c:v>
                </c:pt>
                <c:pt idx="26472">
                  <c:v>97.073850153995352</c:v>
                </c:pt>
                <c:pt idx="26473">
                  <c:v>97.074450748197663</c:v>
                </c:pt>
                <c:pt idx="26474">
                  <c:v>97.075051319764668</c:v>
                </c:pt>
                <c:pt idx="26475">
                  <c:v>97.07565186869806</c:v>
                </c:pt>
                <c:pt idx="26476">
                  <c:v>97.076252394999557</c:v>
                </c:pt>
                <c:pt idx="26477">
                  <c:v>97.076852898670865</c:v>
                </c:pt>
                <c:pt idx="26478">
                  <c:v>97.077453379713646</c:v>
                </c:pt>
                <c:pt idx="26479">
                  <c:v>97.078053838129648</c:v>
                </c:pt>
                <c:pt idx="26480">
                  <c:v>97.078654273920577</c:v>
                </c:pt>
                <c:pt idx="26481">
                  <c:v>97.07925468708811</c:v>
                </c:pt>
                <c:pt idx="26482">
                  <c:v>97.079855077634008</c:v>
                </c:pt>
                <c:pt idx="26483">
                  <c:v>97.080455445559906</c:v>
                </c:pt>
                <c:pt idx="26484">
                  <c:v>97.081055790867538</c:v>
                </c:pt>
                <c:pt idx="26485">
                  <c:v>97.081656113558594</c:v>
                </c:pt>
                <c:pt idx="26486">
                  <c:v>97.082256413634838</c:v>
                </c:pt>
                <c:pt idx="26487">
                  <c:v>97.082856691097902</c:v>
                </c:pt>
                <c:pt idx="26488">
                  <c:v>97.083456945949521</c:v>
                </c:pt>
                <c:pt idx="26489">
                  <c:v>97.084057178191387</c:v>
                </c:pt>
                <c:pt idx="26490">
                  <c:v>97.084657387825189</c:v>
                </c:pt>
                <c:pt idx="26491">
                  <c:v>97.08525757485269</c:v>
                </c:pt>
                <c:pt idx="26492">
                  <c:v>97.085857739275539</c:v>
                </c:pt>
                <c:pt idx="26493">
                  <c:v>97.086457881095455</c:v>
                </c:pt>
                <c:pt idx="26494">
                  <c:v>97.087058000314116</c:v>
                </c:pt>
                <c:pt idx="26495">
                  <c:v>97.087658096933254</c:v>
                </c:pt>
                <c:pt idx="26496">
                  <c:v>97.088258170954603</c:v>
                </c:pt>
                <c:pt idx="26497">
                  <c:v>97.088858222379798</c:v>
                </c:pt>
                <c:pt idx="26498">
                  <c:v>97.089458251210559</c:v>
                </c:pt>
                <c:pt idx="26499">
                  <c:v>97.090058257448618</c:v>
                </c:pt>
                <c:pt idx="26500">
                  <c:v>97.090658241095625</c:v>
                </c:pt>
                <c:pt idx="26501">
                  <c:v>97.091258202153341</c:v>
                </c:pt>
                <c:pt idx="26502">
                  <c:v>97.091858140623444</c:v>
                </c:pt>
                <c:pt idx="26503">
                  <c:v>97.092458056507596</c:v>
                </c:pt>
                <c:pt idx="26504">
                  <c:v>97.093057949807545</c:v>
                </c:pt>
                <c:pt idx="26505">
                  <c:v>97.093657820524982</c:v>
                </c:pt>
                <c:pt idx="26506">
                  <c:v>97.094257668661584</c:v>
                </c:pt>
                <c:pt idx="26507">
                  <c:v>97.094857494219085</c:v>
                </c:pt>
                <c:pt idx="26508">
                  <c:v>97.095457297199175</c:v>
                </c:pt>
                <c:pt idx="26509">
                  <c:v>97.096057077603533</c:v>
                </c:pt>
                <c:pt idx="26510">
                  <c:v>97.096656835433876</c:v>
                </c:pt>
                <c:pt idx="26511">
                  <c:v>97.097256570691897</c:v>
                </c:pt>
                <c:pt idx="26512">
                  <c:v>97.097856283379301</c:v>
                </c:pt>
                <c:pt idx="26513">
                  <c:v>97.098455973497764</c:v>
                </c:pt>
                <c:pt idx="26514">
                  <c:v>97.09905564104902</c:v>
                </c:pt>
                <c:pt idx="26515">
                  <c:v>97.099655286034732</c:v>
                </c:pt>
                <c:pt idx="26516">
                  <c:v>97.100254908456662</c:v>
                </c:pt>
                <c:pt idx="26517">
                  <c:v>97.100854508316431</c:v>
                </c:pt>
                <c:pt idx="26518">
                  <c:v>97.101454085615771</c:v>
                </c:pt>
                <c:pt idx="26519">
                  <c:v>97.102053640356388</c:v>
                </c:pt>
                <c:pt idx="26520">
                  <c:v>97.102653172539945</c:v>
                </c:pt>
                <c:pt idx="26521">
                  <c:v>97.103252682168161</c:v>
                </c:pt>
                <c:pt idx="26522">
                  <c:v>97.103852169242757</c:v>
                </c:pt>
                <c:pt idx="26523">
                  <c:v>97.104451633765422</c:v>
                </c:pt>
                <c:pt idx="26524">
                  <c:v>97.105051075737819</c:v>
                </c:pt>
                <c:pt idx="26525">
                  <c:v>97.10565049516164</c:v>
                </c:pt>
                <c:pt idx="26526">
                  <c:v>97.106249892038633</c:v>
                </c:pt>
                <c:pt idx="26527">
                  <c:v>97.106849266370489</c:v>
                </c:pt>
                <c:pt idx="26528">
                  <c:v>97.107448618158827</c:v>
                </c:pt>
                <c:pt idx="26529">
                  <c:v>97.108047947405439</c:v>
                </c:pt>
                <c:pt idx="26530">
                  <c:v>97.108647254111986</c:v>
                </c:pt>
                <c:pt idx="26531">
                  <c:v>97.109246538280118</c:v>
                </c:pt>
                <c:pt idx="26532">
                  <c:v>97.109845799911582</c:v>
                </c:pt>
                <c:pt idx="26533">
                  <c:v>97.11044503900807</c:v>
                </c:pt>
                <c:pt idx="26534">
                  <c:v>97.111044255571272</c:v>
                </c:pt>
                <c:pt idx="26535">
                  <c:v>97.111643449602852</c:v>
                </c:pt>
                <c:pt idx="26536">
                  <c:v>97.112242621104556</c:v>
                </c:pt>
                <c:pt idx="26537">
                  <c:v>97.112841770078035</c:v>
                </c:pt>
                <c:pt idx="26538">
                  <c:v>97.113440896524992</c:v>
                </c:pt>
                <c:pt idx="26539">
                  <c:v>97.114040000447147</c:v>
                </c:pt>
                <c:pt idx="26540">
                  <c:v>97.114639081846164</c:v>
                </c:pt>
                <c:pt idx="26541">
                  <c:v>97.115238140723761</c:v>
                </c:pt>
                <c:pt idx="26542">
                  <c:v>97.115837177081602</c:v>
                </c:pt>
                <c:pt idx="26543">
                  <c:v>97.116436190921391</c:v>
                </c:pt>
                <c:pt idx="26544">
                  <c:v>97.117035182244834</c:v>
                </c:pt>
                <c:pt idx="26545">
                  <c:v>97.117634151053622</c:v>
                </c:pt>
                <c:pt idx="26546">
                  <c:v>97.118233097349432</c:v>
                </c:pt>
                <c:pt idx="26547">
                  <c:v>97.118832021133969</c:v>
                </c:pt>
                <c:pt idx="26548">
                  <c:v>97.119430922408924</c:v>
                </c:pt>
                <c:pt idx="26549">
                  <c:v>97.12002980117596</c:v>
                </c:pt>
                <c:pt idx="26550">
                  <c:v>97.120628657436811</c:v>
                </c:pt>
                <c:pt idx="26551">
                  <c:v>97.121227491193167</c:v>
                </c:pt>
                <c:pt idx="26552">
                  <c:v>97.121826302446692</c:v>
                </c:pt>
                <c:pt idx="26553">
                  <c:v>97.122425091199091</c:v>
                </c:pt>
                <c:pt idx="26554">
                  <c:v>97.123023857452068</c:v>
                </c:pt>
                <c:pt idx="26555">
                  <c:v>97.123622601207259</c:v>
                </c:pt>
                <c:pt idx="26556">
                  <c:v>97.12422132246644</c:v>
                </c:pt>
                <c:pt idx="26557">
                  <c:v>97.12482002123123</c:v>
                </c:pt>
                <c:pt idx="26558">
                  <c:v>97.125418697503363</c:v>
                </c:pt>
                <c:pt idx="26559">
                  <c:v>97.126017351284503</c:v>
                </c:pt>
                <c:pt idx="26560">
                  <c:v>97.126615982576354</c:v>
                </c:pt>
                <c:pt idx="26561">
                  <c:v>97.127214591380579</c:v>
                </c:pt>
                <c:pt idx="26562">
                  <c:v>97.127813177698883</c:v>
                </c:pt>
                <c:pt idx="26563">
                  <c:v>97.128411741533</c:v>
                </c:pt>
                <c:pt idx="26564">
                  <c:v>97.129010282884551</c:v>
                </c:pt>
                <c:pt idx="26565">
                  <c:v>97.129608801755268</c:v>
                </c:pt>
                <c:pt idx="26566">
                  <c:v>97.130207298146814</c:v>
                </c:pt>
                <c:pt idx="26567">
                  <c:v>97.130805772060896</c:v>
                </c:pt>
                <c:pt idx="26568">
                  <c:v>97.131404223499203</c:v>
                </c:pt>
                <c:pt idx="26569">
                  <c:v>97.132002652463399</c:v>
                </c:pt>
                <c:pt idx="26570">
                  <c:v>97.132601058955174</c:v>
                </c:pt>
                <c:pt idx="26571">
                  <c:v>97.133199442976263</c:v>
                </c:pt>
                <c:pt idx="26572">
                  <c:v>97.133797804528314</c:v>
                </c:pt>
                <c:pt idx="26573">
                  <c:v>97.134396143612989</c:v>
                </c:pt>
                <c:pt idx="26574">
                  <c:v>97.134994460232051</c:v>
                </c:pt>
                <c:pt idx="26575">
                  <c:v>97.135592754387119</c:v>
                </c:pt>
                <c:pt idx="26576">
                  <c:v>97.136191026079899</c:v>
                </c:pt>
                <c:pt idx="26577">
                  <c:v>97.136789275312069</c:v>
                </c:pt>
                <c:pt idx="26578">
                  <c:v>97.137387502085346</c:v>
                </c:pt>
                <c:pt idx="26579">
                  <c:v>97.137985706401409</c:v>
                </c:pt>
                <c:pt idx="26580">
                  <c:v>97.138583888261948</c:v>
                </c:pt>
                <c:pt idx="26581">
                  <c:v>97.139182047668598</c:v>
                </c:pt>
                <c:pt idx="26582">
                  <c:v>97.139780184623106</c:v>
                </c:pt>
                <c:pt idx="26583">
                  <c:v>97.140378299127093</c:v>
                </c:pt>
                <c:pt idx="26584">
                  <c:v>97.140976391182335</c:v>
                </c:pt>
                <c:pt idx="26585">
                  <c:v>97.141574460790423</c:v>
                </c:pt>
                <c:pt idx="26586">
                  <c:v>97.142172507953106</c:v>
                </c:pt>
                <c:pt idx="26587">
                  <c:v>97.142770532672046</c:v>
                </c:pt>
                <c:pt idx="26588">
                  <c:v>97.14336853494892</c:v>
                </c:pt>
                <c:pt idx="26589">
                  <c:v>97.143966514785447</c:v>
                </c:pt>
                <c:pt idx="26590">
                  <c:v>97.144564472183276</c:v>
                </c:pt>
                <c:pt idx="26591">
                  <c:v>97.145162407144099</c:v>
                </c:pt>
                <c:pt idx="26592">
                  <c:v>97.145760319669577</c:v>
                </c:pt>
                <c:pt idx="26593">
                  <c:v>97.146358209761445</c:v>
                </c:pt>
                <c:pt idx="26594">
                  <c:v>97.146956077421336</c:v>
                </c:pt>
                <c:pt idx="26595">
                  <c:v>97.147553922650971</c:v>
                </c:pt>
                <c:pt idx="26596">
                  <c:v>97.148151745451997</c:v>
                </c:pt>
                <c:pt idx="26597">
                  <c:v>97.148749545826149</c:v>
                </c:pt>
                <c:pt idx="26598">
                  <c:v>97.149347323775075</c:v>
                </c:pt>
                <c:pt idx="26599">
                  <c:v>97.149945079300451</c:v>
                </c:pt>
                <c:pt idx="26600">
                  <c:v>97.15054281240397</c:v>
                </c:pt>
                <c:pt idx="26601">
                  <c:v>97.151140523087292</c:v>
                </c:pt>
                <c:pt idx="26602">
                  <c:v>97.151738211352139</c:v>
                </c:pt>
                <c:pt idx="26603">
                  <c:v>97.152335877200187</c:v>
                </c:pt>
                <c:pt idx="26604">
                  <c:v>97.152933520633084</c:v>
                </c:pt>
                <c:pt idx="26605">
                  <c:v>97.153531141652522</c:v>
                </c:pt>
                <c:pt idx="26606">
                  <c:v>97.154128740260219</c:v>
                </c:pt>
                <c:pt idx="26607">
                  <c:v>97.154726316457811</c:v>
                </c:pt>
                <c:pt idx="26608">
                  <c:v>97.155323870247017</c:v>
                </c:pt>
                <c:pt idx="26609">
                  <c:v>97.15592140162947</c:v>
                </c:pt>
                <c:pt idx="26610">
                  <c:v>97.156518910606877</c:v>
                </c:pt>
                <c:pt idx="26611">
                  <c:v>97.157116397180928</c:v>
                </c:pt>
                <c:pt idx="26612">
                  <c:v>97.157713861353315</c:v>
                </c:pt>
                <c:pt idx="26613">
                  <c:v>97.158311303125672</c:v>
                </c:pt>
                <c:pt idx="26614">
                  <c:v>97.158908722499689</c:v>
                </c:pt>
                <c:pt idx="26615">
                  <c:v>97.159506119477058</c:v>
                </c:pt>
                <c:pt idx="26616">
                  <c:v>97.160103494059484</c:v>
                </c:pt>
                <c:pt idx="26617">
                  <c:v>97.160700846248616</c:v>
                </c:pt>
                <c:pt idx="26618">
                  <c:v>97.161298176046117</c:v>
                </c:pt>
                <c:pt idx="26619">
                  <c:v>97.161895483453691</c:v>
                </c:pt>
                <c:pt idx="26620">
                  <c:v>97.16249276847303</c:v>
                </c:pt>
                <c:pt idx="26621">
                  <c:v>97.163090031105781</c:v>
                </c:pt>
                <c:pt idx="26622">
                  <c:v>97.163687271353652</c:v>
                </c:pt>
                <c:pt idx="26623">
                  <c:v>97.164284489218275</c:v>
                </c:pt>
                <c:pt idx="26624">
                  <c:v>97.164881684701385</c:v>
                </c:pt>
                <c:pt idx="26625">
                  <c:v>97.165478857804615</c:v>
                </c:pt>
                <c:pt idx="26626">
                  <c:v>97.166076008529672</c:v>
                </c:pt>
                <c:pt idx="26627">
                  <c:v>97.166673136878188</c:v>
                </c:pt>
                <c:pt idx="26628">
                  <c:v>97.167270242851913</c:v>
                </c:pt>
                <c:pt idx="26629">
                  <c:v>97.167867326452466</c:v>
                </c:pt>
                <c:pt idx="26630">
                  <c:v>97.16846438768151</c:v>
                </c:pt>
                <c:pt idx="26631">
                  <c:v>97.169061426540793</c:v>
                </c:pt>
                <c:pt idx="26632">
                  <c:v>97.169658443031921</c:v>
                </c:pt>
                <c:pt idx="26633">
                  <c:v>97.170255437156612</c:v>
                </c:pt>
                <c:pt idx="26634">
                  <c:v>97.170852408916502</c:v>
                </c:pt>
                <c:pt idx="26635">
                  <c:v>97.171449358313325</c:v>
                </c:pt>
                <c:pt idx="26636">
                  <c:v>97.172046285348713</c:v>
                </c:pt>
                <c:pt idx="26637">
                  <c:v>97.17264319002436</c:v>
                </c:pt>
                <c:pt idx="26638">
                  <c:v>97.173240072341926</c:v>
                </c:pt>
                <c:pt idx="26639">
                  <c:v>97.173836932303089</c:v>
                </c:pt>
                <c:pt idx="26640">
                  <c:v>97.174433769909541</c:v>
                </c:pt>
                <c:pt idx="26641">
                  <c:v>97.175030585162915</c:v>
                </c:pt>
                <c:pt idx="26642">
                  <c:v>97.175627378064931</c:v>
                </c:pt>
                <c:pt idx="26643">
                  <c:v>97.176224148617266</c:v>
                </c:pt>
                <c:pt idx="26644">
                  <c:v>97.176820896821539</c:v>
                </c:pt>
                <c:pt idx="26645">
                  <c:v>97.177417622679485</c:v>
                </c:pt>
                <c:pt idx="26646">
                  <c:v>97.178014326192738</c:v>
                </c:pt>
                <c:pt idx="26647">
                  <c:v>97.178611007362989</c:v>
                </c:pt>
                <c:pt idx="26648">
                  <c:v>97.1792076661919</c:v>
                </c:pt>
                <c:pt idx="26649">
                  <c:v>97.179804302681163</c:v>
                </c:pt>
                <c:pt idx="26650">
                  <c:v>97.180400916832426</c:v>
                </c:pt>
                <c:pt idx="26651">
                  <c:v>97.180997508647366</c:v>
                </c:pt>
                <c:pt idx="26652">
                  <c:v>97.181594078127688</c:v>
                </c:pt>
                <c:pt idx="26653">
                  <c:v>97.182190625274984</c:v>
                </c:pt>
                <c:pt idx="26654">
                  <c:v>97.182787150091045</c:v>
                </c:pt>
                <c:pt idx="26655">
                  <c:v>97.183383652577461</c:v>
                </c:pt>
                <c:pt idx="26656">
                  <c:v>97.183980132735897</c:v>
                </c:pt>
                <c:pt idx="26657">
                  <c:v>97.184576590568057</c:v>
                </c:pt>
                <c:pt idx="26658">
                  <c:v>97.185173026075631</c:v>
                </c:pt>
                <c:pt idx="26659">
                  <c:v>97.185769439260255</c:v>
                </c:pt>
                <c:pt idx="26660">
                  <c:v>97.186365830123606</c:v>
                </c:pt>
                <c:pt idx="26661">
                  <c:v>97.186962198667345</c:v>
                </c:pt>
                <c:pt idx="26662">
                  <c:v>97.187558544893179</c:v>
                </c:pt>
                <c:pt idx="26663">
                  <c:v>97.188154868802727</c:v>
                </c:pt>
                <c:pt idx="26664">
                  <c:v>97.188751170397694</c:v>
                </c:pt>
                <c:pt idx="26665">
                  <c:v>97.189347449679744</c:v>
                </c:pt>
                <c:pt idx="26666">
                  <c:v>97.189943706650553</c:v>
                </c:pt>
                <c:pt idx="26667">
                  <c:v>97.190539941311798</c:v>
                </c:pt>
                <c:pt idx="26668">
                  <c:v>97.191136153665099</c:v>
                </c:pt>
                <c:pt idx="26669">
                  <c:v>97.191732343712161</c:v>
                </c:pt>
                <c:pt idx="26670">
                  <c:v>97.192328511454662</c:v>
                </c:pt>
                <c:pt idx="26671">
                  <c:v>97.192924656894277</c:v>
                </c:pt>
                <c:pt idx="26672">
                  <c:v>97.193520780032628</c:v>
                </c:pt>
                <c:pt idx="26673">
                  <c:v>97.19411688087142</c:v>
                </c:pt>
                <c:pt idx="26674">
                  <c:v>97.194712959412328</c:v>
                </c:pt>
                <c:pt idx="26675">
                  <c:v>97.195309015657003</c:v>
                </c:pt>
                <c:pt idx="26676">
                  <c:v>97.195905049607106</c:v>
                </c:pt>
                <c:pt idx="26677">
                  <c:v>97.196501061264343</c:v>
                </c:pt>
                <c:pt idx="26678">
                  <c:v>97.197097050630347</c:v>
                </c:pt>
                <c:pt idx="26679">
                  <c:v>97.197693017706754</c:v>
                </c:pt>
                <c:pt idx="26680">
                  <c:v>97.198288962495312</c:v>
                </c:pt>
                <c:pt idx="26681">
                  <c:v>97.198884884997611</c:v>
                </c:pt>
                <c:pt idx="26682">
                  <c:v>97.199480785215371</c:v>
                </c:pt>
                <c:pt idx="26683">
                  <c:v>97.200076663150256</c:v>
                </c:pt>
                <c:pt idx="26684">
                  <c:v>97.200672518803898</c:v>
                </c:pt>
                <c:pt idx="26685">
                  <c:v>97.201268352177976</c:v>
                </c:pt>
                <c:pt idx="26686">
                  <c:v>97.201864163274152</c:v>
                </c:pt>
                <c:pt idx="26687">
                  <c:v>97.202459952094131</c:v>
                </c:pt>
                <c:pt idx="26688">
                  <c:v>97.203055718639533</c:v>
                </c:pt>
                <c:pt idx="26689">
                  <c:v>97.203651462912049</c:v>
                </c:pt>
                <c:pt idx="26690">
                  <c:v>97.204247184913299</c:v>
                </c:pt>
                <c:pt idx="26691">
                  <c:v>97.204842884645032</c:v>
                </c:pt>
                <c:pt idx="26692">
                  <c:v>97.205438562108839</c:v>
                </c:pt>
                <c:pt idx="26693">
                  <c:v>97.206034217306424</c:v>
                </c:pt>
                <c:pt idx="26694">
                  <c:v>97.206629850239437</c:v>
                </c:pt>
                <c:pt idx="26695">
                  <c:v>97.207225460909527</c:v>
                </c:pt>
                <c:pt idx="26696">
                  <c:v>97.207821049318397</c:v>
                </c:pt>
                <c:pt idx="26697">
                  <c:v>97.208416615467669</c:v>
                </c:pt>
                <c:pt idx="26698">
                  <c:v>97.209012159359034</c:v>
                </c:pt>
                <c:pt idx="26699">
                  <c:v>97.209607680994139</c:v>
                </c:pt>
                <c:pt idx="26700">
                  <c:v>97.210203180374677</c:v>
                </c:pt>
                <c:pt idx="26701">
                  <c:v>97.210798657502266</c:v>
                </c:pt>
                <c:pt idx="26702">
                  <c:v>97.211394112378628</c:v>
                </c:pt>
                <c:pt idx="26703">
                  <c:v>97.211989545005366</c:v>
                </c:pt>
                <c:pt idx="26704">
                  <c:v>97.212584955384173</c:v>
                </c:pt>
                <c:pt idx="26705">
                  <c:v>97.213180343516697</c:v>
                </c:pt>
                <c:pt idx="26706">
                  <c:v>97.213775709404629</c:v>
                </c:pt>
                <c:pt idx="26707">
                  <c:v>97.214371053049604</c:v>
                </c:pt>
                <c:pt idx="26708">
                  <c:v>97.214966374453283</c:v>
                </c:pt>
                <c:pt idx="26709">
                  <c:v>97.215561673617344</c:v>
                </c:pt>
                <c:pt idx="26710">
                  <c:v>97.216156950543436</c:v>
                </c:pt>
                <c:pt idx="26711">
                  <c:v>97.216752205233234</c:v>
                </c:pt>
                <c:pt idx="26712">
                  <c:v>97.217347437688403</c:v>
                </c:pt>
                <c:pt idx="26713">
                  <c:v>97.217942647910576</c:v>
                </c:pt>
                <c:pt idx="26714">
                  <c:v>97.218537835901444</c:v>
                </c:pt>
                <c:pt idx="26715">
                  <c:v>97.219133001662613</c:v>
                </c:pt>
                <c:pt idx="26716">
                  <c:v>97.21972814519583</c:v>
                </c:pt>
                <c:pt idx="26717">
                  <c:v>97.220323266502689</c:v>
                </c:pt>
                <c:pt idx="26718">
                  <c:v>97.220918365584879</c:v>
                </c:pt>
                <c:pt idx="26719">
                  <c:v>97.221513442444049</c:v>
                </c:pt>
                <c:pt idx="26720">
                  <c:v>97.222108497081848</c:v>
                </c:pt>
                <c:pt idx="26721">
                  <c:v>97.222703529499952</c:v>
                </c:pt>
                <c:pt idx="26722">
                  <c:v>97.223298539700025</c:v>
                </c:pt>
                <c:pt idx="26723">
                  <c:v>97.223893527683728</c:v>
                </c:pt>
                <c:pt idx="26724">
                  <c:v>97.224488493452697</c:v>
                </c:pt>
                <c:pt idx="26725">
                  <c:v>97.225083437008593</c:v>
                </c:pt>
                <c:pt idx="26726">
                  <c:v>97.225678358353093</c:v>
                </c:pt>
                <c:pt idx="26727">
                  <c:v>97.226273257487861</c:v>
                </c:pt>
                <c:pt idx="26728">
                  <c:v>97.226868134414531</c:v>
                </c:pt>
                <c:pt idx="26729">
                  <c:v>97.227462989134779</c:v>
                </c:pt>
                <c:pt idx="26730">
                  <c:v>97.228057821650253</c:v>
                </c:pt>
                <c:pt idx="26731">
                  <c:v>97.228652631962603</c:v>
                </c:pt>
                <c:pt idx="26732">
                  <c:v>97.229247420073492</c:v>
                </c:pt>
                <c:pt idx="26733">
                  <c:v>97.229842185984609</c:v>
                </c:pt>
                <c:pt idx="26734">
                  <c:v>97.230436929697575</c:v>
                </c:pt>
                <c:pt idx="26735">
                  <c:v>97.231031651214053</c:v>
                </c:pt>
                <c:pt idx="26736">
                  <c:v>97.231626350535677</c:v>
                </c:pt>
                <c:pt idx="26737">
                  <c:v>97.232221027664153</c:v>
                </c:pt>
                <c:pt idx="26738">
                  <c:v>97.232815682601114</c:v>
                </c:pt>
                <c:pt idx="26739">
                  <c:v>97.233410315348237</c:v>
                </c:pt>
                <c:pt idx="26740">
                  <c:v>97.234004925907129</c:v>
                </c:pt>
                <c:pt idx="26741">
                  <c:v>97.234599514279481</c:v>
                </c:pt>
                <c:pt idx="26742">
                  <c:v>97.23519408046694</c:v>
                </c:pt>
                <c:pt idx="26743">
                  <c:v>97.235788624471155</c:v>
                </c:pt>
                <c:pt idx="26744">
                  <c:v>97.236383146293775</c:v>
                </c:pt>
                <c:pt idx="26745">
                  <c:v>97.23697764593652</c:v>
                </c:pt>
                <c:pt idx="26746">
                  <c:v>97.237572123400966</c:v>
                </c:pt>
                <c:pt idx="26747">
                  <c:v>97.238166578688791</c:v>
                </c:pt>
                <c:pt idx="26748">
                  <c:v>97.238761011801628</c:v>
                </c:pt>
                <c:pt idx="26749">
                  <c:v>97.239355422741212</c:v>
                </c:pt>
                <c:pt idx="26750">
                  <c:v>97.239949811509106</c:v>
                </c:pt>
                <c:pt idx="26751">
                  <c:v>97.240544178107029</c:v>
                </c:pt>
                <c:pt idx="26752">
                  <c:v>97.241138522536588</c:v>
                </c:pt>
                <c:pt idx="26753">
                  <c:v>97.241732844799458</c:v>
                </c:pt>
                <c:pt idx="26754">
                  <c:v>97.242327144897274</c:v>
                </c:pt>
                <c:pt idx="26755">
                  <c:v>97.242921422831742</c:v>
                </c:pt>
                <c:pt idx="26756">
                  <c:v>97.243515678604453</c:v>
                </c:pt>
                <c:pt idx="26757">
                  <c:v>97.244109912217084</c:v>
                </c:pt>
                <c:pt idx="26758">
                  <c:v>97.244704123671283</c:v>
                </c:pt>
                <c:pt idx="26759">
                  <c:v>97.245298312968728</c:v>
                </c:pt>
                <c:pt idx="26760">
                  <c:v>97.245892480111024</c:v>
                </c:pt>
                <c:pt idx="26761">
                  <c:v>97.246486625099877</c:v>
                </c:pt>
                <c:pt idx="26762">
                  <c:v>97.247080747936891</c:v>
                </c:pt>
                <c:pt idx="26763">
                  <c:v>97.24767484862376</c:v>
                </c:pt>
                <c:pt idx="26764">
                  <c:v>97.248268927162073</c:v>
                </c:pt>
                <c:pt idx="26765">
                  <c:v>97.248862983553565</c:v>
                </c:pt>
                <c:pt idx="26766">
                  <c:v>97.249457017799841</c:v>
                </c:pt>
                <c:pt idx="26767">
                  <c:v>97.250051029902551</c:v>
                </c:pt>
                <c:pt idx="26768">
                  <c:v>97.250645019863342</c:v>
                </c:pt>
                <c:pt idx="26769">
                  <c:v>97.251238987683863</c:v>
                </c:pt>
                <c:pt idx="26770">
                  <c:v>97.25183293336579</c:v>
                </c:pt>
                <c:pt idx="26771">
                  <c:v>97.252426856910759</c:v>
                </c:pt>
                <c:pt idx="26772">
                  <c:v>97.253020758320403</c:v>
                </c:pt>
                <c:pt idx="26773">
                  <c:v>97.253614637596414</c:v>
                </c:pt>
                <c:pt idx="26774">
                  <c:v>97.254208494740382</c:v>
                </c:pt>
                <c:pt idx="26775">
                  <c:v>97.254802329754014</c:v>
                </c:pt>
                <c:pt idx="26776">
                  <c:v>97.255396142638944</c:v>
                </c:pt>
                <c:pt idx="26777">
                  <c:v>97.255989933396776</c:v>
                </c:pt>
                <c:pt idx="26778">
                  <c:v>97.256583702029246</c:v>
                </c:pt>
                <c:pt idx="26779">
                  <c:v>97.257177448537917</c:v>
                </c:pt>
                <c:pt idx="26780">
                  <c:v>97.257771172924478</c:v>
                </c:pt>
                <c:pt idx="26781">
                  <c:v>97.258364875190566</c:v>
                </c:pt>
                <c:pt idx="26782">
                  <c:v>97.258958555337856</c:v>
                </c:pt>
                <c:pt idx="26783">
                  <c:v>97.259552213367968</c:v>
                </c:pt>
                <c:pt idx="26784">
                  <c:v>97.260145849282537</c:v>
                </c:pt>
                <c:pt idx="26785">
                  <c:v>97.26073946308324</c:v>
                </c:pt>
                <c:pt idx="26786">
                  <c:v>97.261333054771754</c:v>
                </c:pt>
                <c:pt idx="26787">
                  <c:v>97.261926624349641</c:v>
                </c:pt>
                <c:pt idx="26788">
                  <c:v>97.262520171818622</c:v>
                </c:pt>
                <c:pt idx="26789">
                  <c:v>97.263113697180316</c:v>
                </c:pt>
                <c:pt idx="26790">
                  <c:v>97.263707200436357</c:v>
                </c:pt>
                <c:pt idx="26791">
                  <c:v>97.264300681588395</c:v>
                </c:pt>
                <c:pt idx="26792">
                  <c:v>97.26489414063812</c:v>
                </c:pt>
                <c:pt idx="26793">
                  <c:v>97.265487577587123</c:v>
                </c:pt>
                <c:pt idx="26794">
                  <c:v>97.266080992437068</c:v>
                </c:pt>
                <c:pt idx="26795">
                  <c:v>97.266674385189603</c:v>
                </c:pt>
                <c:pt idx="26796">
                  <c:v>97.26726775584639</c:v>
                </c:pt>
                <c:pt idx="26797">
                  <c:v>97.26786110440905</c:v>
                </c:pt>
                <c:pt idx="26798">
                  <c:v>97.268454430879245</c:v>
                </c:pt>
                <c:pt idx="26799">
                  <c:v>97.269047735258624</c:v>
                </c:pt>
                <c:pt idx="26800">
                  <c:v>97.269641017548807</c:v>
                </c:pt>
                <c:pt idx="26801">
                  <c:v>97.270234277751442</c:v>
                </c:pt>
                <c:pt idx="26802">
                  <c:v>97.270827515868191</c:v>
                </c:pt>
                <c:pt idx="26803">
                  <c:v>97.271420731900704</c:v>
                </c:pt>
                <c:pt idx="26804">
                  <c:v>97.272013925850601</c:v>
                </c:pt>
                <c:pt idx="26805">
                  <c:v>97.272607097719543</c:v>
                </c:pt>
                <c:pt idx="26806">
                  <c:v>97.273200247509166</c:v>
                </c:pt>
                <c:pt idx="26807">
                  <c:v>97.273793375221118</c:v>
                </c:pt>
                <c:pt idx="26808">
                  <c:v>97.274386480857061</c:v>
                </c:pt>
                <c:pt idx="26809">
                  <c:v>97.274979564418587</c:v>
                </c:pt>
                <c:pt idx="26810">
                  <c:v>97.275572625907387</c:v>
                </c:pt>
                <c:pt idx="26811">
                  <c:v>97.276165665325081</c:v>
                </c:pt>
                <c:pt idx="26812">
                  <c:v>97.276758682673318</c:v>
                </c:pt>
                <c:pt idx="26813">
                  <c:v>97.277351677953732</c:v>
                </c:pt>
                <c:pt idx="26814">
                  <c:v>97.277944651167999</c:v>
                </c:pt>
                <c:pt idx="26815">
                  <c:v>97.278537602317698</c:v>
                </c:pt>
                <c:pt idx="26816">
                  <c:v>97.279130531404547</c:v>
                </c:pt>
                <c:pt idx="26817">
                  <c:v>97.279723438430125</c:v>
                </c:pt>
                <c:pt idx="26818">
                  <c:v>97.280316323396107</c:v>
                </c:pt>
                <c:pt idx="26819">
                  <c:v>97.280909186304143</c:v>
                </c:pt>
                <c:pt idx="26820">
                  <c:v>97.281502027155824</c:v>
                </c:pt>
                <c:pt idx="26821">
                  <c:v>97.282094845952827</c:v>
                </c:pt>
                <c:pt idx="26822">
                  <c:v>97.282687642696814</c:v>
                </c:pt>
                <c:pt idx="26823">
                  <c:v>97.283280417389406</c:v>
                </c:pt>
                <c:pt idx="26824">
                  <c:v>97.283873170032209</c:v>
                </c:pt>
                <c:pt idx="26825">
                  <c:v>97.284465900626913</c:v>
                </c:pt>
                <c:pt idx="26826">
                  <c:v>97.285058609175124</c:v>
                </c:pt>
                <c:pt idx="26827">
                  <c:v>97.28565129567852</c:v>
                </c:pt>
                <c:pt idx="26828">
                  <c:v>97.286243960138691</c:v>
                </c:pt>
                <c:pt idx="26829">
                  <c:v>97.286836602557315</c:v>
                </c:pt>
                <c:pt idx="26830">
                  <c:v>97.287429222936012</c:v>
                </c:pt>
                <c:pt idx="26831">
                  <c:v>97.288021821276445</c:v>
                </c:pt>
                <c:pt idx="26832">
                  <c:v>97.288614397580218</c:v>
                </c:pt>
                <c:pt idx="26833">
                  <c:v>97.28920695184901</c:v>
                </c:pt>
                <c:pt idx="26834">
                  <c:v>97.28979948408444</c:v>
                </c:pt>
                <c:pt idx="26835">
                  <c:v>97.290391994288129</c:v>
                </c:pt>
                <c:pt idx="26836">
                  <c:v>97.290984482461724</c:v>
                </c:pt>
                <c:pt idx="26837">
                  <c:v>97.291576948606888</c:v>
                </c:pt>
                <c:pt idx="26838">
                  <c:v>97.292169392725242</c:v>
                </c:pt>
                <c:pt idx="26839">
                  <c:v>97.292761814818405</c:v>
                </c:pt>
                <c:pt idx="26840">
                  <c:v>97.293354214888041</c:v>
                </c:pt>
                <c:pt idx="26841">
                  <c:v>97.293946592935768</c:v>
                </c:pt>
                <c:pt idx="26842">
                  <c:v>97.294538948963265</c:v>
                </c:pt>
                <c:pt idx="26843">
                  <c:v>97.295131282972108</c:v>
                </c:pt>
                <c:pt idx="26844">
                  <c:v>97.295723594963974</c:v>
                </c:pt>
                <c:pt idx="26845">
                  <c:v>97.296315884940483</c:v>
                </c:pt>
                <c:pt idx="26846">
                  <c:v>97.296908152903299</c:v>
                </c:pt>
                <c:pt idx="26847">
                  <c:v>97.297500398854012</c:v>
                </c:pt>
                <c:pt idx="26848">
                  <c:v>97.2980926227943</c:v>
                </c:pt>
                <c:pt idx="26849">
                  <c:v>97.298684824725768</c:v>
                </c:pt>
                <c:pt idx="26850">
                  <c:v>97.299277004650094</c:v>
                </c:pt>
                <c:pt idx="26851">
                  <c:v>97.299869162568868</c:v>
                </c:pt>
                <c:pt idx="26852">
                  <c:v>97.300461298483739</c:v>
                </c:pt>
                <c:pt idx="26853">
                  <c:v>97.301053412396357</c:v>
                </c:pt>
                <c:pt idx="26854">
                  <c:v>97.301645504308325</c:v>
                </c:pt>
                <c:pt idx="26855">
                  <c:v>97.302237574221323</c:v>
                </c:pt>
                <c:pt idx="26856">
                  <c:v>97.302829622136954</c:v>
                </c:pt>
                <c:pt idx="26857">
                  <c:v>97.303421648056855</c:v>
                </c:pt>
                <c:pt idx="26858">
                  <c:v>97.304013651982672</c:v>
                </c:pt>
                <c:pt idx="26859">
                  <c:v>97.304605633916026</c:v>
                </c:pt>
                <c:pt idx="26860">
                  <c:v>97.305197593858566</c:v>
                </c:pt>
                <c:pt idx="26861">
                  <c:v>97.305789531811925</c:v>
                </c:pt>
                <c:pt idx="26862">
                  <c:v>97.30638144777771</c:v>
                </c:pt>
                <c:pt idx="26863">
                  <c:v>97.306973341757597</c:v>
                </c:pt>
                <c:pt idx="26864">
                  <c:v>97.307565213753179</c:v>
                </c:pt>
                <c:pt idx="26865">
                  <c:v>97.308157063766103</c:v>
                </c:pt>
                <c:pt idx="26866">
                  <c:v>97.308748891798018</c:v>
                </c:pt>
                <c:pt idx="26867">
                  <c:v>97.309340697850558</c:v>
                </c:pt>
                <c:pt idx="26868">
                  <c:v>97.309932481925301</c:v>
                </c:pt>
                <c:pt idx="26869">
                  <c:v>97.310524244023952</c:v>
                </c:pt>
                <c:pt idx="26870">
                  <c:v>97.311115984148074</c:v>
                </c:pt>
                <c:pt idx="26871">
                  <c:v>97.311707702299373</c:v>
                </c:pt>
                <c:pt idx="26872">
                  <c:v>97.312299398479425</c:v>
                </c:pt>
                <c:pt idx="26873">
                  <c:v>97.312891072689894</c:v>
                </c:pt>
                <c:pt idx="26874">
                  <c:v>97.313482724932371</c:v>
                </c:pt>
                <c:pt idx="26875">
                  <c:v>97.314074355208547</c:v>
                </c:pt>
                <c:pt idx="26876">
                  <c:v>97.31466596352</c:v>
                </c:pt>
                <c:pt idx="26877">
                  <c:v>97.315257549868377</c:v>
                </c:pt>
                <c:pt idx="26878">
                  <c:v>97.315849114255315</c:v>
                </c:pt>
                <c:pt idx="26879">
                  <c:v>97.316440656682431</c:v>
                </c:pt>
                <c:pt idx="26880">
                  <c:v>97.317032177151376</c:v>
                </c:pt>
                <c:pt idx="26881">
                  <c:v>97.317623675663782</c:v>
                </c:pt>
                <c:pt idx="26882">
                  <c:v>97.318215152221256</c:v>
                </c:pt>
                <c:pt idx="26883">
                  <c:v>97.318806606825447</c:v>
                </c:pt>
                <c:pt idx="26884">
                  <c:v>97.31939803947796</c:v>
                </c:pt>
                <c:pt idx="26885">
                  <c:v>97.319989450180429</c:v>
                </c:pt>
                <c:pt idx="26886">
                  <c:v>97.320580838934532</c:v>
                </c:pt>
                <c:pt idx="26887">
                  <c:v>97.321172205741846</c:v>
                </c:pt>
                <c:pt idx="26888">
                  <c:v>97.321763550604018</c:v>
                </c:pt>
                <c:pt idx="26889">
                  <c:v>97.322354873522656</c:v>
                </c:pt>
                <c:pt idx="26890">
                  <c:v>97.322946174499407</c:v>
                </c:pt>
                <c:pt idx="26891">
                  <c:v>97.32353745353592</c:v>
                </c:pt>
                <c:pt idx="26892">
                  <c:v>97.324128710633772</c:v>
                </c:pt>
                <c:pt idx="26893">
                  <c:v>97.324719945794641</c:v>
                </c:pt>
                <c:pt idx="26894">
                  <c:v>97.325311159020131</c:v>
                </c:pt>
                <c:pt idx="26895">
                  <c:v>97.325902350311864</c:v>
                </c:pt>
                <c:pt idx="26896">
                  <c:v>97.326493519671502</c:v>
                </c:pt>
                <c:pt idx="26897">
                  <c:v>97.327084667100607</c:v>
                </c:pt>
                <c:pt idx="26898">
                  <c:v>97.327675792600871</c:v>
                </c:pt>
                <c:pt idx="26899">
                  <c:v>97.328266896173872</c:v>
                </c:pt>
                <c:pt idx="26900">
                  <c:v>97.328857977821286</c:v>
                </c:pt>
                <c:pt idx="26901">
                  <c:v>97.329449037544705</c:v>
                </c:pt>
                <c:pt idx="26902">
                  <c:v>97.330040075345764</c:v>
                </c:pt>
                <c:pt idx="26903">
                  <c:v>97.330631091226095</c:v>
                </c:pt>
                <c:pt idx="26904">
                  <c:v>97.331222085187306</c:v>
                </c:pt>
                <c:pt idx="26905">
                  <c:v>97.331813057231017</c:v>
                </c:pt>
                <c:pt idx="26906">
                  <c:v>97.332404007358903</c:v>
                </c:pt>
                <c:pt idx="26907">
                  <c:v>97.332994935572543</c:v>
                </c:pt>
                <c:pt idx="26908">
                  <c:v>97.333585841873585</c:v>
                </c:pt>
                <c:pt idx="26909">
                  <c:v>97.334176726263621</c:v>
                </c:pt>
                <c:pt idx="26910">
                  <c:v>97.334767588744313</c:v>
                </c:pt>
                <c:pt idx="26911">
                  <c:v>97.335358429317282</c:v>
                </c:pt>
                <c:pt idx="26912">
                  <c:v>97.335949247984161</c:v>
                </c:pt>
                <c:pt idx="26913">
                  <c:v>97.336540044746528</c:v>
                </c:pt>
                <c:pt idx="26914">
                  <c:v>97.337130819606045</c:v>
                </c:pt>
                <c:pt idx="26915">
                  <c:v>97.33772157256432</c:v>
                </c:pt>
                <c:pt idx="26916">
                  <c:v>97.338312303622999</c:v>
                </c:pt>
                <c:pt idx="26917">
                  <c:v>97.338903012783675</c:v>
                </c:pt>
                <c:pt idx="26918">
                  <c:v>97.339493700047981</c:v>
                </c:pt>
                <c:pt idx="26919">
                  <c:v>97.340084365417567</c:v>
                </c:pt>
                <c:pt idx="26920">
                  <c:v>97.340675008894024</c:v>
                </c:pt>
                <c:pt idx="26921">
                  <c:v>97.341265630479</c:v>
                </c:pt>
                <c:pt idx="26922">
                  <c:v>97.341856230174102</c:v>
                </c:pt>
                <c:pt idx="26923">
                  <c:v>97.342446807980934</c:v>
                </c:pt>
                <c:pt idx="26924">
                  <c:v>97.343037363901146</c:v>
                </c:pt>
                <c:pt idx="26925">
                  <c:v>97.343627897936358</c:v>
                </c:pt>
                <c:pt idx="26926">
                  <c:v>97.344218410088217</c:v>
                </c:pt>
                <c:pt idx="26927">
                  <c:v>97.34480890035826</c:v>
                </c:pt>
                <c:pt idx="26928">
                  <c:v>97.34539936874819</c:v>
                </c:pt>
                <c:pt idx="26929">
                  <c:v>97.3459898152596</c:v>
                </c:pt>
                <c:pt idx="26930">
                  <c:v>97.346580239894124</c:v>
                </c:pt>
                <c:pt idx="26931">
                  <c:v>97.347170642653353</c:v>
                </c:pt>
                <c:pt idx="26932">
                  <c:v>97.347761023538922</c:v>
                </c:pt>
                <c:pt idx="26933">
                  <c:v>97.34835138255248</c:v>
                </c:pt>
                <c:pt idx="26934">
                  <c:v>97.348941719695617</c:v>
                </c:pt>
                <c:pt idx="26935">
                  <c:v>97.349532034969926</c:v>
                </c:pt>
                <c:pt idx="26936">
                  <c:v>97.350122328377125</c:v>
                </c:pt>
                <c:pt idx="26937">
                  <c:v>97.350712599918737</c:v>
                </c:pt>
                <c:pt idx="26938">
                  <c:v>97.351302849596394</c:v>
                </c:pt>
                <c:pt idx="26939">
                  <c:v>97.351893077411773</c:v>
                </c:pt>
                <c:pt idx="26940">
                  <c:v>97.352483283366468</c:v>
                </c:pt>
                <c:pt idx="26941">
                  <c:v>97.353073467462053</c:v>
                </c:pt>
                <c:pt idx="26942">
                  <c:v>97.353663629700179</c:v>
                </c:pt>
                <c:pt idx="26943">
                  <c:v>97.354253770082494</c:v>
                </c:pt>
                <c:pt idx="26944">
                  <c:v>97.354843888610574</c:v>
                </c:pt>
                <c:pt idx="26945">
                  <c:v>97.355433985286041</c:v>
                </c:pt>
                <c:pt idx="26946">
                  <c:v>97.35602406011057</c:v>
                </c:pt>
                <c:pt idx="26947">
                  <c:v>97.356614113085698</c:v>
                </c:pt>
                <c:pt idx="26948">
                  <c:v>97.3572041442131</c:v>
                </c:pt>
                <c:pt idx="26949">
                  <c:v>97.357794153494368</c:v>
                </c:pt>
                <c:pt idx="26950">
                  <c:v>97.358384140931136</c:v>
                </c:pt>
                <c:pt idx="26951">
                  <c:v>97.358974106525011</c:v>
                </c:pt>
                <c:pt idx="26952">
                  <c:v>97.359564050277598</c:v>
                </c:pt>
                <c:pt idx="26953">
                  <c:v>97.360153972190517</c:v>
                </c:pt>
                <c:pt idx="26954">
                  <c:v>97.360743872265417</c:v>
                </c:pt>
                <c:pt idx="26955">
                  <c:v>97.361333750503888</c:v>
                </c:pt>
                <c:pt idx="26956">
                  <c:v>97.361923606907538</c:v>
                </c:pt>
                <c:pt idx="26957">
                  <c:v>97.362513441478043</c:v>
                </c:pt>
                <c:pt idx="26958">
                  <c:v>97.363103254216938</c:v>
                </c:pt>
                <c:pt idx="26959">
                  <c:v>97.363693045125871</c:v>
                </c:pt>
                <c:pt idx="26960">
                  <c:v>97.364282814206476</c:v>
                </c:pt>
                <c:pt idx="26961">
                  <c:v>97.364872561460331</c:v>
                </c:pt>
                <c:pt idx="26962">
                  <c:v>97.365462286889084</c:v>
                </c:pt>
                <c:pt idx="26963">
                  <c:v>97.366051990494356</c:v>
                </c:pt>
                <c:pt idx="26964">
                  <c:v>97.366641672277723</c:v>
                </c:pt>
                <c:pt idx="26965">
                  <c:v>97.367231332240848</c:v>
                </c:pt>
                <c:pt idx="26966">
                  <c:v>97.367820970385296</c:v>
                </c:pt>
                <c:pt idx="26967">
                  <c:v>97.368410586712713</c:v>
                </c:pt>
                <c:pt idx="26968">
                  <c:v>97.369000181224735</c:v>
                </c:pt>
                <c:pt idx="26969">
                  <c:v>97.369589753922924</c:v>
                </c:pt>
                <c:pt idx="26970">
                  <c:v>97.370179304808929</c:v>
                </c:pt>
                <c:pt idx="26971">
                  <c:v>97.370768833884355</c:v>
                </c:pt>
                <c:pt idx="26972">
                  <c:v>97.37135834115081</c:v>
                </c:pt>
                <c:pt idx="26973">
                  <c:v>97.371947826609897</c:v>
                </c:pt>
                <c:pt idx="26974">
                  <c:v>97.372537290263267</c:v>
                </c:pt>
                <c:pt idx="26975">
                  <c:v>97.373126732112496</c:v>
                </c:pt>
                <c:pt idx="26976">
                  <c:v>97.373716152159233</c:v>
                </c:pt>
                <c:pt idx="26977">
                  <c:v>97.37430555040504</c:v>
                </c:pt>
                <c:pt idx="26978">
                  <c:v>97.374894926851596</c:v>
                </c:pt>
                <c:pt idx="26979">
                  <c:v>97.375484281500448</c:v>
                </c:pt>
                <c:pt idx="26980">
                  <c:v>97.376073614353231</c:v>
                </c:pt>
                <c:pt idx="26981">
                  <c:v>97.376662925411566</c:v>
                </c:pt>
                <c:pt idx="26982">
                  <c:v>97.377252214677085</c:v>
                </c:pt>
                <c:pt idx="26983">
                  <c:v>97.377841482151368</c:v>
                </c:pt>
                <c:pt idx="26984">
                  <c:v>97.378430727836033</c:v>
                </c:pt>
                <c:pt idx="26985">
                  <c:v>97.379019951732687</c:v>
                </c:pt>
                <c:pt idx="26986">
                  <c:v>97.379609153842949</c:v>
                </c:pt>
                <c:pt idx="26987">
                  <c:v>97.380198334168412</c:v>
                </c:pt>
                <c:pt idx="26988">
                  <c:v>97.380787492710724</c:v>
                </c:pt>
                <c:pt idx="26989">
                  <c:v>97.38137662947149</c:v>
                </c:pt>
                <c:pt idx="26990">
                  <c:v>97.381965744452287</c:v>
                </c:pt>
                <c:pt idx="26991">
                  <c:v>97.382554837654737</c:v>
                </c:pt>
                <c:pt idx="26992">
                  <c:v>97.383143909080474</c:v>
                </c:pt>
                <c:pt idx="26993">
                  <c:v>97.383732958731088</c:v>
                </c:pt>
                <c:pt idx="26994">
                  <c:v>97.384321986608185</c:v>
                </c:pt>
                <c:pt idx="26995">
                  <c:v>97.384910992713387</c:v>
                </c:pt>
                <c:pt idx="26996">
                  <c:v>97.385499977048298</c:v>
                </c:pt>
                <c:pt idx="26997">
                  <c:v>97.386088939614538</c:v>
                </c:pt>
                <c:pt idx="26998">
                  <c:v>97.3866778804137</c:v>
                </c:pt>
                <c:pt idx="26999">
                  <c:v>97.387266799447374</c:v>
                </c:pt>
                <c:pt idx="27000">
                  <c:v>97.38785569671721</c:v>
                </c:pt>
                <c:pt idx="27001">
                  <c:v>97.388444572224813</c:v>
                </c:pt>
                <c:pt idx="27002">
                  <c:v>97.389033425971746</c:v>
                </c:pt>
                <c:pt idx="27003">
                  <c:v>97.389622257959701</c:v>
                </c:pt>
                <c:pt idx="27004">
                  <c:v>97.390211068190197</c:v>
                </c:pt>
                <c:pt idx="27005">
                  <c:v>97.390799856664884</c:v>
                </c:pt>
                <c:pt idx="27006">
                  <c:v>97.391388623385339</c:v>
                </c:pt>
                <c:pt idx="27007">
                  <c:v>97.391977368353224</c:v>
                </c:pt>
                <c:pt idx="27008">
                  <c:v>97.392566091570103</c:v>
                </c:pt>
                <c:pt idx="27009">
                  <c:v>97.393154793037624</c:v>
                </c:pt>
                <c:pt idx="27010">
                  <c:v>97.39374347275735</c:v>
                </c:pt>
                <c:pt idx="27011">
                  <c:v>97.394332130730916</c:v>
                </c:pt>
                <c:pt idx="27012">
                  <c:v>97.394920766959885</c:v>
                </c:pt>
                <c:pt idx="27013">
                  <c:v>97.395509381445947</c:v>
                </c:pt>
                <c:pt idx="27014">
                  <c:v>97.39609797419061</c:v>
                </c:pt>
                <c:pt idx="27015">
                  <c:v>97.396686545195564</c:v>
                </c:pt>
                <c:pt idx="27016">
                  <c:v>97.397275094462344</c:v>
                </c:pt>
                <c:pt idx="27017">
                  <c:v>97.397863621992613</c:v>
                </c:pt>
                <c:pt idx="27018">
                  <c:v>97.398452127787962</c:v>
                </c:pt>
                <c:pt idx="27019">
                  <c:v>97.399040611849969</c:v>
                </c:pt>
                <c:pt idx="27020">
                  <c:v>97.399629074180254</c:v>
                </c:pt>
                <c:pt idx="27021">
                  <c:v>97.400217514780422</c:v>
                </c:pt>
                <c:pt idx="27022">
                  <c:v>97.400805933652109</c:v>
                </c:pt>
                <c:pt idx="27023">
                  <c:v>97.401394330796862</c:v>
                </c:pt>
                <c:pt idx="27024">
                  <c:v>97.40198270621633</c:v>
                </c:pt>
                <c:pt idx="27025">
                  <c:v>97.402571059912106</c:v>
                </c:pt>
                <c:pt idx="27026">
                  <c:v>97.403159391885794</c:v>
                </c:pt>
                <c:pt idx="27027">
                  <c:v>97.403747702139</c:v>
                </c:pt>
                <c:pt idx="27028">
                  <c:v>97.404335990673303</c:v>
                </c:pt>
                <c:pt idx="27029">
                  <c:v>97.404924257490336</c:v>
                </c:pt>
                <c:pt idx="27030">
                  <c:v>97.405512502591691</c:v>
                </c:pt>
                <c:pt idx="27031">
                  <c:v>97.406100725978973</c:v>
                </c:pt>
                <c:pt idx="27032">
                  <c:v>97.406688927653775</c:v>
                </c:pt>
                <c:pt idx="27033">
                  <c:v>97.407277107617716</c:v>
                </c:pt>
                <c:pt idx="27034">
                  <c:v>97.407865265872402</c:v>
                </c:pt>
                <c:pt idx="27035">
                  <c:v>97.408453402419411</c:v>
                </c:pt>
                <c:pt idx="27036">
                  <c:v>97.409041517260363</c:v>
                </c:pt>
                <c:pt idx="27037">
                  <c:v>97.409629610396891</c:v>
                </c:pt>
                <c:pt idx="27038">
                  <c:v>97.410217681830531</c:v>
                </c:pt>
                <c:pt idx="27039">
                  <c:v>97.410805731562917</c:v>
                </c:pt>
                <c:pt idx="27040">
                  <c:v>97.41139375959564</c:v>
                </c:pt>
                <c:pt idx="27041">
                  <c:v>97.411981765930349</c:v>
                </c:pt>
                <c:pt idx="27042">
                  <c:v>97.412569750568565</c:v>
                </c:pt>
                <c:pt idx="27043">
                  <c:v>97.41315771351195</c:v>
                </c:pt>
                <c:pt idx="27044">
                  <c:v>97.413745654762096</c:v>
                </c:pt>
                <c:pt idx="27045">
                  <c:v>97.414333574320594</c:v>
                </c:pt>
                <c:pt idx="27046">
                  <c:v>97.414921472189022</c:v>
                </c:pt>
                <c:pt idx="27047">
                  <c:v>97.415509348369028</c:v>
                </c:pt>
                <c:pt idx="27048">
                  <c:v>97.41609720286219</c:v>
                </c:pt>
                <c:pt idx="27049">
                  <c:v>97.416685035670099</c:v>
                </c:pt>
                <c:pt idx="27050">
                  <c:v>97.417272846794361</c:v>
                </c:pt>
                <c:pt idx="27051">
                  <c:v>97.417860636236568</c:v>
                </c:pt>
                <c:pt idx="27052">
                  <c:v>97.41844840399834</c:v>
                </c:pt>
                <c:pt idx="27053">
                  <c:v>97.419036150081268</c:v>
                </c:pt>
                <c:pt idx="27054">
                  <c:v>97.419623874486916</c:v>
                </c:pt>
                <c:pt idx="27055">
                  <c:v>97.420211577216946</c:v>
                </c:pt>
                <c:pt idx="27056">
                  <c:v>97.420799258272922</c:v>
                </c:pt>
                <c:pt idx="27057">
                  <c:v>97.42138691765642</c:v>
                </c:pt>
                <c:pt idx="27058">
                  <c:v>97.42197455536909</c:v>
                </c:pt>
                <c:pt idx="27059">
                  <c:v>97.42256217141248</c:v>
                </c:pt>
                <c:pt idx="27060">
                  <c:v>97.423149765788253</c:v>
                </c:pt>
                <c:pt idx="27061">
                  <c:v>97.423737338497943</c:v>
                </c:pt>
                <c:pt idx="27062">
                  <c:v>97.424324889543172</c:v>
                </c:pt>
                <c:pt idx="27063">
                  <c:v>97.42491241892553</c:v>
                </c:pt>
                <c:pt idx="27064">
                  <c:v>97.425499926646637</c:v>
                </c:pt>
                <c:pt idx="27065">
                  <c:v>97.426087412708057</c:v>
                </c:pt>
                <c:pt idx="27066">
                  <c:v>97.426674877111395</c:v>
                </c:pt>
                <c:pt idx="27067">
                  <c:v>97.427262319858286</c:v>
                </c:pt>
                <c:pt idx="27068">
                  <c:v>97.427849740950293</c:v>
                </c:pt>
                <c:pt idx="27069">
                  <c:v>97.428437140388979</c:v>
                </c:pt>
                <c:pt idx="27070">
                  <c:v>97.429024518176007</c:v>
                </c:pt>
                <c:pt idx="27071">
                  <c:v>97.429611874312954</c:v>
                </c:pt>
                <c:pt idx="27072">
                  <c:v>97.430199208801398</c:v>
                </c:pt>
                <c:pt idx="27073">
                  <c:v>97.430786521642929</c:v>
                </c:pt>
                <c:pt idx="27074">
                  <c:v>97.431373812839198</c:v>
                </c:pt>
                <c:pt idx="27075">
                  <c:v>97.431961082391723</c:v>
                </c:pt>
                <c:pt idx="27076">
                  <c:v>97.43254833030214</c:v>
                </c:pt>
                <c:pt idx="27077">
                  <c:v>97.433135556572012</c:v>
                </c:pt>
                <c:pt idx="27078">
                  <c:v>97.433722761203001</c:v>
                </c:pt>
                <c:pt idx="27079">
                  <c:v>97.434309944196656</c:v>
                </c:pt>
                <c:pt idx="27080">
                  <c:v>97.434897105554569</c:v>
                </c:pt>
                <c:pt idx="27081">
                  <c:v>97.43548424527836</c:v>
                </c:pt>
                <c:pt idx="27082">
                  <c:v>97.436071363369578</c:v>
                </c:pt>
                <c:pt idx="27083">
                  <c:v>97.436658459829857</c:v>
                </c:pt>
                <c:pt idx="27084">
                  <c:v>97.437245534660789</c:v>
                </c:pt>
                <c:pt idx="27085">
                  <c:v>97.437832587863923</c:v>
                </c:pt>
                <c:pt idx="27086">
                  <c:v>97.438419619440936</c:v>
                </c:pt>
                <c:pt idx="27087">
                  <c:v>97.439006629393347</c:v>
                </c:pt>
                <c:pt idx="27088">
                  <c:v>97.439593617722778</c:v>
                </c:pt>
                <c:pt idx="27089">
                  <c:v>97.44018058443082</c:v>
                </c:pt>
                <c:pt idx="27090">
                  <c:v>97.44076752951905</c:v>
                </c:pt>
                <c:pt idx="27091">
                  <c:v>97.441354452989074</c:v>
                </c:pt>
                <c:pt idx="27092">
                  <c:v>97.441941354842513</c:v>
                </c:pt>
                <c:pt idx="27093">
                  <c:v>97.4425282350809</c:v>
                </c:pt>
                <c:pt idx="27094">
                  <c:v>97.443115093705885</c:v>
                </c:pt>
                <c:pt idx="27095">
                  <c:v>97.443701930719001</c:v>
                </c:pt>
                <c:pt idx="27096">
                  <c:v>97.444288746121885</c:v>
                </c:pt>
                <c:pt idx="27097">
                  <c:v>97.444875539916126</c:v>
                </c:pt>
                <c:pt idx="27098">
                  <c:v>97.445462312103302</c:v>
                </c:pt>
                <c:pt idx="27099">
                  <c:v>97.44604906268502</c:v>
                </c:pt>
                <c:pt idx="27100">
                  <c:v>97.446635791662828</c:v>
                </c:pt>
                <c:pt idx="27101">
                  <c:v>97.447222499038361</c:v>
                </c:pt>
                <c:pt idx="27102">
                  <c:v>97.447809184813195</c:v>
                </c:pt>
                <c:pt idx="27103">
                  <c:v>97.448395848988895</c:v>
                </c:pt>
                <c:pt idx="27104">
                  <c:v>97.448982491567122</c:v>
                </c:pt>
                <c:pt idx="27105">
                  <c:v>97.449569112549412</c:v>
                </c:pt>
                <c:pt idx="27106">
                  <c:v>97.450155711937342</c:v>
                </c:pt>
                <c:pt idx="27107">
                  <c:v>97.450742289732531</c:v>
                </c:pt>
                <c:pt idx="27108">
                  <c:v>97.451328845936558</c:v>
                </c:pt>
                <c:pt idx="27109">
                  <c:v>97.451915380551029</c:v>
                </c:pt>
                <c:pt idx="27110">
                  <c:v>97.452501893577519</c:v>
                </c:pt>
                <c:pt idx="27111">
                  <c:v>97.453088385017622</c:v>
                </c:pt>
                <c:pt idx="27112">
                  <c:v>97.453674854872915</c:v>
                </c:pt>
                <c:pt idx="27113">
                  <c:v>97.454261303144989</c:v>
                </c:pt>
                <c:pt idx="27114">
                  <c:v>97.454847729835464</c:v>
                </c:pt>
                <c:pt idx="27115">
                  <c:v>97.455434134945875</c:v>
                </c:pt>
                <c:pt idx="27116">
                  <c:v>97.456020518477843</c:v>
                </c:pt>
                <c:pt idx="27117">
                  <c:v>97.456606880432972</c:v>
                </c:pt>
                <c:pt idx="27118">
                  <c:v>97.457193220812798</c:v>
                </c:pt>
                <c:pt idx="27119">
                  <c:v>97.457779539618983</c:v>
                </c:pt>
                <c:pt idx="27120">
                  <c:v>97.458365836853019</c:v>
                </c:pt>
                <c:pt idx="27121">
                  <c:v>97.458952112516556</c:v>
                </c:pt>
                <c:pt idx="27122">
                  <c:v>97.459538366611199</c:v>
                </c:pt>
                <c:pt idx="27123">
                  <c:v>97.460124599138496</c:v>
                </c:pt>
                <c:pt idx="27124">
                  <c:v>97.460710810100039</c:v>
                </c:pt>
                <c:pt idx="27125">
                  <c:v>97.461296999497421</c:v>
                </c:pt>
                <c:pt idx="27126">
                  <c:v>97.461883167332218</c:v>
                </c:pt>
                <c:pt idx="27127">
                  <c:v>97.462469313606036</c:v>
                </c:pt>
                <c:pt idx="27128">
                  <c:v>97.463055438320453</c:v>
                </c:pt>
                <c:pt idx="27129">
                  <c:v>97.46364154147706</c:v>
                </c:pt>
                <c:pt idx="27130">
                  <c:v>97.46422762307742</c:v>
                </c:pt>
                <c:pt idx="27131">
                  <c:v>97.464813683123154</c:v>
                </c:pt>
                <c:pt idx="27132">
                  <c:v>97.465399721615782</c:v>
                </c:pt>
                <c:pt idx="27133">
                  <c:v>97.465985738557009</c:v>
                </c:pt>
                <c:pt idx="27134">
                  <c:v>97.466571733948271</c:v>
                </c:pt>
                <c:pt idx="27135">
                  <c:v>97.467157707791259</c:v>
                </c:pt>
                <c:pt idx="27136">
                  <c:v>97.467743660087535</c:v>
                </c:pt>
                <c:pt idx="27137">
                  <c:v>97.468329590838664</c:v>
                </c:pt>
                <c:pt idx="27138">
                  <c:v>97.468915500046236</c:v>
                </c:pt>
                <c:pt idx="27139">
                  <c:v>97.469501387711858</c:v>
                </c:pt>
                <c:pt idx="27140">
                  <c:v>97.470087253837079</c:v>
                </c:pt>
                <c:pt idx="27141">
                  <c:v>97.470673098423518</c:v>
                </c:pt>
                <c:pt idx="27142">
                  <c:v>97.471258921472739</c:v>
                </c:pt>
                <c:pt idx="27143">
                  <c:v>97.471844722986319</c:v>
                </c:pt>
                <c:pt idx="27144">
                  <c:v>97.47243050296585</c:v>
                </c:pt>
                <c:pt idx="27145">
                  <c:v>97.473016261412909</c:v>
                </c:pt>
                <c:pt idx="27146">
                  <c:v>97.473601998329087</c:v>
                </c:pt>
                <c:pt idx="27147">
                  <c:v>97.474187713715963</c:v>
                </c:pt>
                <c:pt idx="27148">
                  <c:v>97.474773407575114</c:v>
                </c:pt>
                <c:pt idx="27149">
                  <c:v>97.475359079908159</c:v>
                </c:pt>
                <c:pt idx="27150">
                  <c:v>97.47594473071662</c:v>
                </c:pt>
                <c:pt idx="27151">
                  <c:v>97.476530360002116</c:v>
                </c:pt>
                <c:pt idx="27152">
                  <c:v>97.477115967766224</c:v>
                </c:pt>
                <c:pt idx="27153">
                  <c:v>97.477701554010537</c:v>
                </c:pt>
                <c:pt idx="27154">
                  <c:v>97.478287118736631</c:v>
                </c:pt>
                <c:pt idx="27155">
                  <c:v>97.478872661946056</c:v>
                </c:pt>
                <c:pt idx="27156">
                  <c:v>97.479458183640418</c:v>
                </c:pt>
                <c:pt idx="27157">
                  <c:v>97.480043683821293</c:v>
                </c:pt>
                <c:pt idx="27158">
                  <c:v>97.480629162490288</c:v>
                </c:pt>
                <c:pt idx="27159">
                  <c:v>97.481214619648952</c:v>
                </c:pt>
                <c:pt idx="27160">
                  <c:v>97.481800055298876</c:v>
                </c:pt>
                <c:pt idx="27161">
                  <c:v>97.482385469441653</c:v>
                </c:pt>
                <c:pt idx="27162">
                  <c:v>97.48297086207883</c:v>
                </c:pt>
                <c:pt idx="27163">
                  <c:v>97.483556233212028</c:v>
                </c:pt>
                <c:pt idx="27164">
                  <c:v>97.484141582842796</c:v>
                </c:pt>
                <c:pt idx="27165">
                  <c:v>97.484726910972725</c:v>
                </c:pt>
                <c:pt idx="27166">
                  <c:v>97.485312217603365</c:v>
                </c:pt>
                <c:pt idx="27167">
                  <c:v>97.485897502736336</c:v>
                </c:pt>
                <c:pt idx="27168">
                  <c:v>97.486482766373229</c:v>
                </c:pt>
                <c:pt idx="27169">
                  <c:v>97.487068008515593</c:v>
                </c:pt>
                <c:pt idx="27170">
                  <c:v>97.487653229164991</c:v>
                </c:pt>
                <c:pt idx="27171">
                  <c:v>97.488238428323044</c:v>
                </c:pt>
                <c:pt idx="27172">
                  <c:v>97.488823605991286</c:v>
                </c:pt>
                <c:pt idx="27173">
                  <c:v>97.489408762171337</c:v>
                </c:pt>
                <c:pt idx="27174">
                  <c:v>97.489993896864775</c:v>
                </c:pt>
                <c:pt idx="27175">
                  <c:v>97.490579010073134</c:v>
                </c:pt>
                <c:pt idx="27176">
                  <c:v>97.49116410179802</c:v>
                </c:pt>
                <c:pt idx="27177">
                  <c:v>97.491749172040997</c:v>
                </c:pt>
                <c:pt idx="27178">
                  <c:v>97.492334220803684</c:v>
                </c:pt>
                <c:pt idx="27179">
                  <c:v>97.492919248087588</c:v>
                </c:pt>
                <c:pt idx="27180">
                  <c:v>97.493504253894343</c:v>
                </c:pt>
                <c:pt idx="27181">
                  <c:v>97.494089238225527</c:v>
                </c:pt>
                <c:pt idx="27182">
                  <c:v>97.49467420108266</c:v>
                </c:pt>
                <c:pt idx="27183">
                  <c:v>97.49525914246739</c:v>
                </c:pt>
                <c:pt idx="27184">
                  <c:v>97.495844062381238</c:v>
                </c:pt>
                <c:pt idx="27185">
                  <c:v>97.49642896082581</c:v>
                </c:pt>
                <c:pt idx="27186">
                  <c:v>97.497013837802683</c:v>
                </c:pt>
                <c:pt idx="27187">
                  <c:v>97.497598693313421</c:v>
                </c:pt>
                <c:pt idx="27188">
                  <c:v>97.498183527359586</c:v>
                </c:pt>
                <c:pt idx="27189">
                  <c:v>97.498768339942785</c:v>
                </c:pt>
                <c:pt idx="27190">
                  <c:v>97.499353131064566</c:v>
                </c:pt>
                <c:pt idx="27191">
                  <c:v>97.499937900726508</c:v>
                </c:pt>
                <c:pt idx="27192">
                  <c:v>97.500522648930215</c:v>
                </c:pt>
                <c:pt idx="27193">
                  <c:v>97.501107375677222</c:v>
                </c:pt>
                <c:pt idx="27194">
                  <c:v>97.50169208096915</c:v>
                </c:pt>
                <c:pt idx="27195">
                  <c:v>97.502276764807533</c:v>
                </c:pt>
                <c:pt idx="27196">
                  <c:v>97.502861427193949</c:v>
                </c:pt>
                <c:pt idx="27197">
                  <c:v>97.503446068129989</c:v>
                </c:pt>
                <c:pt idx="27198">
                  <c:v>97.504030687617217</c:v>
                </c:pt>
                <c:pt idx="27199">
                  <c:v>97.504615285657209</c:v>
                </c:pt>
                <c:pt idx="27200">
                  <c:v>97.50519986225153</c:v>
                </c:pt>
                <c:pt idx="27201">
                  <c:v>97.50578441740177</c:v>
                </c:pt>
                <c:pt idx="27202">
                  <c:v>97.506368951109508</c:v>
                </c:pt>
                <c:pt idx="27203">
                  <c:v>97.506953463376291</c:v>
                </c:pt>
                <c:pt idx="27204">
                  <c:v>97.507537954203698</c:v>
                </c:pt>
                <c:pt idx="27205">
                  <c:v>97.508122423593306</c:v>
                </c:pt>
                <c:pt idx="27206">
                  <c:v>97.508706871546707</c:v>
                </c:pt>
                <c:pt idx="27207">
                  <c:v>97.509291298065449</c:v>
                </c:pt>
                <c:pt idx="27208">
                  <c:v>97.50987570315111</c:v>
                </c:pt>
                <c:pt idx="27209">
                  <c:v>97.510460086805224</c:v>
                </c:pt>
                <c:pt idx="27210">
                  <c:v>97.511044449029455</c:v>
                </c:pt>
                <c:pt idx="27211">
                  <c:v>97.511628789825309</c:v>
                </c:pt>
                <c:pt idx="27212">
                  <c:v>97.512213109194349</c:v>
                </c:pt>
                <c:pt idx="27213">
                  <c:v>97.512797407138194</c:v>
                </c:pt>
                <c:pt idx="27214">
                  <c:v>97.513381683658366</c:v>
                </c:pt>
                <c:pt idx="27215">
                  <c:v>97.513965938756456</c:v>
                </c:pt>
                <c:pt idx="27216">
                  <c:v>97.514550172434056</c:v>
                </c:pt>
                <c:pt idx="27217">
                  <c:v>97.515134384692701</c:v>
                </c:pt>
                <c:pt idx="27218">
                  <c:v>97.515718575533981</c:v>
                </c:pt>
                <c:pt idx="27219">
                  <c:v>97.516302744959475</c:v>
                </c:pt>
                <c:pt idx="27220">
                  <c:v>97.516886892970732</c:v>
                </c:pt>
                <c:pt idx="27221">
                  <c:v>97.517471019569342</c:v>
                </c:pt>
                <c:pt idx="27222">
                  <c:v>97.518055124756842</c:v>
                </c:pt>
                <c:pt idx="27223">
                  <c:v>97.518639208534836</c:v>
                </c:pt>
                <c:pt idx="27224">
                  <c:v>97.519223270904888</c:v>
                </c:pt>
                <c:pt idx="27225">
                  <c:v>97.519807311868547</c:v>
                </c:pt>
                <c:pt idx="27226">
                  <c:v>97.52039133142739</c:v>
                </c:pt>
                <c:pt idx="27227">
                  <c:v>97.520975329583024</c:v>
                </c:pt>
                <c:pt idx="27228">
                  <c:v>97.52155930633694</c:v>
                </c:pt>
                <c:pt idx="27229">
                  <c:v>97.522143261690786</c:v>
                </c:pt>
                <c:pt idx="27230">
                  <c:v>97.522727195646112</c:v>
                </c:pt>
                <c:pt idx="27231">
                  <c:v>97.523311108204425</c:v>
                </c:pt>
                <c:pt idx="27232">
                  <c:v>97.523894999367357</c:v>
                </c:pt>
                <c:pt idx="27233">
                  <c:v>97.524478869136445</c:v>
                </c:pt>
                <c:pt idx="27234">
                  <c:v>97.525062717513293</c:v>
                </c:pt>
                <c:pt idx="27235">
                  <c:v>97.525646544499409</c:v>
                </c:pt>
                <c:pt idx="27236">
                  <c:v>97.526230350096441</c:v>
                </c:pt>
                <c:pt idx="27237">
                  <c:v>97.52681413430588</c:v>
                </c:pt>
                <c:pt idx="27238">
                  <c:v>97.527397897129305</c:v>
                </c:pt>
                <c:pt idx="27239">
                  <c:v>97.527981638568349</c:v>
                </c:pt>
                <c:pt idx="27240">
                  <c:v>97.528565358624519</c:v>
                </c:pt>
                <c:pt idx="27241">
                  <c:v>97.529149057299378</c:v>
                </c:pt>
                <c:pt idx="27242">
                  <c:v>97.529732734594504</c:v>
                </c:pt>
                <c:pt idx="27243">
                  <c:v>97.530316390511473</c:v>
                </c:pt>
                <c:pt idx="27244">
                  <c:v>97.530900025051864</c:v>
                </c:pt>
                <c:pt idx="27245">
                  <c:v>97.531483638217196</c:v>
                </c:pt>
                <c:pt idx="27246">
                  <c:v>97.532067230009076</c:v>
                </c:pt>
                <c:pt idx="27247">
                  <c:v>97.532650800429067</c:v>
                </c:pt>
                <c:pt idx="27248">
                  <c:v>97.533234349478676</c:v>
                </c:pt>
                <c:pt idx="27249">
                  <c:v>97.533817877159564</c:v>
                </c:pt>
                <c:pt idx="27250">
                  <c:v>97.534401383473238</c:v>
                </c:pt>
                <c:pt idx="27251">
                  <c:v>97.534984868421276</c:v>
                </c:pt>
                <c:pt idx="27252">
                  <c:v>97.535568332005212</c:v>
                </c:pt>
                <c:pt idx="27253">
                  <c:v>97.536151774226681</c:v>
                </c:pt>
                <c:pt idx="27254">
                  <c:v>97.536735195087147</c:v>
                </c:pt>
                <c:pt idx="27255">
                  <c:v>97.537318594588271</c:v>
                </c:pt>
                <c:pt idx="27256">
                  <c:v>97.537901972731561</c:v>
                </c:pt>
                <c:pt idx="27257">
                  <c:v>97.538485329518608</c:v>
                </c:pt>
                <c:pt idx="27258">
                  <c:v>97.53906866495096</c:v>
                </c:pt>
                <c:pt idx="27259">
                  <c:v>97.539651979030168</c:v>
                </c:pt>
                <c:pt idx="27260">
                  <c:v>97.540235271757808</c:v>
                </c:pt>
                <c:pt idx="27261">
                  <c:v>97.540818543135458</c:v>
                </c:pt>
                <c:pt idx="27262">
                  <c:v>97.541401793164681</c:v>
                </c:pt>
                <c:pt idx="27263">
                  <c:v>97.541985021847026</c:v>
                </c:pt>
                <c:pt idx="27264">
                  <c:v>97.542568229184042</c:v>
                </c:pt>
                <c:pt idx="27265">
                  <c:v>97.54315141517732</c:v>
                </c:pt>
                <c:pt idx="27266">
                  <c:v>97.543734579828396</c:v>
                </c:pt>
                <c:pt idx="27267">
                  <c:v>97.54431772313886</c:v>
                </c:pt>
                <c:pt idx="27268">
                  <c:v>97.54490084511022</c:v>
                </c:pt>
                <c:pt idx="27269">
                  <c:v>97.54548394574411</c:v>
                </c:pt>
                <c:pt idx="27270">
                  <c:v>97.546067025042063</c:v>
                </c:pt>
                <c:pt idx="27271">
                  <c:v>97.546650083005616</c:v>
                </c:pt>
                <c:pt idx="27272">
                  <c:v>97.54723311963636</c:v>
                </c:pt>
                <c:pt idx="27273">
                  <c:v>97.547816134935857</c:v>
                </c:pt>
                <c:pt idx="27274">
                  <c:v>97.548399128905629</c:v>
                </c:pt>
                <c:pt idx="27275">
                  <c:v>97.548982101547281</c:v>
                </c:pt>
                <c:pt idx="27276">
                  <c:v>97.549565052862349</c:v>
                </c:pt>
                <c:pt idx="27277">
                  <c:v>97.550147982852408</c:v>
                </c:pt>
                <c:pt idx="27278">
                  <c:v>97.550730891518995</c:v>
                </c:pt>
                <c:pt idx="27279">
                  <c:v>97.551313778863701</c:v>
                </c:pt>
                <c:pt idx="27280">
                  <c:v>97.551896644888075</c:v>
                </c:pt>
                <c:pt idx="27281">
                  <c:v>97.552479489593651</c:v>
                </c:pt>
                <c:pt idx="27282">
                  <c:v>97.553062312982021</c:v>
                </c:pt>
                <c:pt idx="27283">
                  <c:v>97.553645115054749</c:v>
                </c:pt>
                <c:pt idx="27284">
                  <c:v>97.554227895813355</c:v>
                </c:pt>
                <c:pt idx="27285">
                  <c:v>97.554810655259416</c:v>
                </c:pt>
                <c:pt idx="27286">
                  <c:v>97.55539339339451</c:v>
                </c:pt>
                <c:pt idx="27287">
                  <c:v>97.5559761102202</c:v>
                </c:pt>
                <c:pt idx="27288">
                  <c:v>97.556558805737993</c:v>
                </c:pt>
                <c:pt idx="27289">
                  <c:v>97.557141479949479</c:v>
                </c:pt>
                <c:pt idx="27290">
                  <c:v>97.557724132856237</c:v>
                </c:pt>
                <c:pt idx="27291">
                  <c:v>97.558306764459786</c:v>
                </c:pt>
                <c:pt idx="27292">
                  <c:v>97.558889374761719</c:v>
                </c:pt>
                <c:pt idx="27293">
                  <c:v>97.559471963763571</c:v>
                </c:pt>
                <c:pt idx="27294">
                  <c:v>97.560054531466889</c:v>
                </c:pt>
                <c:pt idx="27295">
                  <c:v>97.560637077873281</c:v>
                </c:pt>
                <c:pt idx="27296">
                  <c:v>97.561219602984238</c:v>
                </c:pt>
                <c:pt idx="27297">
                  <c:v>97.561802106801352</c:v>
                </c:pt>
                <c:pt idx="27298">
                  <c:v>97.562384589326186</c:v>
                </c:pt>
                <c:pt idx="27299">
                  <c:v>97.562967050560303</c:v>
                </c:pt>
                <c:pt idx="27300">
                  <c:v>97.56354949050521</c:v>
                </c:pt>
                <c:pt idx="27301">
                  <c:v>97.564131909162526</c:v>
                </c:pt>
                <c:pt idx="27302">
                  <c:v>97.564714306533759</c:v>
                </c:pt>
                <c:pt idx="27303">
                  <c:v>97.565296682620499</c:v>
                </c:pt>
                <c:pt idx="27304">
                  <c:v>97.565879037424267</c:v>
                </c:pt>
                <c:pt idx="27305">
                  <c:v>97.566461370946627</c:v>
                </c:pt>
                <c:pt idx="27306">
                  <c:v>97.567043683189183</c:v>
                </c:pt>
                <c:pt idx="27307">
                  <c:v>97.567625974153415</c:v>
                </c:pt>
                <c:pt idx="27308">
                  <c:v>97.568208243840942</c:v>
                </c:pt>
                <c:pt idx="27309">
                  <c:v>97.568790492253285</c:v>
                </c:pt>
                <c:pt idx="27310">
                  <c:v>97.569372719391993</c:v>
                </c:pt>
                <c:pt idx="27311">
                  <c:v>97.569954925258656</c:v>
                </c:pt>
                <c:pt idx="27312">
                  <c:v>97.570537109854769</c:v>
                </c:pt>
                <c:pt idx="27313">
                  <c:v>97.571119273181964</c:v>
                </c:pt>
                <c:pt idx="27314">
                  <c:v>97.571701415241733</c:v>
                </c:pt>
                <c:pt idx="27315">
                  <c:v>97.572283536035641</c:v>
                </c:pt>
                <c:pt idx="27316">
                  <c:v>97.572865635565265</c:v>
                </c:pt>
                <c:pt idx="27317">
                  <c:v>97.573447713832138</c:v>
                </c:pt>
                <c:pt idx="27318">
                  <c:v>97.574029770837825</c:v>
                </c:pt>
                <c:pt idx="27319">
                  <c:v>97.574611806583874</c:v>
                </c:pt>
                <c:pt idx="27320">
                  <c:v>97.575193821071821</c:v>
                </c:pt>
                <c:pt idx="27321">
                  <c:v>97.575775814303256</c:v>
                </c:pt>
                <c:pt idx="27322">
                  <c:v>97.576357786279715</c:v>
                </c:pt>
                <c:pt idx="27323">
                  <c:v>97.576939737002732</c:v>
                </c:pt>
                <c:pt idx="27324">
                  <c:v>97.577521666473871</c:v>
                </c:pt>
                <c:pt idx="27325">
                  <c:v>97.57810357469468</c:v>
                </c:pt>
                <c:pt idx="27326">
                  <c:v>97.578685461666751</c:v>
                </c:pt>
                <c:pt idx="27327">
                  <c:v>97.579267327391591</c:v>
                </c:pt>
                <c:pt idx="27328">
                  <c:v>97.579849171870748</c:v>
                </c:pt>
                <c:pt idx="27329">
                  <c:v>97.580430995105786</c:v>
                </c:pt>
                <c:pt idx="27330">
                  <c:v>97.581012797098282</c:v>
                </c:pt>
                <c:pt idx="27331">
                  <c:v>97.581594577849756</c:v>
                </c:pt>
                <c:pt idx="27332">
                  <c:v>97.582176337361759</c:v>
                </c:pt>
                <c:pt idx="27333">
                  <c:v>97.582758075635851</c:v>
                </c:pt>
                <c:pt idx="27334">
                  <c:v>97.58333979267357</c:v>
                </c:pt>
                <c:pt idx="27335">
                  <c:v>97.583921488476506</c:v>
                </c:pt>
                <c:pt idx="27336">
                  <c:v>97.584503163046165</c:v>
                </c:pt>
                <c:pt idx="27337">
                  <c:v>97.585084816384111</c:v>
                </c:pt>
                <c:pt idx="27338">
                  <c:v>97.585666448491878</c:v>
                </c:pt>
                <c:pt idx="27339">
                  <c:v>97.586248059371059</c:v>
                </c:pt>
                <c:pt idx="27340">
                  <c:v>97.586829649023201</c:v>
                </c:pt>
                <c:pt idx="27341">
                  <c:v>97.587411217449798</c:v>
                </c:pt>
                <c:pt idx="27342">
                  <c:v>97.587992764652427</c:v>
                </c:pt>
                <c:pt idx="27343">
                  <c:v>97.58857429063265</c:v>
                </c:pt>
                <c:pt idx="27344">
                  <c:v>97.589155795392031</c:v>
                </c:pt>
                <c:pt idx="27345">
                  <c:v>97.589737278932049</c:v>
                </c:pt>
                <c:pt idx="27346">
                  <c:v>97.590318741254336</c:v>
                </c:pt>
                <c:pt idx="27347">
                  <c:v>97.590900182360372</c:v>
                </c:pt>
                <c:pt idx="27348">
                  <c:v>97.591481602251775</c:v>
                </c:pt>
                <c:pt idx="27349">
                  <c:v>97.592063000930025</c:v>
                </c:pt>
                <c:pt idx="27350">
                  <c:v>97.592644378396713</c:v>
                </c:pt>
                <c:pt idx="27351">
                  <c:v>97.593225734653359</c:v>
                </c:pt>
                <c:pt idx="27352">
                  <c:v>97.593807069701541</c:v>
                </c:pt>
                <c:pt idx="27353">
                  <c:v>97.594388383542778</c:v>
                </c:pt>
                <c:pt idx="27354">
                  <c:v>97.59496967617865</c:v>
                </c:pt>
                <c:pt idx="27355">
                  <c:v>97.595550947610676</c:v>
                </c:pt>
                <c:pt idx="27356">
                  <c:v>97.596132197840419</c:v>
                </c:pt>
                <c:pt idx="27357">
                  <c:v>97.596713426869371</c:v>
                </c:pt>
                <c:pt idx="27358">
                  <c:v>97.597294634699182</c:v>
                </c:pt>
                <c:pt idx="27359">
                  <c:v>97.5978758213313</c:v>
                </c:pt>
                <c:pt idx="27360">
                  <c:v>97.598456986767332</c:v>
                </c:pt>
                <c:pt idx="27361">
                  <c:v>97.599038131008783</c:v>
                </c:pt>
                <c:pt idx="27362">
                  <c:v>97.599619254057259</c:v>
                </c:pt>
                <c:pt idx="27363">
                  <c:v>97.600200355914211</c:v>
                </c:pt>
                <c:pt idx="27364">
                  <c:v>97.6007814365813</c:v>
                </c:pt>
                <c:pt idx="27365">
                  <c:v>97.601362496059949</c:v>
                </c:pt>
                <c:pt idx="27366">
                  <c:v>97.601943534351832</c:v>
                </c:pt>
                <c:pt idx="27367">
                  <c:v>97.602524551458387</c:v>
                </c:pt>
                <c:pt idx="27368">
                  <c:v>97.60310554738119</c:v>
                </c:pt>
                <c:pt idx="27369">
                  <c:v>97.603686522121819</c:v>
                </c:pt>
                <c:pt idx="27370">
                  <c:v>97.604267475681766</c:v>
                </c:pt>
                <c:pt idx="27371">
                  <c:v>97.604848408062637</c:v>
                </c:pt>
                <c:pt idx="27372">
                  <c:v>97.605429319265923</c:v>
                </c:pt>
                <c:pt idx="27373">
                  <c:v>97.606010209293203</c:v>
                </c:pt>
                <c:pt idx="27374">
                  <c:v>97.606591078145982</c:v>
                </c:pt>
                <c:pt idx="27375">
                  <c:v>97.607171925825853</c:v>
                </c:pt>
                <c:pt idx="27376">
                  <c:v>97.607752752334349</c:v>
                </c:pt>
                <c:pt idx="27377">
                  <c:v>97.60833355767295</c:v>
                </c:pt>
                <c:pt idx="27378">
                  <c:v>97.608914341843274</c:v>
                </c:pt>
                <c:pt idx="27379">
                  <c:v>97.609495104846815</c:v>
                </c:pt>
                <c:pt idx="27380">
                  <c:v>97.610075846685149</c:v>
                </c:pt>
                <c:pt idx="27381">
                  <c:v>97.610656567359825</c:v>
                </c:pt>
                <c:pt idx="27382">
                  <c:v>97.611237266872365</c:v>
                </c:pt>
                <c:pt idx="27383">
                  <c:v>97.611817945224303</c:v>
                </c:pt>
                <c:pt idx="27384">
                  <c:v>97.612398602417187</c:v>
                </c:pt>
                <c:pt idx="27385">
                  <c:v>97.612979238452567</c:v>
                </c:pt>
                <c:pt idx="27386">
                  <c:v>97.613559853331992</c:v>
                </c:pt>
                <c:pt idx="27387">
                  <c:v>97.614140447056997</c:v>
                </c:pt>
                <c:pt idx="27388">
                  <c:v>97.614721019629101</c:v>
                </c:pt>
                <c:pt idx="27389">
                  <c:v>97.615301571049869</c:v>
                </c:pt>
                <c:pt idx="27390">
                  <c:v>97.615882101320835</c:v>
                </c:pt>
                <c:pt idx="27391">
                  <c:v>97.616462610443548</c:v>
                </c:pt>
                <c:pt idx="27392">
                  <c:v>97.617043098419572</c:v>
                </c:pt>
                <c:pt idx="27393">
                  <c:v>97.617623565250383</c:v>
                </c:pt>
                <c:pt idx="27394">
                  <c:v>97.618204010937561</c:v>
                </c:pt>
                <c:pt idx="27395">
                  <c:v>97.618784435482667</c:v>
                </c:pt>
                <c:pt idx="27396">
                  <c:v>97.619364838887208</c:v>
                </c:pt>
                <c:pt idx="27397">
                  <c:v>97.619945221152705</c:v>
                </c:pt>
                <c:pt idx="27398">
                  <c:v>97.620525582280735</c:v>
                </c:pt>
                <c:pt idx="27399">
                  <c:v>97.621105922272847</c:v>
                </c:pt>
                <c:pt idx="27400">
                  <c:v>97.621686241130533</c:v>
                </c:pt>
                <c:pt idx="27401">
                  <c:v>97.622266538855399</c:v>
                </c:pt>
                <c:pt idx="27402">
                  <c:v>97.622846815448924</c:v>
                </c:pt>
                <c:pt idx="27403">
                  <c:v>97.623427070912669</c:v>
                </c:pt>
                <c:pt idx="27404">
                  <c:v>97.62400730524817</c:v>
                </c:pt>
                <c:pt idx="27405">
                  <c:v>97.624587518456963</c:v>
                </c:pt>
                <c:pt idx="27406">
                  <c:v>97.625167710540609</c:v>
                </c:pt>
                <c:pt idx="27407">
                  <c:v>97.625747881500629</c:v>
                </c:pt>
                <c:pt idx="27408">
                  <c:v>97.626328031338531</c:v>
                </c:pt>
                <c:pt idx="27409">
                  <c:v>97.626908160055891</c:v>
                </c:pt>
                <c:pt idx="27410">
                  <c:v>97.627488267654257</c:v>
                </c:pt>
                <c:pt idx="27411">
                  <c:v>97.628068354135138</c:v>
                </c:pt>
                <c:pt idx="27412">
                  <c:v>97.628648419500081</c:v>
                </c:pt>
                <c:pt idx="27413">
                  <c:v>97.629228463750621</c:v>
                </c:pt>
                <c:pt idx="27414">
                  <c:v>97.629808486888322</c:v>
                </c:pt>
                <c:pt idx="27415">
                  <c:v>97.630388488914662</c:v>
                </c:pt>
                <c:pt idx="27416">
                  <c:v>97.630968469831231</c:v>
                </c:pt>
                <c:pt idx="27417">
                  <c:v>97.631548429639565</c:v>
                </c:pt>
                <c:pt idx="27418">
                  <c:v>97.632128368341142</c:v>
                </c:pt>
                <c:pt idx="27419">
                  <c:v>97.632708285937582</c:v>
                </c:pt>
                <c:pt idx="27420">
                  <c:v>97.63328818243032</c:v>
                </c:pt>
                <c:pt idx="27421">
                  <c:v>97.633868057820976</c:v>
                </c:pt>
                <c:pt idx="27422">
                  <c:v>97.634447912111085</c:v>
                </c:pt>
                <c:pt idx="27423">
                  <c:v>97.635027745302153</c:v>
                </c:pt>
                <c:pt idx="27424">
                  <c:v>97.635607557395673</c:v>
                </c:pt>
                <c:pt idx="27425">
                  <c:v>97.636187348393292</c:v>
                </c:pt>
                <c:pt idx="27426">
                  <c:v>97.636767118296405</c:v>
                </c:pt>
                <c:pt idx="27427">
                  <c:v>97.637346867106672</c:v>
                </c:pt>
                <c:pt idx="27428">
                  <c:v>97.637926594825572</c:v>
                </c:pt>
                <c:pt idx="27429">
                  <c:v>97.63850630145464</c:v>
                </c:pt>
                <c:pt idx="27430">
                  <c:v>97.639085986995397</c:v>
                </c:pt>
                <c:pt idx="27431">
                  <c:v>97.639665651449434</c:v>
                </c:pt>
                <c:pt idx="27432">
                  <c:v>97.640245294818229</c:v>
                </c:pt>
                <c:pt idx="27433">
                  <c:v>97.640824917103316</c:v>
                </c:pt>
                <c:pt idx="27434">
                  <c:v>97.641404518306246</c:v>
                </c:pt>
                <c:pt idx="27435">
                  <c:v>97.64198409842858</c:v>
                </c:pt>
                <c:pt idx="27436">
                  <c:v>97.642563657471811</c:v>
                </c:pt>
                <c:pt idx="27437">
                  <c:v>97.643143195437489</c:v>
                </c:pt>
                <c:pt idx="27438">
                  <c:v>97.643722712327133</c:v>
                </c:pt>
                <c:pt idx="27439">
                  <c:v>97.644302208142278</c:v>
                </c:pt>
                <c:pt idx="27440">
                  <c:v>97.644881682884488</c:v>
                </c:pt>
                <c:pt idx="27441">
                  <c:v>97.645461136555269</c:v>
                </c:pt>
                <c:pt idx="27442">
                  <c:v>97.646040569156128</c:v>
                </c:pt>
                <c:pt idx="27443">
                  <c:v>97.646619980688655</c:v>
                </c:pt>
                <c:pt idx="27444">
                  <c:v>97.647199371154358</c:v>
                </c:pt>
                <c:pt idx="27445">
                  <c:v>97.647778740554742</c:v>
                </c:pt>
                <c:pt idx="27446">
                  <c:v>97.648358088891371</c:v>
                </c:pt>
                <c:pt idx="27447">
                  <c:v>97.648937416165765</c:v>
                </c:pt>
                <c:pt idx="27448">
                  <c:v>97.649516722379474</c:v>
                </c:pt>
                <c:pt idx="27449">
                  <c:v>97.650096007533989</c:v>
                </c:pt>
                <c:pt idx="27450">
                  <c:v>97.650675271630845</c:v>
                </c:pt>
                <c:pt idx="27451">
                  <c:v>97.651254514671621</c:v>
                </c:pt>
                <c:pt idx="27452">
                  <c:v>97.651833736657821</c:v>
                </c:pt>
                <c:pt idx="27453">
                  <c:v>97.652412937590967</c:v>
                </c:pt>
                <c:pt idx="27454">
                  <c:v>97.652992117472593</c:v>
                </c:pt>
                <c:pt idx="27455">
                  <c:v>97.65357127630422</c:v>
                </c:pt>
                <c:pt idx="27456">
                  <c:v>97.654150414087397</c:v>
                </c:pt>
                <c:pt idx="27457">
                  <c:v>97.654729530823644</c:v>
                </c:pt>
                <c:pt idx="27458">
                  <c:v>97.655308626514497</c:v>
                </c:pt>
                <c:pt idx="27459">
                  <c:v>97.65588770116149</c:v>
                </c:pt>
                <c:pt idx="27460">
                  <c:v>97.656466754766143</c:v>
                </c:pt>
                <c:pt idx="27461">
                  <c:v>97.657045787329963</c:v>
                </c:pt>
                <c:pt idx="27462">
                  <c:v>97.657624798854542</c:v>
                </c:pt>
                <c:pt idx="27463">
                  <c:v>97.658203789341343</c:v>
                </c:pt>
                <c:pt idx="27464">
                  <c:v>97.658782758791915</c:v>
                </c:pt>
                <c:pt idx="27465">
                  <c:v>97.659361707207808</c:v>
                </c:pt>
                <c:pt idx="27466">
                  <c:v>97.659940634590527</c:v>
                </c:pt>
                <c:pt idx="27467">
                  <c:v>97.660519540941621</c:v>
                </c:pt>
                <c:pt idx="27468">
                  <c:v>97.661098426262583</c:v>
                </c:pt>
                <c:pt idx="27469">
                  <c:v>97.661677290554991</c:v>
                </c:pt>
                <c:pt idx="27470">
                  <c:v>97.662256133820321</c:v>
                </c:pt>
                <c:pt idx="27471">
                  <c:v>97.662834956060124</c:v>
                </c:pt>
                <c:pt idx="27472">
                  <c:v>97.663413757275947</c:v>
                </c:pt>
                <c:pt idx="27473">
                  <c:v>97.663992537469284</c:v>
                </c:pt>
                <c:pt idx="27474">
                  <c:v>97.664571296641668</c:v>
                </c:pt>
                <c:pt idx="27475">
                  <c:v>97.66515003479465</c:v>
                </c:pt>
                <c:pt idx="27476">
                  <c:v>97.665728751929734</c:v>
                </c:pt>
                <c:pt idx="27477">
                  <c:v>97.666307448048457</c:v>
                </c:pt>
                <c:pt idx="27478">
                  <c:v>97.666886123152324</c:v>
                </c:pt>
                <c:pt idx="27479">
                  <c:v>97.667464777242884</c:v>
                </c:pt>
                <c:pt idx="27480">
                  <c:v>97.668043410321687</c:v>
                </c:pt>
                <c:pt idx="27481">
                  <c:v>97.66862202239021</c:v>
                </c:pt>
                <c:pt idx="27482">
                  <c:v>97.669200613449974</c:v>
                </c:pt>
                <c:pt idx="27483">
                  <c:v>97.66977918350257</c:v>
                </c:pt>
                <c:pt idx="27484">
                  <c:v>97.670357732549462</c:v>
                </c:pt>
                <c:pt idx="27485">
                  <c:v>97.670936260592185</c:v>
                </c:pt>
                <c:pt idx="27486">
                  <c:v>97.671514767632289</c:v>
                </c:pt>
                <c:pt idx="27487">
                  <c:v>97.672093253671264</c:v>
                </c:pt>
                <c:pt idx="27488">
                  <c:v>97.672671718710689</c:v>
                </c:pt>
                <c:pt idx="27489">
                  <c:v>97.673250162752026</c:v>
                </c:pt>
                <c:pt idx="27490">
                  <c:v>97.673828585796855</c:v>
                </c:pt>
                <c:pt idx="27491">
                  <c:v>97.674406987846666</c:v>
                </c:pt>
                <c:pt idx="27492">
                  <c:v>97.674985368902981</c:v>
                </c:pt>
                <c:pt idx="27493">
                  <c:v>97.675563728967333</c:v>
                </c:pt>
                <c:pt idx="27494">
                  <c:v>97.676142068041244</c:v>
                </c:pt>
                <c:pt idx="27495">
                  <c:v>97.67672038612622</c:v>
                </c:pt>
                <c:pt idx="27496">
                  <c:v>97.677298683223839</c:v>
                </c:pt>
                <c:pt idx="27497">
                  <c:v>97.677876959335578</c:v>
                </c:pt>
                <c:pt idx="27498">
                  <c:v>97.678455214462971</c:v>
                </c:pt>
                <c:pt idx="27499">
                  <c:v>97.679033448607541</c:v>
                </c:pt>
                <c:pt idx="27500">
                  <c:v>97.679611661770821</c:v>
                </c:pt>
                <c:pt idx="27501">
                  <c:v>97.680189853954289</c:v>
                </c:pt>
                <c:pt idx="27502">
                  <c:v>97.680768025159537</c:v>
                </c:pt>
                <c:pt idx="27503">
                  <c:v>97.681346175388029</c:v>
                </c:pt>
                <c:pt idx="27504">
                  <c:v>97.681924304641328</c:v>
                </c:pt>
                <c:pt idx="27505">
                  <c:v>97.68250241292094</c:v>
                </c:pt>
                <c:pt idx="27506">
                  <c:v>97.683080500228357</c:v>
                </c:pt>
                <c:pt idx="27507">
                  <c:v>97.683658566565171</c:v>
                </c:pt>
                <c:pt idx="27508">
                  <c:v>97.684236611932818</c:v>
                </c:pt>
                <c:pt idx="27509">
                  <c:v>97.684814636332888</c:v>
                </c:pt>
                <c:pt idx="27510">
                  <c:v>97.68539263976686</c:v>
                </c:pt>
                <c:pt idx="27511">
                  <c:v>97.685970622236269</c:v>
                </c:pt>
                <c:pt idx="27512">
                  <c:v>97.686548583742663</c:v>
                </c:pt>
                <c:pt idx="27513">
                  <c:v>97.687126524287507</c:v>
                </c:pt>
                <c:pt idx="27514">
                  <c:v>97.687704443872377</c:v>
                </c:pt>
                <c:pt idx="27515">
                  <c:v>97.688282342498766</c:v>
                </c:pt>
                <c:pt idx="27516">
                  <c:v>97.688860220168181</c:v>
                </c:pt>
                <c:pt idx="27517">
                  <c:v>97.689438076882169</c:v>
                </c:pt>
                <c:pt idx="27518">
                  <c:v>97.69001591264221</c:v>
                </c:pt>
                <c:pt idx="27519">
                  <c:v>97.69059372744988</c:v>
                </c:pt>
                <c:pt idx="27520">
                  <c:v>97.691171521306657</c:v>
                </c:pt>
                <c:pt idx="27521">
                  <c:v>97.691749294214077</c:v>
                </c:pt>
                <c:pt idx="27522">
                  <c:v>97.692327046173659</c:v>
                </c:pt>
                <c:pt idx="27523">
                  <c:v>97.692904777186911</c:v>
                </c:pt>
                <c:pt idx="27524">
                  <c:v>97.693482487255352</c:v>
                </c:pt>
                <c:pt idx="27525">
                  <c:v>97.694060176380532</c:v>
                </c:pt>
                <c:pt idx="27526">
                  <c:v>97.694637844563928</c:v>
                </c:pt>
                <c:pt idx="27527">
                  <c:v>97.695215491807062</c:v>
                </c:pt>
                <c:pt idx="27528">
                  <c:v>97.695793118111496</c:v>
                </c:pt>
                <c:pt idx="27529">
                  <c:v>97.696370723478694</c:v>
                </c:pt>
                <c:pt idx="27530">
                  <c:v>97.696948307910176</c:v>
                </c:pt>
                <c:pt idx="27531">
                  <c:v>97.697525871407521</c:v>
                </c:pt>
                <c:pt idx="27532">
                  <c:v>97.698103413972191</c:v>
                </c:pt>
                <c:pt idx="27533">
                  <c:v>97.698680935605708</c:v>
                </c:pt>
                <c:pt idx="27534">
                  <c:v>97.699258436309606</c:v>
                </c:pt>
                <c:pt idx="27535">
                  <c:v>97.699835916085419</c:v>
                </c:pt>
                <c:pt idx="27536">
                  <c:v>97.700413374934612</c:v>
                </c:pt>
                <c:pt idx="27537">
                  <c:v>97.700990812858734</c:v>
                </c:pt>
                <c:pt idx="27538">
                  <c:v>97.701568229859305</c:v>
                </c:pt>
                <c:pt idx="27539">
                  <c:v>97.702145625937831</c:v>
                </c:pt>
                <c:pt idx="27540">
                  <c:v>97.702723001095805</c:v>
                </c:pt>
                <c:pt idx="27541">
                  <c:v>97.703300355334804</c:v>
                </c:pt>
                <c:pt idx="27542">
                  <c:v>97.703877688656291</c:v>
                </c:pt>
                <c:pt idx="27543">
                  <c:v>97.704455001061802</c:v>
                </c:pt>
                <c:pt idx="27544">
                  <c:v>97.705032292552858</c:v>
                </c:pt>
                <c:pt idx="27545">
                  <c:v>97.705609563130949</c:v>
                </c:pt>
                <c:pt idx="27546">
                  <c:v>97.706186812797611</c:v>
                </c:pt>
                <c:pt idx="27547">
                  <c:v>97.706764041554351</c:v>
                </c:pt>
                <c:pt idx="27548">
                  <c:v>97.707341249402688</c:v>
                </c:pt>
                <c:pt idx="27549">
                  <c:v>97.70791843634413</c:v>
                </c:pt>
                <c:pt idx="27550">
                  <c:v>97.708495602380225</c:v>
                </c:pt>
                <c:pt idx="27551">
                  <c:v>97.709072747512465</c:v>
                </c:pt>
                <c:pt idx="27552">
                  <c:v>97.709649871742315</c:v>
                </c:pt>
                <c:pt idx="27553">
                  <c:v>97.710226975071365</c:v>
                </c:pt>
                <c:pt idx="27554">
                  <c:v>97.710804057501065</c:v>
                </c:pt>
                <c:pt idx="27555">
                  <c:v>97.711381119032964</c:v>
                </c:pt>
                <c:pt idx="27556">
                  <c:v>97.711958159668598</c:v>
                </c:pt>
                <c:pt idx="27557">
                  <c:v>97.712535179409471</c:v>
                </c:pt>
                <c:pt idx="27558">
                  <c:v>97.713112178257049</c:v>
                </c:pt>
                <c:pt idx="27559">
                  <c:v>97.71368915621288</c:v>
                </c:pt>
                <c:pt idx="27560">
                  <c:v>97.71426611327847</c:v>
                </c:pt>
                <c:pt idx="27561">
                  <c:v>97.714843049455325</c:v>
                </c:pt>
                <c:pt idx="27562">
                  <c:v>97.715419964744981</c:v>
                </c:pt>
                <c:pt idx="27563">
                  <c:v>97.71599685914893</c:v>
                </c:pt>
                <c:pt idx="27564">
                  <c:v>97.716573732668692</c:v>
                </c:pt>
                <c:pt idx="27565">
                  <c:v>97.71715058530576</c:v>
                </c:pt>
                <c:pt idx="27566">
                  <c:v>97.717727417061695</c:v>
                </c:pt>
                <c:pt idx="27567">
                  <c:v>97.718304227937949</c:v>
                </c:pt>
                <c:pt idx="27568">
                  <c:v>97.71888101793607</c:v>
                </c:pt>
                <c:pt idx="27569">
                  <c:v>97.719457787057578</c:v>
                </c:pt>
                <c:pt idx="27570">
                  <c:v>97.720034535303938</c:v>
                </c:pt>
                <c:pt idx="27571">
                  <c:v>97.720611262676684</c:v>
                </c:pt>
                <c:pt idx="27572">
                  <c:v>97.72118796917735</c:v>
                </c:pt>
                <c:pt idx="27573">
                  <c:v>97.721764654807444</c:v>
                </c:pt>
                <c:pt idx="27574">
                  <c:v>97.722341319568429</c:v>
                </c:pt>
                <c:pt idx="27575">
                  <c:v>97.722917963461853</c:v>
                </c:pt>
                <c:pt idx="27576">
                  <c:v>97.723494586489238</c:v>
                </c:pt>
                <c:pt idx="27577">
                  <c:v>97.724071188652076</c:v>
                </c:pt>
                <c:pt idx="27578">
                  <c:v>97.724647769951872</c:v>
                </c:pt>
                <c:pt idx="27579">
                  <c:v>97.72522433039012</c:v>
                </c:pt>
                <c:pt idx="27580">
                  <c:v>97.72580086996841</c:v>
                </c:pt>
                <c:pt idx="27581">
                  <c:v>97.726377388688121</c:v>
                </c:pt>
                <c:pt idx="27582">
                  <c:v>97.726953886550874</c:v>
                </c:pt>
                <c:pt idx="27583">
                  <c:v>97.727530363558131</c:v>
                </c:pt>
                <c:pt idx="27584">
                  <c:v>97.728106819711414</c:v>
                </c:pt>
                <c:pt idx="27585">
                  <c:v>97.7286832550122</c:v>
                </c:pt>
                <c:pt idx="27586">
                  <c:v>97.729259669462039</c:v>
                </c:pt>
                <c:pt idx="27587">
                  <c:v>97.729836063062464</c:v>
                </c:pt>
                <c:pt idx="27588">
                  <c:v>97.730412435814884</c:v>
                </c:pt>
                <c:pt idx="27589">
                  <c:v>97.730988787720889</c:v>
                </c:pt>
                <c:pt idx="27590">
                  <c:v>97.731565118781958</c:v>
                </c:pt>
                <c:pt idx="27591">
                  <c:v>97.732141428999611</c:v>
                </c:pt>
                <c:pt idx="27592">
                  <c:v>97.732717718375341</c:v>
                </c:pt>
                <c:pt idx="27593">
                  <c:v>97.733293986910681</c:v>
                </c:pt>
                <c:pt idx="27594">
                  <c:v>97.733870234607082</c:v>
                </c:pt>
                <c:pt idx="27595">
                  <c:v>97.734446461466106</c:v>
                </c:pt>
                <c:pt idx="27596">
                  <c:v>97.735022667489261</c:v>
                </c:pt>
                <c:pt idx="27597">
                  <c:v>97.735598852678024</c:v>
                </c:pt>
                <c:pt idx="27598">
                  <c:v>97.736175017033915</c:v>
                </c:pt>
                <c:pt idx="27599">
                  <c:v>97.736751160558441</c:v>
                </c:pt>
                <c:pt idx="27600">
                  <c:v>97.737327283253123</c:v>
                </c:pt>
                <c:pt idx="27601">
                  <c:v>97.737903385119424</c:v>
                </c:pt>
                <c:pt idx="27602">
                  <c:v>97.738479466158864</c:v>
                </c:pt>
                <c:pt idx="27603">
                  <c:v>97.739055526372994</c:v>
                </c:pt>
                <c:pt idx="27604">
                  <c:v>97.73963156576329</c:v>
                </c:pt>
                <c:pt idx="27605">
                  <c:v>97.74020758433123</c:v>
                </c:pt>
                <c:pt idx="27606">
                  <c:v>97.74078358207835</c:v>
                </c:pt>
                <c:pt idx="27607">
                  <c:v>97.741359559006156</c:v>
                </c:pt>
                <c:pt idx="27608">
                  <c:v>97.741935515116126</c:v>
                </c:pt>
                <c:pt idx="27609">
                  <c:v>97.742511450409836</c:v>
                </c:pt>
                <c:pt idx="27610">
                  <c:v>97.743087364888694</c:v>
                </c:pt>
                <c:pt idx="27611">
                  <c:v>97.74366325855425</c:v>
                </c:pt>
                <c:pt idx="27612">
                  <c:v>97.744239131408023</c:v>
                </c:pt>
                <c:pt idx="27613">
                  <c:v>97.744814983451491</c:v>
                </c:pt>
                <c:pt idx="27614">
                  <c:v>97.745390814686189</c:v>
                </c:pt>
                <c:pt idx="27615">
                  <c:v>97.745966625113596</c:v>
                </c:pt>
                <c:pt idx="27616">
                  <c:v>97.746542414735202</c:v>
                </c:pt>
                <c:pt idx="27617">
                  <c:v>97.747118183552544</c:v>
                </c:pt>
                <c:pt idx="27618">
                  <c:v>97.747693931567127</c:v>
                </c:pt>
                <c:pt idx="27619">
                  <c:v>97.748269658780401</c:v>
                </c:pt>
                <c:pt idx="27620">
                  <c:v>97.74884536519393</c:v>
                </c:pt>
                <c:pt idx="27621">
                  <c:v>97.749421050809175</c:v>
                </c:pt>
                <c:pt idx="27622">
                  <c:v>97.749996715627688</c:v>
                </c:pt>
                <c:pt idx="27623">
                  <c:v>97.750572359650917</c:v>
                </c:pt>
                <c:pt idx="27624">
                  <c:v>97.751147982880354</c:v>
                </c:pt>
                <c:pt idx="27625">
                  <c:v>97.751723585317592</c:v>
                </c:pt>
                <c:pt idx="27626">
                  <c:v>97.752299166964065</c:v>
                </c:pt>
                <c:pt idx="27627">
                  <c:v>97.752874727821251</c:v>
                </c:pt>
                <c:pt idx="27628">
                  <c:v>97.753450267890713</c:v>
                </c:pt>
                <c:pt idx="27629">
                  <c:v>97.754025787173902</c:v>
                </c:pt>
                <c:pt idx="27630">
                  <c:v>97.754601285672379</c:v>
                </c:pt>
                <c:pt idx="27631">
                  <c:v>97.755176763387581</c:v>
                </c:pt>
                <c:pt idx="27632">
                  <c:v>97.755752220321071</c:v>
                </c:pt>
                <c:pt idx="27633">
                  <c:v>97.756327656474284</c:v>
                </c:pt>
                <c:pt idx="27634">
                  <c:v>97.75690307184874</c:v>
                </c:pt>
                <c:pt idx="27635">
                  <c:v>97.757478466446003</c:v>
                </c:pt>
                <c:pt idx="27636">
                  <c:v>97.758053840267479</c:v>
                </c:pt>
                <c:pt idx="27637">
                  <c:v>97.758629193314718</c:v>
                </c:pt>
                <c:pt idx="27638">
                  <c:v>97.75920452558924</c:v>
                </c:pt>
                <c:pt idx="27639">
                  <c:v>97.759779837092481</c:v>
                </c:pt>
                <c:pt idx="27640">
                  <c:v>97.760355127826017</c:v>
                </c:pt>
                <c:pt idx="27641">
                  <c:v>97.760930397791284</c:v>
                </c:pt>
                <c:pt idx="27642">
                  <c:v>97.761505646989804</c:v>
                </c:pt>
                <c:pt idx="27643">
                  <c:v>97.762080875423109</c:v>
                </c:pt>
                <c:pt idx="27644">
                  <c:v>97.762656083092637</c:v>
                </c:pt>
                <c:pt idx="27645">
                  <c:v>97.763231269999935</c:v>
                </c:pt>
                <c:pt idx="27646">
                  <c:v>97.763806436146467</c:v>
                </c:pt>
                <c:pt idx="27647">
                  <c:v>97.764381581533769</c:v>
                </c:pt>
                <c:pt idx="27648">
                  <c:v>97.764956706163304</c:v>
                </c:pt>
                <c:pt idx="27649">
                  <c:v>97.765531810036606</c:v>
                </c:pt>
                <c:pt idx="27650">
                  <c:v>97.76610689315514</c:v>
                </c:pt>
                <c:pt idx="27651">
                  <c:v>97.766681955520411</c:v>
                </c:pt>
                <c:pt idx="27652">
                  <c:v>97.767256997133927</c:v>
                </c:pt>
                <c:pt idx="27653">
                  <c:v>97.767832017997179</c:v>
                </c:pt>
                <c:pt idx="27654">
                  <c:v>97.768407018111702</c:v>
                </c:pt>
                <c:pt idx="27655">
                  <c:v>97.768981997478917</c:v>
                </c:pt>
                <c:pt idx="27656">
                  <c:v>97.769556956100374</c:v>
                </c:pt>
                <c:pt idx="27657">
                  <c:v>97.770131893977549</c:v>
                </c:pt>
                <c:pt idx="27658">
                  <c:v>97.770706811111978</c:v>
                </c:pt>
                <c:pt idx="27659">
                  <c:v>97.771281707505096</c:v>
                </c:pt>
                <c:pt idx="27660">
                  <c:v>97.771856583158453</c:v>
                </c:pt>
                <c:pt idx="27661">
                  <c:v>97.772431438073525</c:v>
                </c:pt>
                <c:pt idx="27662">
                  <c:v>97.773006272251791</c:v>
                </c:pt>
                <c:pt idx="27663">
                  <c:v>97.773581085694801</c:v>
                </c:pt>
                <c:pt idx="27664">
                  <c:v>97.774155878403974</c:v>
                </c:pt>
                <c:pt idx="27665">
                  <c:v>97.774730650380874</c:v>
                </c:pt>
                <c:pt idx="27666">
                  <c:v>97.775305401626937</c:v>
                </c:pt>
                <c:pt idx="27667">
                  <c:v>97.775880132143712</c:v>
                </c:pt>
                <c:pt idx="27668">
                  <c:v>97.776454841932633</c:v>
                </c:pt>
                <c:pt idx="27669">
                  <c:v>97.777029530995264</c:v>
                </c:pt>
                <c:pt idx="27670">
                  <c:v>97.777604199333084</c:v>
                </c:pt>
                <c:pt idx="27671">
                  <c:v>97.77817884694754</c:v>
                </c:pt>
                <c:pt idx="27672">
                  <c:v>97.778753473840183</c:v>
                </c:pt>
                <c:pt idx="27673">
                  <c:v>97.779328080012448</c:v>
                </c:pt>
                <c:pt idx="27674">
                  <c:v>97.779902665465897</c:v>
                </c:pt>
                <c:pt idx="27675">
                  <c:v>97.78047723020201</c:v>
                </c:pt>
                <c:pt idx="27676">
                  <c:v>97.781051774222234</c:v>
                </c:pt>
                <c:pt idx="27677">
                  <c:v>97.781626297528092</c:v>
                </c:pt>
                <c:pt idx="27678">
                  <c:v>97.782200800121089</c:v>
                </c:pt>
                <c:pt idx="27679">
                  <c:v>97.782775282002689</c:v>
                </c:pt>
                <c:pt idx="27680">
                  <c:v>97.783349743174426</c:v>
                </c:pt>
                <c:pt idx="27681">
                  <c:v>97.783924183637751</c:v>
                </c:pt>
                <c:pt idx="27682">
                  <c:v>97.784498603394198</c:v>
                </c:pt>
                <c:pt idx="27683">
                  <c:v>97.785073002445216</c:v>
                </c:pt>
                <c:pt idx="27684">
                  <c:v>97.785647380792312</c:v>
                </c:pt>
                <c:pt idx="27685">
                  <c:v>97.786221738436993</c:v>
                </c:pt>
                <c:pt idx="27686">
                  <c:v>97.786796075380749</c:v>
                </c:pt>
                <c:pt idx="27687">
                  <c:v>97.787370391625089</c:v>
                </c:pt>
                <c:pt idx="27688">
                  <c:v>97.787944687171461</c:v>
                </c:pt>
                <c:pt idx="27689">
                  <c:v>97.788518962021371</c:v>
                </c:pt>
                <c:pt idx="27690">
                  <c:v>97.78909321617634</c:v>
                </c:pt>
                <c:pt idx="27691">
                  <c:v>97.789667449637847</c:v>
                </c:pt>
                <c:pt idx="27692">
                  <c:v>97.790241662407325</c:v>
                </c:pt>
                <c:pt idx="27693">
                  <c:v>97.790815854486368</c:v>
                </c:pt>
                <c:pt idx="27694">
                  <c:v>97.791390025876396</c:v>
                </c:pt>
                <c:pt idx="27695">
                  <c:v>97.791964176578901</c:v>
                </c:pt>
                <c:pt idx="27696">
                  <c:v>97.792538306595432</c:v>
                </c:pt>
                <c:pt idx="27697">
                  <c:v>97.793112415927382</c:v>
                </c:pt>
                <c:pt idx="27698">
                  <c:v>97.793686504576343</c:v>
                </c:pt>
                <c:pt idx="27699">
                  <c:v>97.794260572543749</c:v>
                </c:pt>
                <c:pt idx="27700">
                  <c:v>97.794834619831079</c:v>
                </c:pt>
                <c:pt idx="27701">
                  <c:v>97.795408646439853</c:v>
                </c:pt>
                <c:pt idx="27702">
                  <c:v>97.795982652371563</c:v>
                </c:pt>
                <c:pt idx="27703">
                  <c:v>97.796556637627702</c:v>
                </c:pt>
                <c:pt idx="27704">
                  <c:v>97.79713060220972</c:v>
                </c:pt>
                <c:pt idx="27705">
                  <c:v>97.797704546119149</c:v>
                </c:pt>
                <c:pt idx="27706">
                  <c:v>97.798278469357442</c:v>
                </c:pt>
                <c:pt idx="27707">
                  <c:v>97.798852371926131</c:v>
                </c:pt>
                <c:pt idx="27708">
                  <c:v>97.799426253826653</c:v>
                </c:pt>
                <c:pt idx="27709">
                  <c:v>97.800000115060527</c:v>
                </c:pt>
                <c:pt idx="27710">
                  <c:v>97.800573955629261</c:v>
                </c:pt>
                <c:pt idx="27711">
                  <c:v>97.801147775534304</c:v>
                </c:pt>
                <c:pt idx="27712">
                  <c:v>97.801721574777147</c:v>
                </c:pt>
                <c:pt idx="27713">
                  <c:v>97.802295353359312</c:v>
                </c:pt>
                <c:pt idx="27714">
                  <c:v>97.802869111282277</c:v>
                </c:pt>
                <c:pt idx="27715">
                  <c:v>97.803442848547505</c:v>
                </c:pt>
                <c:pt idx="27716">
                  <c:v>97.804016565156473</c:v>
                </c:pt>
                <c:pt idx="27717">
                  <c:v>97.804590261110732</c:v>
                </c:pt>
                <c:pt idx="27718">
                  <c:v>97.805163936411716</c:v>
                </c:pt>
                <c:pt idx="27719">
                  <c:v>97.805737591060918</c:v>
                </c:pt>
                <c:pt idx="27720">
                  <c:v>97.806311225059844</c:v>
                </c:pt>
                <c:pt idx="27721">
                  <c:v>97.806884838409985</c:v>
                </c:pt>
                <c:pt idx="27722">
                  <c:v>97.807458431112764</c:v>
                </c:pt>
                <c:pt idx="27723">
                  <c:v>97.808032003169743</c:v>
                </c:pt>
                <c:pt idx="27724">
                  <c:v>97.8086055545824</c:v>
                </c:pt>
                <c:pt idx="27725">
                  <c:v>97.809179085352184</c:v>
                </c:pt>
                <c:pt idx="27726">
                  <c:v>97.809752595480603</c:v>
                </c:pt>
                <c:pt idx="27727">
                  <c:v>97.81032608496912</c:v>
                </c:pt>
                <c:pt idx="27728">
                  <c:v>97.810899553819254</c:v>
                </c:pt>
                <c:pt idx="27729">
                  <c:v>97.811473002032471</c:v>
                </c:pt>
                <c:pt idx="27730">
                  <c:v>97.812046429610291</c:v>
                </c:pt>
                <c:pt idx="27731">
                  <c:v>97.81261983655412</c:v>
                </c:pt>
                <c:pt idx="27732">
                  <c:v>97.813193222865507</c:v>
                </c:pt>
                <c:pt idx="27733">
                  <c:v>97.813766588545931</c:v>
                </c:pt>
                <c:pt idx="27734">
                  <c:v>97.81433993359687</c:v>
                </c:pt>
                <c:pt idx="27735">
                  <c:v>97.8149132580198</c:v>
                </c:pt>
                <c:pt idx="27736">
                  <c:v>97.815486561816215</c:v>
                </c:pt>
                <c:pt idx="27737">
                  <c:v>97.816059844987564</c:v>
                </c:pt>
                <c:pt idx="27738">
                  <c:v>97.816633107535395</c:v>
                </c:pt>
                <c:pt idx="27739">
                  <c:v>97.817206349461145</c:v>
                </c:pt>
                <c:pt idx="27740">
                  <c:v>97.817779570766305</c:v>
                </c:pt>
                <c:pt idx="27741">
                  <c:v>97.818352771452382</c:v>
                </c:pt>
                <c:pt idx="27742">
                  <c:v>97.818925951520839</c:v>
                </c:pt>
                <c:pt idx="27743">
                  <c:v>97.819499110973155</c:v>
                </c:pt>
                <c:pt idx="27744">
                  <c:v>97.820072249810835</c:v>
                </c:pt>
                <c:pt idx="27745">
                  <c:v>97.820645368035315</c:v>
                </c:pt>
                <c:pt idx="27746">
                  <c:v>97.821218465648144</c:v>
                </c:pt>
                <c:pt idx="27747">
                  <c:v>97.821791542650729</c:v>
                </c:pt>
                <c:pt idx="27748">
                  <c:v>97.822364599044647</c:v>
                </c:pt>
                <c:pt idx="27749">
                  <c:v>97.822937634831291</c:v>
                </c:pt>
                <c:pt idx="27750">
                  <c:v>97.823510650012182</c:v>
                </c:pt>
                <c:pt idx="27751">
                  <c:v>97.824083644588782</c:v>
                </c:pt>
                <c:pt idx="27752">
                  <c:v>97.824656618562628</c:v>
                </c:pt>
                <c:pt idx="27753">
                  <c:v>97.825229571935139</c:v>
                </c:pt>
                <c:pt idx="27754">
                  <c:v>97.825802504707809</c:v>
                </c:pt>
                <c:pt idx="27755">
                  <c:v>97.826375416882158</c:v>
                </c:pt>
                <c:pt idx="27756">
                  <c:v>97.82694830845962</c:v>
                </c:pt>
                <c:pt idx="27757">
                  <c:v>97.827521179441703</c:v>
                </c:pt>
                <c:pt idx="27758">
                  <c:v>97.82809402982987</c:v>
                </c:pt>
                <c:pt idx="27759">
                  <c:v>97.828666859625628</c:v>
                </c:pt>
                <c:pt idx="27760">
                  <c:v>97.829239668830439</c:v>
                </c:pt>
                <c:pt idx="27761">
                  <c:v>97.829812457445769</c:v>
                </c:pt>
                <c:pt idx="27762">
                  <c:v>97.830385225473123</c:v>
                </c:pt>
                <c:pt idx="27763">
                  <c:v>97.830957972913978</c:v>
                </c:pt>
                <c:pt idx="27764">
                  <c:v>97.8315306997698</c:v>
                </c:pt>
                <c:pt idx="27765">
                  <c:v>97.83210340604208</c:v>
                </c:pt>
                <c:pt idx="27766">
                  <c:v>97.832676091732282</c:v>
                </c:pt>
                <c:pt idx="27767">
                  <c:v>97.833248756841925</c:v>
                </c:pt>
                <c:pt idx="27768">
                  <c:v>97.833821401372447</c:v>
                </c:pt>
                <c:pt idx="27769">
                  <c:v>97.834394025325338</c:v>
                </c:pt>
                <c:pt idx="27770">
                  <c:v>97.834966628702091</c:v>
                </c:pt>
                <c:pt idx="27771">
                  <c:v>97.835539211504141</c:v>
                </c:pt>
                <c:pt idx="27772">
                  <c:v>97.836111773733052</c:v>
                </c:pt>
                <c:pt idx="27773">
                  <c:v>97.836684315390215</c:v>
                </c:pt>
                <c:pt idx="27774">
                  <c:v>97.837256836477138</c:v>
                </c:pt>
                <c:pt idx="27775">
                  <c:v>97.837829336995298</c:v>
                </c:pt>
                <c:pt idx="27776">
                  <c:v>97.838401816946188</c:v>
                </c:pt>
                <c:pt idx="27777">
                  <c:v>97.838974276331285</c:v>
                </c:pt>
                <c:pt idx="27778">
                  <c:v>97.839546715152039</c:v>
                </c:pt>
                <c:pt idx="27779">
                  <c:v>97.840119133409971</c:v>
                </c:pt>
                <c:pt idx="27780">
                  <c:v>97.840691531106529</c:v>
                </c:pt>
                <c:pt idx="27781">
                  <c:v>97.841263908243164</c:v>
                </c:pt>
                <c:pt idx="27782">
                  <c:v>97.84183626482141</c:v>
                </c:pt>
                <c:pt idx="27783">
                  <c:v>97.842408600842703</c:v>
                </c:pt>
                <c:pt idx="27784">
                  <c:v>97.842980916308548</c:v>
                </c:pt>
                <c:pt idx="27785">
                  <c:v>97.84355321122041</c:v>
                </c:pt>
                <c:pt idx="27786">
                  <c:v>97.844125485579752</c:v>
                </c:pt>
                <c:pt idx="27787">
                  <c:v>97.844697739388053</c:v>
                </c:pt>
                <c:pt idx="27788">
                  <c:v>97.845269972646804</c:v>
                </c:pt>
                <c:pt idx="27789">
                  <c:v>97.845842185357483</c:v>
                </c:pt>
                <c:pt idx="27790">
                  <c:v>97.846414377521526</c:v>
                </c:pt>
                <c:pt idx="27791">
                  <c:v>97.846986549140482</c:v>
                </c:pt>
                <c:pt idx="27792">
                  <c:v>97.847558700215743</c:v>
                </c:pt>
                <c:pt idx="27793">
                  <c:v>97.848130830748843</c:v>
                </c:pt>
                <c:pt idx="27794">
                  <c:v>97.848702940741234</c:v>
                </c:pt>
                <c:pt idx="27795">
                  <c:v>97.849275030194377</c:v>
                </c:pt>
                <c:pt idx="27796">
                  <c:v>97.849847099109795</c:v>
                </c:pt>
                <c:pt idx="27797">
                  <c:v>97.850419147488907</c:v>
                </c:pt>
                <c:pt idx="27798">
                  <c:v>97.85099117533322</c:v>
                </c:pt>
                <c:pt idx="27799">
                  <c:v>97.851563182644213</c:v>
                </c:pt>
                <c:pt idx="27800">
                  <c:v>97.852135169423349</c:v>
                </c:pt>
                <c:pt idx="27801">
                  <c:v>97.852707135672077</c:v>
                </c:pt>
                <c:pt idx="27802">
                  <c:v>97.853279081391918</c:v>
                </c:pt>
                <c:pt idx="27803">
                  <c:v>97.853851006584307</c:v>
                </c:pt>
                <c:pt idx="27804">
                  <c:v>97.854422911250737</c:v>
                </c:pt>
                <c:pt idx="27805">
                  <c:v>97.854994795392685</c:v>
                </c:pt>
                <c:pt idx="27806">
                  <c:v>97.855566659011586</c:v>
                </c:pt>
                <c:pt idx="27807">
                  <c:v>97.856138502108962</c:v>
                </c:pt>
                <c:pt idx="27808">
                  <c:v>97.85671032468629</c:v>
                </c:pt>
                <c:pt idx="27809">
                  <c:v>97.857282126744977</c:v>
                </c:pt>
                <c:pt idx="27810">
                  <c:v>97.857853908286572</c:v>
                </c:pt>
                <c:pt idx="27811">
                  <c:v>97.858425669312496</c:v>
                </c:pt>
                <c:pt idx="27812">
                  <c:v>97.858997409824227</c:v>
                </c:pt>
                <c:pt idx="27813">
                  <c:v>97.859569129823271</c:v>
                </c:pt>
                <c:pt idx="27814">
                  <c:v>97.860140829311064</c:v>
                </c:pt>
                <c:pt idx="27815">
                  <c:v>97.860712508289097</c:v>
                </c:pt>
                <c:pt idx="27816">
                  <c:v>97.861284166758821</c:v>
                </c:pt>
                <c:pt idx="27817">
                  <c:v>97.861855804721742</c:v>
                </c:pt>
                <c:pt idx="27818">
                  <c:v>97.86242742217928</c:v>
                </c:pt>
                <c:pt idx="27819">
                  <c:v>97.862999019132957</c:v>
                </c:pt>
                <c:pt idx="27820">
                  <c:v>97.863570595584235</c:v>
                </c:pt>
                <c:pt idx="27821">
                  <c:v>97.864142151534566</c:v>
                </c:pt>
                <c:pt idx="27822">
                  <c:v>97.864713686985411</c:v>
                </c:pt>
                <c:pt idx="27823">
                  <c:v>97.865285201938264</c:v>
                </c:pt>
                <c:pt idx="27824">
                  <c:v>97.865856696394616</c:v>
                </c:pt>
                <c:pt idx="27825">
                  <c:v>97.866428170355874</c:v>
                </c:pt>
                <c:pt idx="27826">
                  <c:v>97.866999623823531</c:v>
                </c:pt>
                <c:pt idx="27827">
                  <c:v>97.867571056799122</c:v>
                </c:pt>
                <c:pt idx="27828">
                  <c:v>97.868142469284024</c:v>
                </c:pt>
                <c:pt idx="27829">
                  <c:v>97.868713861279772</c:v>
                </c:pt>
                <c:pt idx="27830">
                  <c:v>97.869285232787789</c:v>
                </c:pt>
                <c:pt idx="27831">
                  <c:v>97.869856583809579</c:v>
                </c:pt>
                <c:pt idx="27832">
                  <c:v>97.870427914346593</c:v>
                </c:pt>
                <c:pt idx="27833">
                  <c:v>97.870999224400308</c:v>
                </c:pt>
                <c:pt idx="27834">
                  <c:v>97.871570513972173</c:v>
                </c:pt>
                <c:pt idx="27835">
                  <c:v>97.872141783063682</c:v>
                </c:pt>
                <c:pt idx="27836">
                  <c:v>97.87271303167627</c:v>
                </c:pt>
                <c:pt idx="27837">
                  <c:v>97.87328425981147</c:v>
                </c:pt>
                <c:pt idx="27838">
                  <c:v>97.87385546747069</c:v>
                </c:pt>
                <c:pt idx="27839">
                  <c:v>97.874426654655409</c:v>
                </c:pt>
                <c:pt idx="27840">
                  <c:v>97.874997821367089</c:v>
                </c:pt>
                <c:pt idx="27841">
                  <c:v>97.875568967607251</c:v>
                </c:pt>
                <c:pt idx="27842">
                  <c:v>97.876140093377288</c:v>
                </c:pt>
                <c:pt idx="27843">
                  <c:v>97.876711198678706</c:v>
                </c:pt>
                <c:pt idx="27844">
                  <c:v>97.877282283512983</c:v>
                </c:pt>
                <c:pt idx="27845">
                  <c:v>97.877853347881555</c:v>
                </c:pt>
                <c:pt idx="27846">
                  <c:v>97.878424391785941</c:v>
                </c:pt>
                <c:pt idx="27847">
                  <c:v>97.878995415227536</c:v>
                </c:pt>
                <c:pt idx="27848">
                  <c:v>97.879566418207844</c:v>
                </c:pt>
                <c:pt idx="27849">
                  <c:v>97.88013740072833</c:v>
                </c:pt>
                <c:pt idx="27850">
                  <c:v>97.880708362790457</c:v>
                </c:pt>
                <c:pt idx="27851">
                  <c:v>97.881279304395704</c:v>
                </c:pt>
                <c:pt idx="27852">
                  <c:v>97.88185022554552</c:v>
                </c:pt>
                <c:pt idx="27853">
                  <c:v>97.882421126241354</c:v>
                </c:pt>
                <c:pt idx="27854">
                  <c:v>97.882992006484727</c:v>
                </c:pt>
                <c:pt idx="27855">
                  <c:v>97.88356286627706</c:v>
                </c:pt>
                <c:pt idx="27856">
                  <c:v>97.884133705619831</c:v>
                </c:pt>
                <c:pt idx="27857">
                  <c:v>97.884704524514504</c:v>
                </c:pt>
                <c:pt idx="27858">
                  <c:v>97.885275322962542</c:v>
                </c:pt>
                <c:pt idx="27859">
                  <c:v>97.885846100965409</c:v>
                </c:pt>
                <c:pt idx="27860">
                  <c:v>97.886416858524569</c:v>
                </c:pt>
                <c:pt idx="27861">
                  <c:v>97.8869875956415</c:v>
                </c:pt>
                <c:pt idx="27862">
                  <c:v>97.887558312317651</c:v>
                </c:pt>
                <c:pt idx="27863">
                  <c:v>97.888129008554458</c:v>
                </c:pt>
                <c:pt idx="27864">
                  <c:v>97.888699684353469</c:v>
                </c:pt>
                <c:pt idx="27865">
                  <c:v>97.889270339716063</c:v>
                </c:pt>
                <c:pt idx="27866">
                  <c:v>97.889840974643761</c:v>
                </c:pt>
                <c:pt idx="27867">
                  <c:v>97.890411589137969</c:v>
                </c:pt>
                <c:pt idx="27868">
                  <c:v>97.890982183200208</c:v>
                </c:pt>
                <c:pt idx="27869">
                  <c:v>97.891552756831928</c:v>
                </c:pt>
                <c:pt idx="27870">
                  <c:v>97.892123310034549</c:v>
                </c:pt>
                <c:pt idx="27871">
                  <c:v>97.892693842809592</c:v>
                </c:pt>
                <c:pt idx="27872">
                  <c:v>97.893264355158493</c:v>
                </c:pt>
                <c:pt idx="27873">
                  <c:v>97.893834847082687</c:v>
                </c:pt>
                <c:pt idx="27874">
                  <c:v>97.894405318583694</c:v>
                </c:pt>
                <c:pt idx="27875">
                  <c:v>97.894975769662935</c:v>
                </c:pt>
                <c:pt idx="27876">
                  <c:v>97.895546200321888</c:v>
                </c:pt>
                <c:pt idx="27877">
                  <c:v>97.896116610562004</c:v>
                </c:pt>
                <c:pt idx="27878">
                  <c:v>97.896687000384745</c:v>
                </c:pt>
                <c:pt idx="27879">
                  <c:v>97.897257369791589</c:v>
                </c:pt>
                <c:pt idx="27880">
                  <c:v>97.897827718783986</c:v>
                </c:pt>
                <c:pt idx="27881">
                  <c:v>97.898398047363386</c:v>
                </c:pt>
                <c:pt idx="27882">
                  <c:v>97.898968355531295</c:v>
                </c:pt>
                <c:pt idx="27883">
                  <c:v>97.899538643289119</c:v>
                </c:pt>
                <c:pt idx="27884">
                  <c:v>97.900108910638338</c:v>
                </c:pt>
                <c:pt idx="27885">
                  <c:v>97.900679157580399</c:v>
                </c:pt>
                <c:pt idx="27886">
                  <c:v>97.901249384116824</c:v>
                </c:pt>
                <c:pt idx="27887">
                  <c:v>97.901819590248991</c:v>
                </c:pt>
                <c:pt idx="27888">
                  <c:v>97.902389775978435</c:v>
                </c:pt>
                <c:pt idx="27889">
                  <c:v>97.902959941306534</c:v>
                </c:pt>
                <c:pt idx="27890">
                  <c:v>97.903530086234838</c:v>
                </c:pt>
                <c:pt idx="27891">
                  <c:v>97.90410021076471</c:v>
                </c:pt>
                <c:pt idx="27892">
                  <c:v>97.904670314897714</c:v>
                </c:pt>
                <c:pt idx="27893">
                  <c:v>97.905240398635229</c:v>
                </c:pt>
                <c:pt idx="27894">
                  <c:v>97.90581046197876</c:v>
                </c:pt>
                <c:pt idx="27895">
                  <c:v>97.906380504929729</c:v>
                </c:pt>
                <c:pt idx="27896">
                  <c:v>97.906950527489613</c:v>
                </c:pt>
                <c:pt idx="27897">
                  <c:v>97.907520529659891</c:v>
                </c:pt>
                <c:pt idx="27898">
                  <c:v>97.908090511441998</c:v>
                </c:pt>
                <c:pt idx="27899">
                  <c:v>97.908660472837354</c:v>
                </c:pt>
                <c:pt idx="27900">
                  <c:v>97.90923041384751</c:v>
                </c:pt>
                <c:pt idx="27901">
                  <c:v>97.909800334473857</c:v>
                </c:pt>
                <c:pt idx="27902">
                  <c:v>97.910370234717874</c:v>
                </c:pt>
                <c:pt idx="27903">
                  <c:v>97.91094011458101</c:v>
                </c:pt>
                <c:pt idx="27904">
                  <c:v>97.911509974064742</c:v>
                </c:pt>
                <c:pt idx="27905">
                  <c:v>97.912079813170507</c:v>
                </c:pt>
                <c:pt idx="27906">
                  <c:v>97.912649631899768</c:v>
                </c:pt>
                <c:pt idx="27907">
                  <c:v>97.913219430253974</c:v>
                </c:pt>
                <c:pt idx="27908">
                  <c:v>97.913789208234576</c:v>
                </c:pt>
                <c:pt idx="27909">
                  <c:v>97.914358965843078</c:v>
                </c:pt>
                <c:pt idx="27910">
                  <c:v>97.914928703080889</c:v>
                </c:pt>
                <c:pt idx="27911">
                  <c:v>97.915498419949472</c:v>
                </c:pt>
                <c:pt idx="27912">
                  <c:v>97.916068116450333</c:v>
                </c:pt>
                <c:pt idx="27913">
                  <c:v>97.916637792584851</c:v>
                </c:pt>
                <c:pt idx="27914">
                  <c:v>97.917207448354517</c:v>
                </c:pt>
                <c:pt idx="27915">
                  <c:v>97.917777083760811</c:v>
                </c:pt>
                <c:pt idx="27916">
                  <c:v>97.918346698805152</c:v>
                </c:pt>
                <c:pt idx="27917">
                  <c:v>97.918916293489005</c:v>
                </c:pt>
                <c:pt idx="27918">
                  <c:v>97.919485867813847</c:v>
                </c:pt>
                <c:pt idx="27919">
                  <c:v>97.920055421781115</c:v>
                </c:pt>
                <c:pt idx="27920">
                  <c:v>97.92062495539227</c:v>
                </c:pt>
                <c:pt idx="27921">
                  <c:v>97.921194468648736</c:v>
                </c:pt>
                <c:pt idx="27922">
                  <c:v>97.921763961552017</c:v>
                </c:pt>
                <c:pt idx="27923">
                  <c:v>97.922333434103535</c:v>
                </c:pt>
                <c:pt idx="27924">
                  <c:v>97.922902886304769</c:v>
                </c:pt>
                <c:pt idx="27925">
                  <c:v>97.923472318157167</c:v>
                </c:pt>
                <c:pt idx="27926">
                  <c:v>97.924041729662122</c:v>
                </c:pt>
                <c:pt idx="27927">
                  <c:v>97.924611120821197</c:v>
                </c:pt>
                <c:pt idx="27928">
                  <c:v>97.925180491635786</c:v>
                </c:pt>
                <c:pt idx="27929">
                  <c:v>97.925749842107336</c:v>
                </c:pt>
                <c:pt idx="27930">
                  <c:v>97.926319172237314</c:v>
                </c:pt>
                <c:pt idx="27931">
                  <c:v>97.926888482027181</c:v>
                </c:pt>
                <c:pt idx="27932">
                  <c:v>97.927457771478359</c:v>
                </c:pt>
                <c:pt idx="27933">
                  <c:v>97.92802704059234</c:v>
                </c:pt>
                <c:pt idx="27934">
                  <c:v>97.928596289370546</c:v>
                </c:pt>
                <c:pt idx="27935">
                  <c:v>97.929165517814482</c:v>
                </c:pt>
                <c:pt idx="27936">
                  <c:v>97.929734725925528</c:v>
                </c:pt>
                <c:pt idx="27937">
                  <c:v>97.930303913705188</c:v>
                </c:pt>
                <c:pt idx="27938">
                  <c:v>97.930873081154886</c:v>
                </c:pt>
                <c:pt idx="27939">
                  <c:v>97.931442228276083</c:v>
                </c:pt>
                <c:pt idx="27940">
                  <c:v>97.93201135507023</c:v>
                </c:pt>
                <c:pt idx="27941">
                  <c:v>97.932580461538805</c:v>
                </c:pt>
                <c:pt idx="27942">
                  <c:v>97.933149547683243</c:v>
                </c:pt>
                <c:pt idx="27943">
                  <c:v>97.933718613504951</c:v>
                </c:pt>
                <c:pt idx="27944">
                  <c:v>97.934287659005435</c:v>
                </c:pt>
                <c:pt idx="27945">
                  <c:v>97.934856684186144</c:v>
                </c:pt>
                <c:pt idx="27946">
                  <c:v>97.935425689048529</c:v>
                </c:pt>
                <c:pt idx="27947">
                  <c:v>97.93599467359401</c:v>
                </c:pt>
                <c:pt idx="27948">
                  <c:v>97.936563637824065</c:v>
                </c:pt>
                <c:pt idx="27949">
                  <c:v>97.937132581740116</c:v>
                </c:pt>
                <c:pt idx="27950">
                  <c:v>97.937701505343639</c:v>
                </c:pt>
                <c:pt idx="27951">
                  <c:v>97.938270408636114</c:v>
                </c:pt>
                <c:pt idx="27952">
                  <c:v>97.938839291618891</c:v>
                </c:pt>
                <c:pt idx="27953">
                  <c:v>97.939408154293545</c:v>
                </c:pt>
                <c:pt idx="27954">
                  <c:v>97.939976996661414</c:v>
                </c:pt>
                <c:pt idx="27955">
                  <c:v>97.940545818724047</c:v>
                </c:pt>
                <c:pt idx="27956">
                  <c:v>97.941114620482821</c:v>
                </c:pt>
                <c:pt idx="27957">
                  <c:v>97.941683401939201</c:v>
                </c:pt>
                <c:pt idx="27958">
                  <c:v>97.942252163094665</c:v>
                </c:pt>
                <c:pt idx="27959">
                  <c:v>97.942820903950647</c:v>
                </c:pt>
                <c:pt idx="27960">
                  <c:v>97.943389624508569</c:v>
                </c:pt>
                <c:pt idx="27961">
                  <c:v>97.943958324769909</c:v>
                </c:pt>
                <c:pt idx="27962">
                  <c:v>97.94452700473613</c:v>
                </c:pt>
                <c:pt idx="27963">
                  <c:v>97.945095664408626</c:v>
                </c:pt>
                <c:pt idx="27964">
                  <c:v>97.945664303788917</c:v>
                </c:pt>
                <c:pt idx="27965">
                  <c:v>97.946232922878394</c:v>
                </c:pt>
                <c:pt idx="27966">
                  <c:v>97.946801521678523</c:v>
                </c:pt>
                <c:pt idx="27967">
                  <c:v>97.947370100190739</c:v>
                </c:pt>
                <c:pt idx="27968">
                  <c:v>97.947938658416518</c:v>
                </c:pt>
                <c:pt idx="27969">
                  <c:v>97.948507196357298</c:v>
                </c:pt>
                <c:pt idx="27970">
                  <c:v>97.949075714014526</c:v>
                </c:pt>
                <c:pt idx="27971">
                  <c:v>97.949644211389639</c:v>
                </c:pt>
                <c:pt idx="27972">
                  <c:v>97.9502126884841</c:v>
                </c:pt>
                <c:pt idx="27973">
                  <c:v>97.950781145299302</c:v>
                </c:pt>
                <c:pt idx="27974">
                  <c:v>97.951349581836766</c:v>
                </c:pt>
                <c:pt idx="27975">
                  <c:v>97.95191799809794</c:v>
                </c:pt>
                <c:pt idx="27976">
                  <c:v>97.95248639408419</c:v>
                </c:pt>
                <c:pt idx="27977">
                  <c:v>97.953054769797035</c:v>
                </c:pt>
                <c:pt idx="27978">
                  <c:v>97.953623125237897</c:v>
                </c:pt>
                <c:pt idx="27979">
                  <c:v>97.954191460408211</c:v>
                </c:pt>
                <c:pt idx="27980">
                  <c:v>97.954759775309441</c:v>
                </c:pt>
                <c:pt idx="27981">
                  <c:v>97.955328069943022</c:v>
                </c:pt>
                <c:pt idx="27982">
                  <c:v>97.955896344310418</c:v>
                </c:pt>
                <c:pt idx="27983">
                  <c:v>97.956464598413035</c:v>
                </c:pt>
                <c:pt idx="27984">
                  <c:v>97.957032832252381</c:v>
                </c:pt>
                <c:pt idx="27985">
                  <c:v>97.957601045829819</c:v>
                </c:pt>
                <c:pt idx="27986">
                  <c:v>97.958169239146855</c:v>
                </c:pt>
                <c:pt idx="27987">
                  <c:v>97.958737412204925</c:v>
                </c:pt>
                <c:pt idx="27988">
                  <c:v>97.959305565005451</c:v>
                </c:pt>
                <c:pt idx="27989">
                  <c:v>97.959873697549909</c:v>
                </c:pt>
                <c:pt idx="27990">
                  <c:v>97.960441809839722</c:v>
                </c:pt>
                <c:pt idx="27991">
                  <c:v>97.961009901876338</c:v>
                </c:pt>
                <c:pt idx="27992">
                  <c:v>97.961577973661178</c:v>
                </c:pt>
                <c:pt idx="27993">
                  <c:v>97.96214602519575</c:v>
                </c:pt>
                <c:pt idx="27994">
                  <c:v>97.962714056481445</c:v>
                </c:pt>
                <c:pt idx="27995">
                  <c:v>97.963282067519714</c:v>
                </c:pt>
                <c:pt idx="27996">
                  <c:v>97.963850058311991</c:v>
                </c:pt>
                <c:pt idx="27997">
                  <c:v>97.96441802885974</c:v>
                </c:pt>
                <c:pt idx="27998">
                  <c:v>97.96498597916441</c:v>
                </c:pt>
                <c:pt idx="27999">
                  <c:v>97.96555390922741</c:v>
                </c:pt>
                <c:pt idx="28000">
                  <c:v>97.966121819050215</c:v>
                </c:pt>
                <c:pt idx="28001">
                  <c:v>97.966689708634263</c:v>
                </c:pt>
                <c:pt idx="28002">
                  <c:v>97.967257577980988</c:v>
                </c:pt>
                <c:pt idx="28003">
                  <c:v>97.967825427091839</c:v>
                </c:pt>
                <c:pt idx="28004">
                  <c:v>97.968393255968238</c:v>
                </c:pt>
                <c:pt idx="28005">
                  <c:v>97.968961064611634</c:v>
                </c:pt>
                <c:pt idx="28006">
                  <c:v>97.969528853023519</c:v>
                </c:pt>
                <c:pt idx="28007">
                  <c:v>97.970096621205244</c:v>
                </c:pt>
                <c:pt idx="28008">
                  <c:v>97.970664369158328</c:v>
                </c:pt>
                <c:pt idx="28009">
                  <c:v>97.971232096884194</c:v>
                </c:pt>
                <c:pt idx="28010">
                  <c:v>97.971799804384261</c:v>
                </c:pt>
                <c:pt idx="28011">
                  <c:v>97.972367491659966</c:v>
                </c:pt>
                <c:pt idx="28012">
                  <c:v>97.972935158712787</c:v>
                </c:pt>
                <c:pt idx="28013">
                  <c:v>97.973502805544129</c:v>
                </c:pt>
                <c:pt idx="28014">
                  <c:v>97.974070432155457</c:v>
                </c:pt>
                <c:pt idx="28015">
                  <c:v>97.974638038548207</c:v>
                </c:pt>
                <c:pt idx="28016">
                  <c:v>97.975205624723799</c:v>
                </c:pt>
                <c:pt idx="28017">
                  <c:v>97.975773190683697</c:v>
                </c:pt>
                <c:pt idx="28018">
                  <c:v>97.976340736429322</c:v>
                </c:pt>
                <c:pt idx="28019">
                  <c:v>97.976908261962137</c:v>
                </c:pt>
                <c:pt idx="28020">
                  <c:v>97.977475767283565</c:v>
                </c:pt>
                <c:pt idx="28021">
                  <c:v>97.97804325239504</c:v>
                </c:pt>
                <c:pt idx="28022">
                  <c:v>97.978610717298025</c:v>
                </c:pt>
                <c:pt idx="28023">
                  <c:v>97.979178161993943</c:v>
                </c:pt>
                <c:pt idx="28024">
                  <c:v>97.979745586484228</c:v>
                </c:pt>
                <c:pt idx="28025">
                  <c:v>97.980312990770329</c:v>
                </c:pt>
                <c:pt idx="28026">
                  <c:v>97.980880374853697</c:v>
                </c:pt>
                <c:pt idx="28027">
                  <c:v>97.981447738735724</c:v>
                </c:pt>
                <c:pt idx="28028">
                  <c:v>97.982015082417888</c:v>
                </c:pt>
                <c:pt idx="28029">
                  <c:v>97.982582405901624</c:v>
                </c:pt>
                <c:pt idx="28030">
                  <c:v>97.983149709188382</c:v>
                </c:pt>
                <c:pt idx="28031">
                  <c:v>97.983716992279554</c:v>
                </c:pt>
                <c:pt idx="28032">
                  <c:v>97.984284255176647</c:v>
                </c:pt>
                <c:pt idx="28033">
                  <c:v>97.984851497881024</c:v>
                </c:pt>
                <c:pt idx="28034">
                  <c:v>97.985418720394179</c:v>
                </c:pt>
                <c:pt idx="28035">
                  <c:v>97.985985922717518</c:v>
                </c:pt>
                <c:pt idx="28036">
                  <c:v>97.986553104852476</c:v>
                </c:pt>
                <c:pt idx="28037">
                  <c:v>97.987120266800531</c:v>
                </c:pt>
                <c:pt idx="28038">
                  <c:v>97.987687408563062</c:v>
                </c:pt>
                <c:pt idx="28039">
                  <c:v>97.988254530141546</c:v>
                </c:pt>
                <c:pt idx="28040">
                  <c:v>97.988821631537391</c:v>
                </c:pt>
                <c:pt idx="28041">
                  <c:v>97.989388712752088</c:v>
                </c:pt>
                <c:pt idx="28042">
                  <c:v>97.989955773787031</c:v>
                </c:pt>
                <c:pt idx="28043">
                  <c:v>97.990522814643626</c:v>
                </c:pt>
                <c:pt idx="28044">
                  <c:v>97.991089835323365</c:v>
                </c:pt>
                <c:pt idx="28045">
                  <c:v>97.991656835827669</c:v>
                </c:pt>
                <c:pt idx="28046">
                  <c:v>97.992223816157946</c:v>
                </c:pt>
                <c:pt idx="28047">
                  <c:v>97.992790776315672</c:v>
                </c:pt>
                <c:pt idx="28048">
                  <c:v>97.993357716302256</c:v>
                </c:pt>
                <c:pt idx="28049">
                  <c:v>97.993924636119146</c:v>
                </c:pt>
                <c:pt idx="28050">
                  <c:v>97.994491535767764</c:v>
                </c:pt>
                <c:pt idx="28051">
                  <c:v>97.995058415249574</c:v>
                </c:pt>
                <c:pt idx="28052">
                  <c:v>97.995625274565967</c:v>
                </c:pt>
                <c:pt idx="28053">
                  <c:v>97.996192113718422</c:v>
                </c:pt>
                <c:pt idx="28054">
                  <c:v>97.996758932708332</c:v>
                </c:pt>
                <c:pt idx="28055">
                  <c:v>97.997325731537146</c:v>
                </c:pt>
                <c:pt idx="28056">
                  <c:v>97.997892510206313</c:v>
                </c:pt>
                <c:pt idx="28057">
                  <c:v>97.998459268717284</c:v>
                </c:pt>
                <c:pt idx="28058">
                  <c:v>97.999026007071436</c:v>
                </c:pt>
                <c:pt idx="28059">
                  <c:v>97.999592725270247</c:v>
                </c:pt>
                <c:pt idx="28060">
                  <c:v>98.000159423315111</c:v>
                </c:pt>
                <c:pt idx="28061">
                  <c:v>98.000726101207505</c:v>
                </c:pt>
                <c:pt idx="28062">
                  <c:v>98.00129275894885</c:v>
                </c:pt>
                <c:pt idx="28063">
                  <c:v>98.001859396540553</c:v>
                </c:pt>
                <c:pt idx="28064">
                  <c:v>98.002426013984092</c:v>
                </c:pt>
                <c:pt idx="28065">
                  <c:v>98.00299261128086</c:v>
                </c:pt>
                <c:pt idx="28066">
                  <c:v>98.00355918843232</c:v>
                </c:pt>
                <c:pt idx="28067">
                  <c:v>98.004125745439879</c:v>
                </c:pt>
                <c:pt idx="28068">
                  <c:v>98.004692282304973</c:v>
                </c:pt>
                <c:pt idx="28069">
                  <c:v>98.005258799029036</c:v>
                </c:pt>
                <c:pt idx="28070">
                  <c:v>98.005825295613491</c:v>
                </c:pt>
                <c:pt idx="28071">
                  <c:v>98.006391772059814</c:v>
                </c:pt>
                <c:pt idx="28072">
                  <c:v>98.006958228369399</c:v>
                </c:pt>
                <c:pt idx="28073">
                  <c:v>98.007524664543695</c:v>
                </c:pt>
                <c:pt idx="28074">
                  <c:v>98.008091080584109</c:v>
                </c:pt>
                <c:pt idx="28075">
                  <c:v>98.008657476492061</c:v>
                </c:pt>
                <c:pt idx="28076">
                  <c:v>98.009223852269074</c:v>
                </c:pt>
                <c:pt idx="28077">
                  <c:v>98.009790207916438</c:v>
                </c:pt>
                <c:pt idx="28078">
                  <c:v>98.010356543435705</c:v>
                </c:pt>
                <c:pt idx="28079">
                  <c:v>98.010922858828238</c:v>
                </c:pt>
                <c:pt idx="28080">
                  <c:v>98.011489154095528</c:v>
                </c:pt>
                <c:pt idx="28081">
                  <c:v>98.012055429238927</c:v>
                </c:pt>
                <c:pt idx="28082">
                  <c:v>98.012621684259912</c:v>
                </c:pt>
                <c:pt idx="28083">
                  <c:v>98.01318791915989</c:v>
                </c:pt>
                <c:pt idx="28084">
                  <c:v>98.013754133940324</c:v>
                </c:pt>
                <c:pt idx="28085">
                  <c:v>98.014320328602608</c:v>
                </c:pt>
                <c:pt idx="28086">
                  <c:v>98.014886503148219</c:v>
                </c:pt>
                <c:pt idx="28087">
                  <c:v>98.015452657578535</c:v>
                </c:pt>
                <c:pt idx="28088">
                  <c:v>98.016018791894993</c:v>
                </c:pt>
                <c:pt idx="28089">
                  <c:v>98.016584906099069</c:v>
                </c:pt>
                <c:pt idx="28090">
                  <c:v>98.017151000192143</c:v>
                </c:pt>
                <c:pt idx="28091">
                  <c:v>98.017717074175664</c:v>
                </c:pt>
                <c:pt idx="28092">
                  <c:v>98.018283128051038</c:v>
                </c:pt>
                <c:pt idx="28093">
                  <c:v>98.018849161819759</c:v>
                </c:pt>
                <c:pt idx="28094">
                  <c:v>98.019415175483161</c:v>
                </c:pt>
                <c:pt idx="28095">
                  <c:v>98.019981169042723</c:v>
                </c:pt>
                <c:pt idx="28096">
                  <c:v>98.020547142499893</c:v>
                </c:pt>
                <c:pt idx="28097">
                  <c:v>98.021113095856066</c:v>
                </c:pt>
                <c:pt idx="28098">
                  <c:v>98.021679029112661</c:v>
                </c:pt>
                <c:pt idx="28099">
                  <c:v>98.022244942271158</c:v>
                </c:pt>
                <c:pt idx="28100">
                  <c:v>98.022810835332919</c:v>
                </c:pt>
                <c:pt idx="28101">
                  <c:v>98.023376708299423</c:v>
                </c:pt>
                <c:pt idx="28102">
                  <c:v>98.023942561172078</c:v>
                </c:pt>
                <c:pt idx="28103">
                  <c:v>98.024508393952274</c:v>
                </c:pt>
                <c:pt idx="28104">
                  <c:v>98.025074206641534</c:v>
                </c:pt>
                <c:pt idx="28105">
                  <c:v>98.025639999241164</c:v>
                </c:pt>
                <c:pt idx="28106">
                  <c:v>98.026205771752672</c:v>
                </c:pt>
                <c:pt idx="28107">
                  <c:v>98.026771524177462</c:v>
                </c:pt>
                <c:pt idx="28108">
                  <c:v>98.027337256516986</c:v>
                </c:pt>
                <c:pt idx="28109">
                  <c:v>98.027902968772622</c:v>
                </c:pt>
                <c:pt idx="28110">
                  <c:v>98.028468660945819</c:v>
                </c:pt>
                <c:pt idx="28111">
                  <c:v>98.029034333038013</c:v>
                </c:pt>
                <c:pt idx="28112">
                  <c:v>98.029599985050609</c:v>
                </c:pt>
                <c:pt idx="28113">
                  <c:v>98.030165616985073</c:v>
                </c:pt>
                <c:pt idx="28114">
                  <c:v>98.030731228842768</c:v>
                </c:pt>
                <c:pt idx="28115">
                  <c:v>98.031296820625144</c:v>
                </c:pt>
                <c:pt idx="28116">
                  <c:v>98.03186239233365</c:v>
                </c:pt>
                <c:pt idx="28117">
                  <c:v>98.032427943969708</c:v>
                </c:pt>
                <c:pt idx="28118">
                  <c:v>98.032993475534695</c:v>
                </c:pt>
                <c:pt idx="28119">
                  <c:v>98.033558987030105</c:v>
                </c:pt>
                <c:pt idx="28120">
                  <c:v>98.034124478457301</c:v>
                </c:pt>
                <c:pt idx="28121">
                  <c:v>98.034689949817761</c:v>
                </c:pt>
                <c:pt idx="28122">
                  <c:v>98.035255401112863</c:v>
                </c:pt>
                <c:pt idx="28123">
                  <c:v>98.035820832344072</c:v>
                </c:pt>
                <c:pt idx="28124">
                  <c:v>98.036386243512737</c:v>
                </c:pt>
                <c:pt idx="28125">
                  <c:v>98.036951634620394</c:v>
                </c:pt>
                <c:pt idx="28126">
                  <c:v>98.037517005668363</c:v>
                </c:pt>
                <c:pt idx="28127">
                  <c:v>98.038082356658151</c:v>
                </c:pt>
                <c:pt idx="28128">
                  <c:v>98.038647687591123</c:v>
                </c:pt>
                <c:pt idx="28129">
                  <c:v>98.039212998468699</c:v>
                </c:pt>
                <c:pt idx="28130">
                  <c:v>98.039778289292343</c:v>
                </c:pt>
                <c:pt idx="28131">
                  <c:v>98.040343560063462</c:v>
                </c:pt>
                <c:pt idx="28132">
                  <c:v>98.040908810783449</c:v>
                </c:pt>
                <c:pt idx="28133">
                  <c:v>98.041474041453782</c:v>
                </c:pt>
                <c:pt idx="28134">
                  <c:v>98.042039252075824</c:v>
                </c:pt>
                <c:pt idx="28135">
                  <c:v>98.042604442651054</c:v>
                </c:pt>
                <c:pt idx="28136">
                  <c:v>98.043169613180865</c:v>
                </c:pt>
                <c:pt idx="28137">
                  <c:v>98.043734763666649</c:v>
                </c:pt>
                <c:pt idx="28138">
                  <c:v>98.044299894109898</c:v>
                </c:pt>
                <c:pt idx="28139">
                  <c:v>98.044865004511962</c:v>
                </c:pt>
                <c:pt idx="28140">
                  <c:v>98.04543009487432</c:v>
                </c:pt>
                <c:pt idx="28141">
                  <c:v>98.045995165198335</c:v>
                </c:pt>
                <c:pt idx="28142">
                  <c:v>98.046560215485513</c:v>
                </c:pt>
                <c:pt idx="28143">
                  <c:v>98.047125245737192</c:v>
                </c:pt>
                <c:pt idx="28144">
                  <c:v>98.047690255954819</c:v>
                </c:pt>
                <c:pt idx="28145">
                  <c:v>98.048255246139817</c:v>
                </c:pt>
                <c:pt idx="28146">
                  <c:v>98.048820216293606</c:v>
                </c:pt>
                <c:pt idx="28147">
                  <c:v>98.049385166417636</c:v>
                </c:pt>
                <c:pt idx="28148">
                  <c:v>98.0499500965133</c:v>
                </c:pt>
                <c:pt idx="28149">
                  <c:v>98.050515006582003</c:v>
                </c:pt>
                <c:pt idx="28150">
                  <c:v>98.051079896625154</c:v>
                </c:pt>
                <c:pt idx="28151">
                  <c:v>98.051644766644259</c:v>
                </c:pt>
                <c:pt idx="28152">
                  <c:v>98.052209616640624</c:v>
                </c:pt>
                <c:pt idx="28153">
                  <c:v>98.052774446615757</c:v>
                </c:pt>
                <c:pt idx="28154">
                  <c:v>98.053339256571022</c:v>
                </c:pt>
                <c:pt idx="28155">
                  <c:v>98.053904046507853</c:v>
                </c:pt>
                <c:pt idx="28156">
                  <c:v>98.054468816427686</c:v>
                </c:pt>
                <c:pt idx="28157">
                  <c:v>98.055033566331915</c:v>
                </c:pt>
                <c:pt idx="28158">
                  <c:v>98.055598296222001</c:v>
                </c:pt>
                <c:pt idx="28159">
                  <c:v>98.056163006099311</c:v>
                </c:pt>
                <c:pt idx="28160">
                  <c:v>98.056727695965279</c:v>
                </c:pt>
                <c:pt idx="28161">
                  <c:v>98.057292365821354</c:v>
                </c:pt>
                <c:pt idx="28162">
                  <c:v>98.05785701566893</c:v>
                </c:pt>
                <c:pt idx="28163">
                  <c:v>98.058421645509384</c:v>
                </c:pt>
                <c:pt idx="28164">
                  <c:v>98.058986255344223</c:v>
                </c:pt>
                <c:pt idx="28165">
                  <c:v>98.059550845174797</c:v>
                </c:pt>
                <c:pt idx="28166">
                  <c:v>98.060115415002528</c:v>
                </c:pt>
                <c:pt idx="28167">
                  <c:v>98.060679964828878</c:v>
                </c:pt>
                <c:pt idx="28168">
                  <c:v>98.061244494655199</c:v>
                </c:pt>
                <c:pt idx="28169">
                  <c:v>98.061809004482967</c:v>
                </c:pt>
                <c:pt idx="28170">
                  <c:v>98.062373494313562</c:v>
                </c:pt>
                <c:pt idx="28171">
                  <c:v>98.062937964148446</c:v>
                </c:pt>
                <c:pt idx="28172">
                  <c:v>98.063502413988985</c:v>
                </c:pt>
                <c:pt idx="28173">
                  <c:v>98.064066843836599</c:v>
                </c:pt>
                <c:pt idx="28174">
                  <c:v>98.064631253692696</c:v>
                </c:pt>
                <c:pt idx="28175">
                  <c:v>98.065195643558781</c:v>
                </c:pt>
                <c:pt idx="28176">
                  <c:v>98.065760013436147</c:v>
                </c:pt>
                <c:pt idx="28177">
                  <c:v>98.066324363326302</c:v>
                </c:pt>
                <c:pt idx="28178">
                  <c:v>98.066888693230609</c:v>
                </c:pt>
                <c:pt idx="28179">
                  <c:v>98.067453003150504</c:v>
                </c:pt>
                <c:pt idx="28180">
                  <c:v>98.068017293087422</c:v>
                </c:pt>
                <c:pt idx="28181">
                  <c:v>98.068581563042727</c:v>
                </c:pt>
                <c:pt idx="28182">
                  <c:v>98.069145813017883</c:v>
                </c:pt>
                <c:pt idx="28183">
                  <c:v>98.069710043014254</c:v>
                </c:pt>
                <c:pt idx="28184">
                  <c:v>98.070274253033318</c:v>
                </c:pt>
                <c:pt idx="28185">
                  <c:v>98.07083844307644</c:v>
                </c:pt>
                <c:pt idx="28186">
                  <c:v>98.071402613145025</c:v>
                </c:pt>
                <c:pt idx="28187">
                  <c:v>98.071966763240553</c:v>
                </c:pt>
                <c:pt idx="28188">
                  <c:v>98.072530893364387</c:v>
                </c:pt>
                <c:pt idx="28189">
                  <c:v>98.073095003517963</c:v>
                </c:pt>
                <c:pt idx="28190">
                  <c:v>98.073659093702688</c:v>
                </c:pt>
                <c:pt idx="28191">
                  <c:v>98.074223163919925</c:v>
                </c:pt>
                <c:pt idx="28192">
                  <c:v>98.074787214171167</c:v>
                </c:pt>
                <c:pt idx="28193">
                  <c:v>98.075351244457821</c:v>
                </c:pt>
                <c:pt idx="28194">
                  <c:v>98.07591525478125</c:v>
                </c:pt>
                <c:pt idx="28195">
                  <c:v>98.076479245142892</c:v>
                </c:pt>
                <c:pt idx="28196">
                  <c:v>98.077043215544137</c:v>
                </c:pt>
                <c:pt idx="28197">
                  <c:v>98.077607165986464</c:v>
                </c:pt>
                <c:pt idx="28198">
                  <c:v>98.078171096471209</c:v>
                </c:pt>
                <c:pt idx="28199">
                  <c:v>98.078735006999835</c:v>
                </c:pt>
                <c:pt idx="28200">
                  <c:v>98.079298897573736</c:v>
                </c:pt>
                <c:pt idx="28201">
                  <c:v>98.079862768194317</c:v>
                </c:pt>
                <c:pt idx="28202">
                  <c:v>98.080426618863001</c:v>
                </c:pt>
                <c:pt idx="28203">
                  <c:v>98.080990449581179</c:v>
                </c:pt>
                <c:pt idx="28204">
                  <c:v>98.081554260350316</c:v>
                </c:pt>
                <c:pt idx="28205">
                  <c:v>98.082118051171761</c:v>
                </c:pt>
                <c:pt idx="28206">
                  <c:v>98.082681822046965</c:v>
                </c:pt>
                <c:pt idx="28207">
                  <c:v>98.083245572977333</c:v>
                </c:pt>
                <c:pt idx="28208">
                  <c:v>98.083809303964259</c:v>
                </c:pt>
                <c:pt idx="28209">
                  <c:v>98.084373015009163</c:v>
                </c:pt>
                <c:pt idx="28210">
                  <c:v>98.084936706113453</c:v>
                </c:pt>
                <c:pt idx="28211">
                  <c:v>98.085500377278549</c:v>
                </c:pt>
                <c:pt idx="28212">
                  <c:v>98.086064028505874</c:v>
                </c:pt>
                <c:pt idx="28213">
                  <c:v>98.086627659796818</c:v>
                </c:pt>
                <c:pt idx="28214">
                  <c:v>98.087191271152776</c:v>
                </c:pt>
                <c:pt idx="28215">
                  <c:v>98.08775486257521</c:v>
                </c:pt>
                <c:pt idx="28216">
                  <c:v>98.088318434065471</c:v>
                </c:pt>
                <c:pt idx="28217">
                  <c:v>98.08888198562498</c:v>
                </c:pt>
                <c:pt idx="28218">
                  <c:v>98.089445517255186</c:v>
                </c:pt>
                <c:pt idx="28219">
                  <c:v>98.090009028957482</c:v>
                </c:pt>
                <c:pt idx="28220">
                  <c:v>98.090572520733247</c:v>
                </c:pt>
                <c:pt idx="28221">
                  <c:v>98.091135992583929</c:v>
                </c:pt>
                <c:pt idx="28222">
                  <c:v>98.091699444510908</c:v>
                </c:pt>
                <c:pt idx="28223">
                  <c:v>98.092262876515605</c:v>
                </c:pt>
                <c:pt idx="28224">
                  <c:v>98.09282628859944</c:v>
                </c:pt>
                <c:pt idx="28225">
                  <c:v>98.093389680763806</c:v>
                </c:pt>
                <c:pt idx="28226">
                  <c:v>98.093953053010111</c:v>
                </c:pt>
                <c:pt idx="28227">
                  <c:v>98.094516405339775</c:v>
                </c:pt>
                <c:pt idx="28228">
                  <c:v>98.095079737754205</c:v>
                </c:pt>
                <c:pt idx="28229">
                  <c:v>98.095643050254793</c:v>
                </c:pt>
                <c:pt idx="28230">
                  <c:v>98.096206342842976</c:v>
                </c:pt>
                <c:pt idx="28231">
                  <c:v>98.096769615520103</c:v>
                </c:pt>
                <c:pt idx="28232">
                  <c:v>98.097332868287651</c:v>
                </c:pt>
                <c:pt idx="28233">
                  <c:v>98.097896101147001</c:v>
                </c:pt>
                <c:pt idx="28234">
                  <c:v>98.098459314099557</c:v>
                </c:pt>
                <c:pt idx="28235">
                  <c:v>98.099022507146714</c:v>
                </c:pt>
                <c:pt idx="28236">
                  <c:v>98.099585680289891</c:v>
                </c:pt>
                <c:pt idx="28237">
                  <c:v>98.100148833530511</c:v>
                </c:pt>
                <c:pt idx="28238">
                  <c:v>98.100711966869966</c:v>
                </c:pt>
                <c:pt idx="28239">
                  <c:v>98.101275080309662</c:v>
                </c:pt>
                <c:pt idx="28240">
                  <c:v>98.101838173850979</c:v>
                </c:pt>
                <c:pt idx="28241">
                  <c:v>98.102401247495379</c:v>
                </c:pt>
                <c:pt idx="28242">
                  <c:v>98.102964301244214</c:v>
                </c:pt>
                <c:pt idx="28243">
                  <c:v>98.103527335098946</c:v>
                </c:pt>
                <c:pt idx="28244">
                  <c:v>98.104090349060911</c:v>
                </c:pt>
                <c:pt idx="28245">
                  <c:v>98.104653343131574</c:v>
                </c:pt>
                <c:pt idx="28246">
                  <c:v>98.105216317312326</c:v>
                </c:pt>
                <c:pt idx="28247">
                  <c:v>98.105779271604547</c:v>
                </c:pt>
                <c:pt idx="28248">
                  <c:v>98.106342206009685</c:v>
                </c:pt>
                <c:pt idx="28249">
                  <c:v>98.106905120529092</c:v>
                </c:pt>
                <c:pt idx="28250">
                  <c:v>98.107468015164201</c:v>
                </c:pt>
                <c:pt idx="28251">
                  <c:v>98.108030889916449</c:v>
                </c:pt>
                <c:pt idx="28252">
                  <c:v>98.108593744787186</c:v>
                </c:pt>
                <c:pt idx="28253">
                  <c:v>98.10915657977786</c:v>
                </c:pt>
                <c:pt idx="28254">
                  <c:v>98.109719394889822</c:v>
                </c:pt>
                <c:pt idx="28255">
                  <c:v>98.110282190124536</c:v>
                </c:pt>
                <c:pt idx="28256">
                  <c:v>98.110844965483352</c:v>
                </c:pt>
                <c:pt idx="28257">
                  <c:v>98.111407720967733</c:v>
                </c:pt>
                <c:pt idx="28258">
                  <c:v>98.111970456579016</c:v>
                </c:pt>
                <c:pt idx="28259">
                  <c:v>98.112533172318663</c:v>
                </c:pt>
                <c:pt idx="28260">
                  <c:v>98.11309586818804</c:v>
                </c:pt>
                <c:pt idx="28261">
                  <c:v>98.113658544188567</c:v>
                </c:pt>
                <c:pt idx="28262">
                  <c:v>98.114221200321651</c:v>
                </c:pt>
                <c:pt idx="28263">
                  <c:v>98.114783836588686</c:v>
                </c:pt>
                <c:pt idx="28264">
                  <c:v>98.115346452991062</c:v>
                </c:pt>
                <c:pt idx="28265">
                  <c:v>98.115909049530217</c:v>
                </c:pt>
                <c:pt idx="28266">
                  <c:v>98.116471626207542</c:v>
                </c:pt>
                <c:pt idx="28267">
                  <c:v>98.117034183024415</c:v>
                </c:pt>
                <c:pt idx="28268">
                  <c:v>98.117596719982217</c:v>
                </c:pt>
                <c:pt idx="28269">
                  <c:v>98.118159237082409</c:v>
                </c:pt>
                <c:pt idx="28270">
                  <c:v>98.118721734326385</c:v>
                </c:pt>
                <c:pt idx="28271">
                  <c:v>98.119284211715538</c:v>
                </c:pt>
                <c:pt idx="28272">
                  <c:v>98.119846669251245</c:v>
                </c:pt>
                <c:pt idx="28273">
                  <c:v>98.120409106934929</c:v>
                </c:pt>
                <c:pt idx="28274">
                  <c:v>98.120971524767995</c:v>
                </c:pt>
                <c:pt idx="28275">
                  <c:v>98.121533922751823</c:v>
                </c:pt>
                <c:pt idx="28276">
                  <c:v>98.122096300887833</c:v>
                </c:pt>
                <c:pt idx="28277">
                  <c:v>98.122658659177432</c:v>
                </c:pt>
                <c:pt idx="28278">
                  <c:v>98.123220997621985</c:v>
                </c:pt>
                <c:pt idx="28279">
                  <c:v>98.123783316222941</c:v>
                </c:pt>
                <c:pt idx="28280">
                  <c:v>98.124345614981664</c:v>
                </c:pt>
                <c:pt idx="28281">
                  <c:v>98.124907893899575</c:v>
                </c:pt>
                <c:pt idx="28282">
                  <c:v>98.125470152978053</c:v>
                </c:pt>
                <c:pt idx="28283">
                  <c:v>98.126032392218548</c:v>
                </c:pt>
                <c:pt idx="28284">
                  <c:v>98.126594611622394</c:v>
                </c:pt>
                <c:pt idx="28285">
                  <c:v>98.127156811191014</c:v>
                </c:pt>
                <c:pt idx="28286">
                  <c:v>98.127718990925842</c:v>
                </c:pt>
                <c:pt idx="28287">
                  <c:v>98.128281150828201</c:v>
                </c:pt>
                <c:pt idx="28288">
                  <c:v>98.128843290899582</c:v>
                </c:pt>
                <c:pt idx="28289">
                  <c:v>98.12940541114132</c:v>
                </c:pt>
                <c:pt idx="28290">
                  <c:v>98.129967511554824</c:v>
                </c:pt>
                <c:pt idx="28291">
                  <c:v>98.130529592141542</c:v>
                </c:pt>
                <c:pt idx="28292">
                  <c:v>98.131091652902796</c:v>
                </c:pt>
                <c:pt idx="28293">
                  <c:v>98.131653693840022</c:v>
                </c:pt>
                <c:pt idx="28294">
                  <c:v>98.132215714954626</c:v>
                </c:pt>
                <c:pt idx="28295">
                  <c:v>98.132777716248</c:v>
                </c:pt>
                <c:pt idx="28296">
                  <c:v>98.133339697721539</c:v>
                </c:pt>
                <c:pt idx="28297">
                  <c:v>98.133901659376647</c:v>
                </c:pt>
                <c:pt idx="28298">
                  <c:v>98.134463601214733</c:v>
                </c:pt>
                <c:pt idx="28299">
                  <c:v>98.135025523237147</c:v>
                </c:pt>
                <c:pt idx="28300">
                  <c:v>98.135587425445323</c:v>
                </c:pt>
                <c:pt idx="28301">
                  <c:v>98.136149307840682</c:v>
                </c:pt>
                <c:pt idx="28302">
                  <c:v>98.136711170424562</c:v>
                </c:pt>
                <c:pt idx="28303">
                  <c:v>98.13727301319841</c:v>
                </c:pt>
                <c:pt idx="28304">
                  <c:v>98.137834836163591</c:v>
                </c:pt>
                <c:pt idx="28305">
                  <c:v>98.138396639321513</c:v>
                </c:pt>
                <c:pt idx="28306">
                  <c:v>98.138958422673582</c:v>
                </c:pt>
                <c:pt idx="28307">
                  <c:v>98.139520186221176</c:v>
                </c:pt>
                <c:pt idx="28308">
                  <c:v>98.140081929965689</c:v>
                </c:pt>
                <c:pt idx="28309">
                  <c:v>98.140643653908569</c:v>
                </c:pt>
                <c:pt idx="28310">
                  <c:v>98.141205358051138</c:v>
                </c:pt>
                <c:pt idx="28311">
                  <c:v>98.141767042394861</c:v>
                </c:pt>
                <c:pt idx="28312">
                  <c:v>98.142328706941058</c:v>
                </c:pt>
                <c:pt idx="28313">
                  <c:v>98.142890351691193</c:v>
                </c:pt>
                <c:pt idx="28314">
                  <c:v>98.143451976646617</c:v>
                </c:pt>
                <c:pt idx="28315">
                  <c:v>98.144013581808764</c:v>
                </c:pt>
                <c:pt idx="28316">
                  <c:v>98.144575167178999</c:v>
                </c:pt>
                <c:pt idx="28317">
                  <c:v>98.145136732758715</c:v>
                </c:pt>
                <c:pt idx="28318">
                  <c:v>98.145698278549332</c:v>
                </c:pt>
                <c:pt idx="28319">
                  <c:v>98.146259804552201</c:v>
                </c:pt>
                <c:pt idx="28320">
                  <c:v>98.146821310768772</c:v>
                </c:pt>
                <c:pt idx="28321">
                  <c:v>98.147382797200407</c:v>
                </c:pt>
                <c:pt idx="28322">
                  <c:v>98.147944263848515</c:v>
                </c:pt>
                <c:pt idx="28323">
                  <c:v>98.148505710714474</c:v>
                </c:pt>
                <c:pt idx="28324">
                  <c:v>98.149067137799662</c:v>
                </c:pt>
                <c:pt idx="28325">
                  <c:v>98.149628545105543</c:v>
                </c:pt>
                <c:pt idx="28326">
                  <c:v>98.150189932633424</c:v>
                </c:pt>
                <c:pt idx="28327">
                  <c:v>98.150751300384727</c:v>
                </c:pt>
                <c:pt idx="28328">
                  <c:v>98.151312648360886</c:v>
                </c:pt>
                <c:pt idx="28329">
                  <c:v>98.151873976563266</c:v>
                </c:pt>
                <c:pt idx="28330">
                  <c:v>98.15243528499326</c:v>
                </c:pt>
                <c:pt idx="28331">
                  <c:v>98.152996573652231</c:v>
                </c:pt>
                <c:pt idx="28332">
                  <c:v>98.15355784254163</c:v>
                </c:pt>
                <c:pt idx="28333">
                  <c:v>98.154119091662778</c:v>
                </c:pt>
                <c:pt idx="28334">
                  <c:v>98.154680321017153</c:v>
                </c:pt>
                <c:pt idx="28335">
                  <c:v>98.155241530606091</c:v>
                </c:pt>
                <c:pt idx="28336">
                  <c:v>98.155802720430984</c:v>
                </c:pt>
                <c:pt idx="28337">
                  <c:v>98.156363890493253</c:v>
                </c:pt>
                <c:pt idx="28338">
                  <c:v>98.156925040794277</c:v>
                </c:pt>
                <c:pt idx="28339">
                  <c:v>98.157486171335435</c:v>
                </c:pt>
                <c:pt idx="28340">
                  <c:v>98.158047282118119</c:v>
                </c:pt>
                <c:pt idx="28341">
                  <c:v>98.158608373143721</c:v>
                </c:pt>
                <c:pt idx="28342">
                  <c:v>98.159169444413664</c:v>
                </c:pt>
                <c:pt idx="28343">
                  <c:v>98.15973049592931</c:v>
                </c:pt>
                <c:pt idx="28344">
                  <c:v>98.160291527692038</c:v>
                </c:pt>
                <c:pt idx="28345">
                  <c:v>98.160852539703271</c:v>
                </c:pt>
                <c:pt idx="28346">
                  <c:v>98.161413531964371</c:v>
                </c:pt>
                <c:pt idx="28347">
                  <c:v>98.16197450447676</c:v>
                </c:pt>
                <c:pt idx="28348">
                  <c:v>98.162535457241816</c:v>
                </c:pt>
                <c:pt idx="28349">
                  <c:v>98.16309639026089</c:v>
                </c:pt>
                <c:pt idx="28350">
                  <c:v>98.163657303535459</c:v>
                </c:pt>
                <c:pt idx="28351">
                  <c:v>98.164218197066802</c:v>
                </c:pt>
                <c:pt idx="28352">
                  <c:v>98.164779070856397</c:v>
                </c:pt>
                <c:pt idx="28353">
                  <c:v>98.165339924905595</c:v>
                </c:pt>
                <c:pt idx="28354">
                  <c:v>98.165900759215816</c:v>
                </c:pt>
                <c:pt idx="28355">
                  <c:v>98.166461573788411</c:v>
                </c:pt>
                <c:pt idx="28356">
                  <c:v>98.167022368624785</c:v>
                </c:pt>
                <c:pt idx="28357">
                  <c:v>98.167583143726318</c:v>
                </c:pt>
                <c:pt idx="28358">
                  <c:v>98.168143899094432</c:v>
                </c:pt>
                <c:pt idx="28359">
                  <c:v>98.168704634730474</c:v>
                </c:pt>
                <c:pt idx="28360">
                  <c:v>98.169265350635854</c:v>
                </c:pt>
                <c:pt idx="28361">
                  <c:v>98.169826046811963</c:v>
                </c:pt>
                <c:pt idx="28362">
                  <c:v>98.170386723260179</c:v>
                </c:pt>
                <c:pt idx="28363">
                  <c:v>98.170947379981882</c:v>
                </c:pt>
                <c:pt idx="28364">
                  <c:v>98.171508016978507</c:v>
                </c:pt>
                <c:pt idx="28365">
                  <c:v>98.172068634251374</c:v>
                </c:pt>
                <c:pt idx="28366">
                  <c:v>98.172629231801935</c:v>
                </c:pt>
                <c:pt idx="28367">
                  <c:v>98.173189809631509</c:v>
                </c:pt>
                <c:pt idx="28368">
                  <c:v>98.173750367741562</c:v>
                </c:pt>
                <c:pt idx="28369">
                  <c:v>98.1743109061334</c:v>
                </c:pt>
                <c:pt idx="28370">
                  <c:v>98.174871424808472</c:v>
                </c:pt>
                <c:pt idx="28371">
                  <c:v>98.175431923768159</c:v>
                </c:pt>
                <c:pt idx="28372">
                  <c:v>98.175992403013808</c:v>
                </c:pt>
                <c:pt idx="28373">
                  <c:v>98.176552862546856</c:v>
                </c:pt>
                <c:pt idx="28374">
                  <c:v>98.177113302368639</c:v>
                </c:pt>
                <c:pt idx="28375">
                  <c:v>98.177673722480577</c:v>
                </c:pt>
                <c:pt idx="28376">
                  <c:v>98.178234122884064</c:v>
                </c:pt>
                <c:pt idx="28377">
                  <c:v>98.178794503580463</c:v>
                </c:pt>
                <c:pt idx="28378">
                  <c:v>98.179354864571152</c:v>
                </c:pt>
                <c:pt idx="28379">
                  <c:v>98.17991520585754</c:v>
                </c:pt>
                <c:pt idx="28380">
                  <c:v>98.180475527441004</c:v>
                </c:pt>
                <c:pt idx="28381">
                  <c:v>98.181035829322951</c:v>
                </c:pt>
                <c:pt idx="28382">
                  <c:v>98.181596111504703</c:v>
                </c:pt>
                <c:pt idx="28383">
                  <c:v>98.182156373987709</c:v>
                </c:pt>
                <c:pt idx="28384">
                  <c:v>98.182716616773334</c:v>
                </c:pt>
                <c:pt idx="28385">
                  <c:v>98.18327683986297</c:v>
                </c:pt>
                <c:pt idx="28386">
                  <c:v>98.183837043257981</c:v>
                </c:pt>
                <c:pt idx="28387">
                  <c:v>98.184397226959803</c:v>
                </c:pt>
                <c:pt idx="28388">
                  <c:v>98.184957390969728</c:v>
                </c:pt>
                <c:pt idx="28389">
                  <c:v>98.185517535289222</c:v>
                </c:pt>
                <c:pt idx="28390">
                  <c:v>98.186077659919647</c:v>
                </c:pt>
                <c:pt idx="28391">
                  <c:v>98.186637764862368</c:v>
                </c:pt>
                <c:pt idx="28392">
                  <c:v>98.187197850118764</c:v>
                </c:pt>
                <c:pt idx="28393">
                  <c:v>98.18775791569027</c:v>
                </c:pt>
                <c:pt idx="28394">
                  <c:v>98.188317961578221</c:v>
                </c:pt>
                <c:pt idx="28395">
                  <c:v>98.188877987784025</c:v>
                </c:pt>
                <c:pt idx="28396">
                  <c:v>98.18943799430906</c:v>
                </c:pt>
                <c:pt idx="28397">
                  <c:v>98.189997981154704</c:v>
                </c:pt>
                <c:pt idx="28398">
                  <c:v>98.190557948322336</c:v>
                </c:pt>
                <c:pt idx="28399">
                  <c:v>98.191117895813349</c:v>
                </c:pt>
                <c:pt idx="28400">
                  <c:v>98.191677823629107</c:v>
                </c:pt>
                <c:pt idx="28401">
                  <c:v>98.19223773177103</c:v>
                </c:pt>
                <c:pt idx="28402">
                  <c:v>98.192797620240484</c:v>
                </c:pt>
                <c:pt idx="28403">
                  <c:v>98.193357489038817</c:v>
                </c:pt>
                <c:pt idx="28404">
                  <c:v>98.193917338167452</c:v>
                </c:pt>
                <c:pt idx="28405">
                  <c:v>98.194477167627795</c:v>
                </c:pt>
                <c:pt idx="28406">
                  <c:v>98.19503697742114</c:v>
                </c:pt>
                <c:pt idx="28407">
                  <c:v>98.195596767548935</c:v>
                </c:pt>
                <c:pt idx="28408">
                  <c:v>98.196156538012573</c:v>
                </c:pt>
                <c:pt idx="28409">
                  <c:v>98.196716288813363</c:v>
                </c:pt>
                <c:pt idx="28410">
                  <c:v>98.197276019952753</c:v>
                </c:pt>
                <c:pt idx="28411">
                  <c:v>98.197835731432122</c:v>
                </c:pt>
                <c:pt idx="28412">
                  <c:v>98.198395423252819</c:v>
                </c:pt>
                <c:pt idx="28413">
                  <c:v>98.198955095416224</c:v>
                </c:pt>
                <c:pt idx="28414">
                  <c:v>98.199514747923772</c:v>
                </c:pt>
                <c:pt idx="28415">
                  <c:v>98.200074380776755</c:v>
                </c:pt>
                <c:pt idx="28416">
                  <c:v>98.200633993976652</c:v>
                </c:pt>
                <c:pt idx="28417">
                  <c:v>98.20119358752477</c:v>
                </c:pt>
                <c:pt idx="28418">
                  <c:v>98.201753161422516</c:v>
                </c:pt>
                <c:pt idx="28419">
                  <c:v>98.202312715671255</c:v>
                </c:pt>
                <c:pt idx="28420">
                  <c:v>98.202872250272392</c:v>
                </c:pt>
                <c:pt idx="28421">
                  <c:v>98.203431765227279</c:v>
                </c:pt>
                <c:pt idx="28422">
                  <c:v>98.203991260537336</c:v>
                </c:pt>
                <c:pt idx="28423">
                  <c:v>98.204550736203871</c:v>
                </c:pt>
                <c:pt idx="28424">
                  <c:v>98.205110192228375</c:v>
                </c:pt>
                <c:pt idx="28425">
                  <c:v>98.2056696286121</c:v>
                </c:pt>
                <c:pt idx="28426">
                  <c:v>98.206229045356523</c:v>
                </c:pt>
                <c:pt idx="28427">
                  <c:v>98.206788442462994</c:v>
                </c:pt>
                <c:pt idx="28428">
                  <c:v>98.207347819932849</c:v>
                </c:pt>
                <c:pt idx="28429">
                  <c:v>98.207907177767524</c:v>
                </c:pt>
                <c:pt idx="28430">
                  <c:v>98.208466515968368</c:v>
                </c:pt>
                <c:pt idx="28431">
                  <c:v>98.20902583453676</c:v>
                </c:pt>
                <c:pt idx="28432">
                  <c:v>98.209585133474093</c:v>
                </c:pt>
                <c:pt idx="28433">
                  <c:v>98.210144412781744</c:v>
                </c:pt>
                <c:pt idx="28434">
                  <c:v>98.210703672461065</c:v>
                </c:pt>
                <c:pt idx="28435">
                  <c:v>98.211262912513448</c:v>
                </c:pt>
                <c:pt idx="28436">
                  <c:v>98.211822132940313</c:v>
                </c:pt>
                <c:pt idx="28437">
                  <c:v>98.212381333742954</c:v>
                </c:pt>
                <c:pt idx="28438">
                  <c:v>98.212940514922835</c:v>
                </c:pt>
                <c:pt idx="28439">
                  <c:v>98.213499676481248</c:v>
                </c:pt>
                <c:pt idx="28440">
                  <c:v>98.21405881841963</c:v>
                </c:pt>
                <c:pt idx="28441">
                  <c:v>98.21461794073933</c:v>
                </c:pt>
                <c:pt idx="28442">
                  <c:v>98.21517704344177</c:v>
                </c:pt>
                <c:pt idx="28443">
                  <c:v>98.215736126528256</c:v>
                </c:pt>
                <c:pt idx="28444">
                  <c:v>98.21629519000021</c:v>
                </c:pt>
                <c:pt idx="28445">
                  <c:v>98.216854233859024</c:v>
                </c:pt>
                <c:pt idx="28446">
                  <c:v>98.217413258106021</c:v>
                </c:pt>
                <c:pt idx="28447">
                  <c:v>98.217972262742606</c:v>
                </c:pt>
                <c:pt idx="28448">
                  <c:v>98.218531247770173</c:v>
                </c:pt>
                <c:pt idx="28449">
                  <c:v>98.219090213190057</c:v>
                </c:pt>
                <c:pt idx="28450">
                  <c:v>98.219649159003652</c:v>
                </c:pt>
                <c:pt idx="28451">
                  <c:v>98.220208085212349</c:v>
                </c:pt>
                <c:pt idx="28452">
                  <c:v>98.220766991817499</c:v>
                </c:pt>
                <c:pt idx="28453">
                  <c:v>98.221325878820522</c:v>
                </c:pt>
                <c:pt idx="28454">
                  <c:v>98.221884746222727</c:v>
                </c:pt>
                <c:pt idx="28455">
                  <c:v>98.222443594025535</c:v>
                </c:pt>
                <c:pt idx="28456">
                  <c:v>98.22300242223028</c:v>
                </c:pt>
                <c:pt idx="28457">
                  <c:v>98.223561230838399</c:v>
                </c:pt>
                <c:pt idx="28458">
                  <c:v>98.224120019851227</c:v>
                </c:pt>
                <c:pt idx="28459">
                  <c:v>98.224678789270115</c:v>
                </c:pt>
                <c:pt idx="28460">
                  <c:v>98.225237539096469</c:v>
                </c:pt>
                <c:pt idx="28461">
                  <c:v>98.225796269331667</c:v>
                </c:pt>
                <c:pt idx="28462">
                  <c:v>98.226354979977089</c:v>
                </c:pt>
                <c:pt idx="28463">
                  <c:v>98.226913671034069</c:v>
                </c:pt>
                <c:pt idx="28464">
                  <c:v>98.227472342504001</c:v>
                </c:pt>
                <c:pt idx="28465">
                  <c:v>98.228030994388305</c:v>
                </c:pt>
                <c:pt idx="28466">
                  <c:v>98.228589626688276</c:v>
                </c:pt>
                <c:pt idx="28467">
                  <c:v>98.229148239405305</c:v>
                </c:pt>
                <c:pt idx="28468">
                  <c:v>98.229706832540813</c:v>
                </c:pt>
                <c:pt idx="28469">
                  <c:v>98.230265406096123</c:v>
                </c:pt>
                <c:pt idx="28470">
                  <c:v>98.230823960072669</c:v>
                </c:pt>
                <c:pt idx="28471">
                  <c:v>98.231382494471745</c:v>
                </c:pt>
                <c:pt idx="28472">
                  <c:v>98.231941009294772</c:v>
                </c:pt>
                <c:pt idx="28473">
                  <c:v>98.232499504543071</c:v>
                </c:pt>
                <c:pt idx="28474">
                  <c:v>98.233057980218106</c:v>
                </c:pt>
                <c:pt idx="28475">
                  <c:v>98.233616436321171</c:v>
                </c:pt>
                <c:pt idx="28476">
                  <c:v>98.234174872853657</c:v>
                </c:pt>
                <c:pt idx="28477">
                  <c:v>98.234733289816944</c:v>
                </c:pt>
                <c:pt idx="28478">
                  <c:v>98.23529168721241</c:v>
                </c:pt>
                <c:pt idx="28479">
                  <c:v>98.235850065041419</c:v>
                </c:pt>
                <c:pt idx="28480">
                  <c:v>98.236408423305335</c:v>
                </c:pt>
                <c:pt idx="28481">
                  <c:v>98.236966762005522</c:v>
                </c:pt>
                <c:pt idx="28482">
                  <c:v>98.237525081143389</c:v>
                </c:pt>
                <c:pt idx="28483">
                  <c:v>98.238083380720255</c:v>
                </c:pt>
                <c:pt idx="28484">
                  <c:v>98.238641660737528</c:v>
                </c:pt>
                <c:pt idx="28485">
                  <c:v>98.239199921196558</c:v>
                </c:pt>
                <c:pt idx="28486">
                  <c:v>98.239758162098738</c:v>
                </c:pt>
                <c:pt idx="28487">
                  <c:v>98.240316383445418</c:v>
                </c:pt>
                <c:pt idx="28488">
                  <c:v>98.240874585237975</c:v>
                </c:pt>
                <c:pt idx="28489">
                  <c:v>98.241432767477761</c:v>
                </c:pt>
                <c:pt idx="28490">
                  <c:v>98.241990930166196</c:v>
                </c:pt>
                <c:pt idx="28491">
                  <c:v>98.242549073304573</c:v>
                </c:pt>
                <c:pt idx="28492">
                  <c:v>98.243107196894329</c:v>
                </c:pt>
                <c:pt idx="28493">
                  <c:v>98.24366530093684</c:v>
                </c:pt>
                <c:pt idx="28494">
                  <c:v>98.244223385433401</c:v>
                </c:pt>
                <c:pt idx="28495">
                  <c:v>98.24478145038546</c:v>
                </c:pt>
                <c:pt idx="28496">
                  <c:v>98.245339495794326</c:v>
                </c:pt>
                <c:pt idx="28497">
                  <c:v>98.245897521661362</c:v>
                </c:pt>
                <c:pt idx="28498">
                  <c:v>98.246455527988033</c:v>
                </c:pt>
                <c:pt idx="28499">
                  <c:v>98.247013514775603</c:v>
                </c:pt>
                <c:pt idx="28500">
                  <c:v>98.247571482025464</c:v>
                </c:pt>
                <c:pt idx="28501">
                  <c:v>98.248129429739024</c:v>
                </c:pt>
                <c:pt idx="28502">
                  <c:v>98.248687357917618</c:v>
                </c:pt>
                <c:pt idx="28503">
                  <c:v>98.249245266562639</c:v>
                </c:pt>
                <c:pt idx="28504">
                  <c:v>98.249803155675437</c:v>
                </c:pt>
                <c:pt idx="28505">
                  <c:v>98.250361025257334</c:v>
                </c:pt>
                <c:pt idx="28506">
                  <c:v>98.250918875309765</c:v>
                </c:pt>
                <c:pt idx="28507">
                  <c:v>98.251476705834108</c:v>
                </c:pt>
                <c:pt idx="28508">
                  <c:v>98.252034516831671</c:v>
                </c:pt>
                <c:pt idx="28509">
                  <c:v>98.252592308303861</c:v>
                </c:pt>
                <c:pt idx="28510">
                  <c:v>98.253150080251999</c:v>
                </c:pt>
                <c:pt idx="28511">
                  <c:v>98.253707832677534</c:v>
                </c:pt>
                <c:pt idx="28512">
                  <c:v>98.254265565581733</c:v>
                </c:pt>
                <c:pt idx="28513">
                  <c:v>98.254823278966043</c:v>
                </c:pt>
                <c:pt idx="28514">
                  <c:v>98.255380972831802</c:v>
                </c:pt>
                <c:pt idx="28515">
                  <c:v>98.255938647180358</c:v>
                </c:pt>
                <c:pt idx="28516">
                  <c:v>98.25649630201309</c:v>
                </c:pt>
                <c:pt idx="28517">
                  <c:v>98.257053937331378</c:v>
                </c:pt>
                <c:pt idx="28518">
                  <c:v>98.257611553136584</c:v>
                </c:pt>
                <c:pt idx="28519">
                  <c:v>98.258169149430046</c:v>
                </c:pt>
                <c:pt idx="28520">
                  <c:v>98.258726726213155</c:v>
                </c:pt>
                <c:pt idx="28521">
                  <c:v>98.259284283487276</c:v>
                </c:pt>
                <c:pt idx="28522">
                  <c:v>98.259841821253758</c:v>
                </c:pt>
                <c:pt idx="28523">
                  <c:v>98.260399339514009</c:v>
                </c:pt>
                <c:pt idx="28524">
                  <c:v>98.260956838269337</c:v>
                </c:pt>
                <c:pt idx="28525">
                  <c:v>98.261514317521105</c:v>
                </c:pt>
                <c:pt idx="28526">
                  <c:v>98.262071777270748</c:v>
                </c:pt>
                <c:pt idx="28527">
                  <c:v>98.262629217519574</c:v>
                </c:pt>
                <c:pt idx="28528">
                  <c:v>98.263186638268934</c:v>
                </c:pt>
                <c:pt idx="28529">
                  <c:v>98.263744039520247</c:v>
                </c:pt>
                <c:pt idx="28530">
                  <c:v>98.264301421274851</c:v>
                </c:pt>
                <c:pt idx="28531">
                  <c:v>98.264858783534095</c:v>
                </c:pt>
                <c:pt idx="28532">
                  <c:v>98.265416126299371</c:v>
                </c:pt>
                <c:pt idx="28533">
                  <c:v>98.265973449572002</c:v>
                </c:pt>
                <c:pt idx="28534">
                  <c:v>98.266530753353379</c:v>
                </c:pt>
                <c:pt idx="28535">
                  <c:v>98.267088037644868</c:v>
                </c:pt>
                <c:pt idx="28536">
                  <c:v>98.267645302447832</c:v>
                </c:pt>
                <c:pt idx="28537">
                  <c:v>98.268202547763622</c:v>
                </c:pt>
                <c:pt idx="28538">
                  <c:v>98.268759773593601</c:v>
                </c:pt>
                <c:pt idx="28539">
                  <c:v>98.269316979939134</c:v>
                </c:pt>
                <c:pt idx="28540">
                  <c:v>98.2698741668016</c:v>
                </c:pt>
                <c:pt idx="28541">
                  <c:v>98.270431334182348</c:v>
                </c:pt>
                <c:pt idx="28542">
                  <c:v>98.270988482082728</c:v>
                </c:pt>
                <c:pt idx="28543">
                  <c:v>98.27154561050412</c:v>
                </c:pt>
                <c:pt idx="28544">
                  <c:v>98.272102719447901</c:v>
                </c:pt>
                <c:pt idx="28545">
                  <c:v>98.272659808915392</c:v>
                </c:pt>
                <c:pt idx="28546">
                  <c:v>98.273216878907988</c:v>
                </c:pt>
                <c:pt idx="28547">
                  <c:v>98.273773929427037</c:v>
                </c:pt>
                <c:pt idx="28548">
                  <c:v>98.274330960473876</c:v>
                </c:pt>
                <c:pt idx="28549">
                  <c:v>98.274887972049896</c:v>
                </c:pt>
                <c:pt idx="28550">
                  <c:v>98.275444964156463</c:v>
                </c:pt>
                <c:pt idx="28551">
                  <c:v>98.276001936794955</c:v>
                </c:pt>
                <c:pt idx="28552">
                  <c:v>98.276558889966694</c:v>
                </c:pt>
                <c:pt idx="28553">
                  <c:v>98.277115823673043</c:v>
                </c:pt>
                <c:pt idx="28554">
                  <c:v>98.277672737915367</c:v>
                </c:pt>
                <c:pt idx="28555">
                  <c:v>98.27822963269503</c:v>
                </c:pt>
                <c:pt idx="28556">
                  <c:v>98.278786508013411</c:v>
                </c:pt>
                <c:pt idx="28557">
                  <c:v>98.279343363871845</c:v>
                </c:pt>
                <c:pt idx="28558">
                  <c:v>98.279900200271726</c:v>
                </c:pt>
                <c:pt idx="28559">
                  <c:v>98.28045701721436</c:v>
                </c:pt>
                <c:pt idx="28560">
                  <c:v>98.281013814701126</c:v>
                </c:pt>
                <c:pt idx="28561">
                  <c:v>98.281570592733416</c:v>
                </c:pt>
                <c:pt idx="28562">
                  <c:v>98.282127351312567</c:v>
                </c:pt>
                <c:pt idx="28563">
                  <c:v>98.282684090439929</c:v>
                </c:pt>
                <c:pt idx="28564">
                  <c:v>98.283240810116865</c:v>
                </c:pt>
                <c:pt idx="28565">
                  <c:v>98.283797510344755</c:v>
                </c:pt>
                <c:pt idx="28566">
                  <c:v>98.284354191124919</c:v>
                </c:pt>
                <c:pt idx="28567">
                  <c:v>98.284910852458779</c:v>
                </c:pt>
                <c:pt idx="28568">
                  <c:v>98.285467494347614</c:v>
                </c:pt>
                <c:pt idx="28569">
                  <c:v>98.286024116792817</c:v>
                </c:pt>
                <c:pt idx="28570">
                  <c:v>98.286580719795779</c:v>
                </c:pt>
                <c:pt idx="28571">
                  <c:v>98.287137303357824</c:v>
                </c:pt>
                <c:pt idx="28572">
                  <c:v>98.2876938674803</c:v>
                </c:pt>
                <c:pt idx="28573">
                  <c:v>98.288250412164601</c:v>
                </c:pt>
                <c:pt idx="28574">
                  <c:v>98.288806937412033</c:v>
                </c:pt>
                <c:pt idx="28575">
                  <c:v>98.289363443224019</c:v>
                </c:pt>
                <c:pt idx="28576">
                  <c:v>98.289919929601865</c:v>
                </c:pt>
                <c:pt idx="28577">
                  <c:v>98.290476396546964</c:v>
                </c:pt>
                <c:pt idx="28578">
                  <c:v>98.291032844060638</c:v>
                </c:pt>
                <c:pt idx="28579">
                  <c:v>98.29158927214425</c:v>
                </c:pt>
                <c:pt idx="28580">
                  <c:v>98.292145680799209</c:v>
                </c:pt>
                <c:pt idx="28581">
                  <c:v>98.292702070026806</c:v>
                </c:pt>
                <c:pt idx="28582">
                  <c:v>98.293258439828406</c:v>
                </c:pt>
                <c:pt idx="28583">
                  <c:v>98.293814790205403</c:v>
                </c:pt>
                <c:pt idx="28584">
                  <c:v>98.294371121159116</c:v>
                </c:pt>
                <c:pt idx="28585">
                  <c:v>98.294927432690926</c:v>
                </c:pt>
                <c:pt idx="28586">
                  <c:v>98.295483724802196</c:v>
                </c:pt>
                <c:pt idx="28587">
                  <c:v>98.296039997494262</c:v>
                </c:pt>
                <c:pt idx="28588">
                  <c:v>98.296596250768459</c:v>
                </c:pt>
                <c:pt idx="28589">
                  <c:v>98.297152484626167</c:v>
                </c:pt>
                <c:pt idx="28590">
                  <c:v>98.297708699068778</c:v>
                </c:pt>
                <c:pt idx="28591">
                  <c:v>98.298264894097571</c:v>
                </c:pt>
                <c:pt idx="28592">
                  <c:v>98.298821069713966</c:v>
                </c:pt>
                <c:pt idx="28593">
                  <c:v>98.299377225919287</c:v>
                </c:pt>
                <c:pt idx="28594">
                  <c:v>98.29993336271491</c:v>
                </c:pt>
                <c:pt idx="28595">
                  <c:v>98.300489480102144</c:v>
                </c:pt>
                <c:pt idx="28596">
                  <c:v>98.301045578082395</c:v>
                </c:pt>
                <c:pt idx="28597">
                  <c:v>98.301601656656985</c:v>
                </c:pt>
                <c:pt idx="28598">
                  <c:v>98.302157715827292</c:v>
                </c:pt>
                <c:pt idx="28599">
                  <c:v>98.302713755594667</c:v>
                </c:pt>
                <c:pt idx="28600">
                  <c:v>98.303269775960445</c:v>
                </c:pt>
                <c:pt idx="28601">
                  <c:v>98.30382577692599</c:v>
                </c:pt>
                <c:pt idx="28602">
                  <c:v>98.304381758492639</c:v>
                </c:pt>
                <c:pt idx="28603">
                  <c:v>98.304937720661783</c:v>
                </c:pt>
                <c:pt idx="28604">
                  <c:v>98.305493663434746</c:v>
                </c:pt>
                <c:pt idx="28605">
                  <c:v>98.306049586812904</c:v>
                </c:pt>
                <c:pt idx="28606">
                  <c:v>98.306605490797565</c:v>
                </c:pt>
                <c:pt idx="28607">
                  <c:v>98.307161375390152</c:v>
                </c:pt>
                <c:pt idx="28608">
                  <c:v>98.307717240591955</c:v>
                </c:pt>
                <c:pt idx="28609">
                  <c:v>98.30827308640437</c:v>
                </c:pt>
                <c:pt idx="28610">
                  <c:v>98.30882891282873</c:v>
                </c:pt>
                <c:pt idx="28611">
                  <c:v>98.309384719866372</c:v>
                </c:pt>
                <c:pt idx="28612">
                  <c:v>98.309940507518675</c:v>
                </c:pt>
                <c:pt idx="28613">
                  <c:v>98.310496275786988</c:v>
                </c:pt>
                <c:pt idx="28614">
                  <c:v>98.311052024672634</c:v>
                </c:pt>
                <c:pt idx="28615">
                  <c:v>98.311607754177004</c:v>
                </c:pt>
                <c:pt idx="28616">
                  <c:v>98.312163464301435</c:v>
                </c:pt>
                <c:pt idx="28617">
                  <c:v>98.312719155047262</c:v>
                </c:pt>
                <c:pt idx="28618">
                  <c:v>98.313274826415864</c:v>
                </c:pt>
                <c:pt idx="28619">
                  <c:v>98.313830478408576</c:v>
                </c:pt>
                <c:pt idx="28620">
                  <c:v>98.314386111026749</c:v>
                </c:pt>
                <c:pt idx="28621">
                  <c:v>98.314941724271733</c:v>
                </c:pt>
                <c:pt idx="28622">
                  <c:v>98.315497318144892</c:v>
                </c:pt>
                <c:pt idx="28623">
                  <c:v>98.316052892647562</c:v>
                </c:pt>
                <c:pt idx="28624">
                  <c:v>98.316608447781107</c:v>
                </c:pt>
                <c:pt idx="28625">
                  <c:v>98.317163983546891</c:v>
                </c:pt>
                <c:pt idx="28626">
                  <c:v>98.317719499946193</c:v>
                </c:pt>
                <c:pt idx="28627">
                  <c:v>98.318274996980477</c:v>
                </c:pt>
                <c:pt idx="28628">
                  <c:v>98.31883047465098</c:v>
                </c:pt>
                <c:pt idx="28629">
                  <c:v>98.319385932959108</c:v>
                </c:pt>
                <c:pt idx="28630">
                  <c:v>98.319941371906197</c:v>
                </c:pt>
                <c:pt idx="28631">
                  <c:v>98.320496791493611</c:v>
                </c:pt>
                <c:pt idx="28632">
                  <c:v>98.321052191722728</c:v>
                </c:pt>
                <c:pt idx="28633">
                  <c:v>98.321607572594829</c:v>
                </c:pt>
                <c:pt idx="28634">
                  <c:v>98.322162934111304</c:v>
                </c:pt>
                <c:pt idx="28635">
                  <c:v>98.322718276273505</c:v>
                </c:pt>
                <c:pt idx="28636">
                  <c:v>98.323273599082754</c:v>
                </c:pt>
                <c:pt idx="28637">
                  <c:v>98.323828902540413</c:v>
                </c:pt>
                <c:pt idx="28638">
                  <c:v>98.324384186647833</c:v>
                </c:pt>
                <c:pt idx="28639">
                  <c:v>98.324939451406408</c:v>
                </c:pt>
                <c:pt idx="28640">
                  <c:v>98.325494696817401</c:v>
                </c:pt>
                <c:pt idx="28641">
                  <c:v>98.326049922882177</c:v>
                </c:pt>
                <c:pt idx="28642">
                  <c:v>98.326605129602143</c:v>
                </c:pt>
                <c:pt idx="28643">
                  <c:v>98.327160316978606</c:v>
                </c:pt>
                <c:pt idx="28644">
                  <c:v>98.327715485012931</c:v>
                </c:pt>
                <c:pt idx="28645">
                  <c:v>98.328270633706452</c:v>
                </c:pt>
                <c:pt idx="28646">
                  <c:v>98.328825763060507</c:v>
                </c:pt>
                <c:pt idx="28647">
                  <c:v>98.32938087307646</c:v>
                </c:pt>
                <c:pt idx="28648">
                  <c:v>98.329935963755645</c:v>
                </c:pt>
                <c:pt idx="28649">
                  <c:v>98.330491035099428</c:v>
                </c:pt>
                <c:pt idx="28650">
                  <c:v>98.331046087109158</c:v>
                </c:pt>
                <c:pt idx="28651">
                  <c:v>98.331601119786143</c:v>
                </c:pt>
                <c:pt idx="28652">
                  <c:v>98.332156133131789</c:v>
                </c:pt>
                <c:pt idx="28653">
                  <c:v>98.332711127147377</c:v>
                </c:pt>
                <c:pt idx="28654">
                  <c:v>98.333266101834312</c:v>
                </c:pt>
                <c:pt idx="28655">
                  <c:v>98.333821057193887</c:v>
                </c:pt>
                <c:pt idx="28656">
                  <c:v>98.334375993227482</c:v>
                </c:pt>
                <c:pt idx="28657">
                  <c:v>98.33493090993646</c:v>
                </c:pt>
                <c:pt idx="28658">
                  <c:v>98.335485807322115</c:v>
                </c:pt>
                <c:pt idx="28659">
                  <c:v>98.336040685385854</c:v>
                </c:pt>
                <c:pt idx="28660">
                  <c:v>98.336595544128954</c:v>
                </c:pt>
                <c:pt idx="28661">
                  <c:v>98.337150383552839</c:v>
                </c:pt>
                <c:pt idx="28662">
                  <c:v>98.337705203658771</c:v>
                </c:pt>
                <c:pt idx="28663">
                  <c:v>98.338260004448145</c:v>
                </c:pt>
                <c:pt idx="28664">
                  <c:v>98.33881478592231</c:v>
                </c:pt>
                <c:pt idx="28665">
                  <c:v>98.339369548082573</c:v>
                </c:pt>
                <c:pt idx="28666">
                  <c:v>98.339924290930341</c:v>
                </c:pt>
                <c:pt idx="28667">
                  <c:v>98.340479014466879</c:v>
                </c:pt>
                <c:pt idx="28668">
                  <c:v>98.341033718693595</c:v>
                </c:pt>
                <c:pt idx="28669">
                  <c:v>98.341588403611823</c:v>
                </c:pt>
                <c:pt idx="28670">
                  <c:v>98.342143069222885</c:v>
                </c:pt>
                <c:pt idx="28671">
                  <c:v>98.342697715528118</c:v>
                </c:pt>
                <c:pt idx="28672">
                  <c:v>98.343252342528913</c:v>
                </c:pt>
                <c:pt idx="28673">
                  <c:v>98.343806950226579</c:v>
                </c:pt>
                <c:pt idx="28674">
                  <c:v>98.344361538622465</c:v>
                </c:pt>
                <c:pt idx="28675">
                  <c:v>98.344916107717879</c:v>
                </c:pt>
                <c:pt idx="28676">
                  <c:v>98.345470657514227</c:v>
                </c:pt>
                <c:pt idx="28677">
                  <c:v>98.34602518801286</c:v>
                </c:pt>
                <c:pt idx="28678">
                  <c:v>98.346579699215042</c:v>
                </c:pt>
                <c:pt idx="28679">
                  <c:v>98.347134191122151</c:v>
                </c:pt>
                <c:pt idx="28680">
                  <c:v>98.347688663735539</c:v>
                </c:pt>
                <c:pt idx="28681">
                  <c:v>98.348243117056583</c:v>
                </c:pt>
                <c:pt idx="28682">
                  <c:v>98.348797551086562</c:v>
                </c:pt>
                <c:pt idx="28683">
                  <c:v>98.349351965826884</c:v>
                </c:pt>
                <c:pt idx="28684">
                  <c:v>98.349906361278826</c:v>
                </c:pt>
                <c:pt idx="28685">
                  <c:v>98.350460737443754</c:v>
                </c:pt>
                <c:pt idx="28686">
                  <c:v>98.351015094323017</c:v>
                </c:pt>
                <c:pt idx="28687">
                  <c:v>98.351569431917952</c:v>
                </c:pt>
                <c:pt idx="28688">
                  <c:v>98.352123750229907</c:v>
                </c:pt>
                <c:pt idx="28689">
                  <c:v>98.352678049260206</c:v>
                </c:pt>
                <c:pt idx="28690">
                  <c:v>98.353232329010225</c:v>
                </c:pt>
                <c:pt idx="28691">
                  <c:v>98.353786589481274</c:v>
                </c:pt>
                <c:pt idx="28692">
                  <c:v>98.354340830674715</c:v>
                </c:pt>
                <c:pt idx="28693">
                  <c:v>98.354895052591871</c:v>
                </c:pt>
                <c:pt idx="28694">
                  <c:v>98.355449255234078</c:v>
                </c:pt>
                <c:pt idx="28695">
                  <c:v>98.356003438602713</c:v>
                </c:pt>
                <c:pt idx="28696">
                  <c:v>98.35655760269907</c:v>
                </c:pt>
                <c:pt idx="28697">
                  <c:v>98.357111747524513</c:v>
                </c:pt>
                <c:pt idx="28698">
                  <c:v>98.357665873080393</c:v>
                </c:pt>
                <c:pt idx="28699">
                  <c:v>98.35821997936803</c:v>
                </c:pt>
                <c:pt idx="28700">
                  <c:v>98.358774066388747</c:v>
                </c:pt>
                <c:pt idx="28701">
                  <c:v>98.359328134143936</c:v>
                </c:pt>
                <c:pt idx="28702">
                  <c:v>98.359882182634905</c:v>
                </c:pt>
                <c:pt idx="28703">
                  <c:v>98.360436211863004</c:v>
                </c:pt>
                <c:pt idx="28704">
                  <c:v>98.360990221829553</c:v>
                </c:pt>
                <c:pt idx="28705">
                  <c:v>98.361544212535904</c:v>
                </c:pt>
                <c:pt idx="28706">
                  <c:v>98.36209818398342</c:v>
                </c:pt>
                <c:pt idx="28707">
                  <c:v>98.362652136173381</c:v>
                </c:pt>
                <c:pt idx="28708">
                  <c:v>98.363206069107164</c:v>
                </c:pt>
                <c:pt idx="28709">
                  <c:v>98.363759982786121</c:v>
                </c:pt>
                <c:pt idx="28710">
                  <c:v>98.364313877211558</c:v>
                </c:pt>
                <c:pt idx="28711">
                  <c:v>98.364867752384868</c:v>
                </c:pt>
                <c:pt idx="28712">
                  <c:v>98.365421608307301</c:v>
                </c:pt>
                <c:pt idx="28713">
                  <c:v>98.365975444980279</c:v>
                </c:pt>
                <c:pt idx="28714">
                  <c:v>98.366529262405095</c:v>
                </c:pt>
                <c:pt idx="28715">
                  <c:v>98.367083060583099</c:v>
                </c:pt>
                <c:pt idx="28716">
                  <c:v>98.36763683951564</c:v>
                </c:pt>
                <c:pt idx="28717">
                  <c:v>98.368190599204013</c:v>
                </c:pt>
                <c:pt idx="28718">
                  <c:v>98.368744339649595</c:v>
                </c:pt>
                <c:pt idx="28719">
                  <c:v>98.369298060853737</c:v>
                </c:pt>
                <c:pt idx="28720">
                  <c:v>98.369851762817731</c:v>
                </c:pt>
                <c:pt idx="28721">
                  <c:v>98.370405445542943</c:v>
                </c:pt>
                <c:pt idx="28722">
                  <c:v>98.370959109030707</c:v>
                </c:pt>
                <c:pt idx="28723">
                  <c:v>98.37151275328236</c:v>
                </c:pt>
                <c:pt idx="28724">
                  <c:v>98.372066378299209</c:v>
                </c:pt>
                <c:pt idx="28725">
                  <c:v>98.372619984082647</c:v>
                </c:pt>
                <c:pt idx="28726">
                  <c:v>98.373173570633938</c:v>
                </c:pt>
                <c:pt idx="28727">
                  <c:v>98.373727137954504</c:v>
                </c:pt>
                <c:pt idx="28728">
                  <c:v>98.374280686045594</c:v>
                </c:pt>
                <c:pt idx="28729">
                  <c:v>98.374834214908617</c:v>
                </c:pt>
                <c:pt idx="28730">
                  <c:v>98.375387724544879</c:v>
                </c:pt>
                <c:pt idx="28731">
                  <c:v>98.375941214955716</c:v>
                </c:pt>
                <c:pt idx="28732">
                  <c:v>98.376494686142451</c:v>
                </c:pt>
                <c:pt idx="28733">
                  <c:v>98.377048138106431</c:v>
                </c:pt>
                <c:pt idx="28734">
                  <c:v>98.377601570849009</c:v>
                </c:pt>
                <c:pt idx="28735">
                  <c:v>98.378154984371463</c:v>
                </c:pt>
                <c:pt idx="28736">
                  <c:v>98.378708378675199</c:v>
                </c:pt>
                <c:pt idx="28737">
                  <c:v>98.379261753761497</c:v>
                </c:pt>
                <c:pt idx="28738">
                  <c:v>98.37981510963175</c:v>
                </c:pt>
                <c:pt idx="28739">
                  <c:v>98.380368446287235</c:v>
                </c:pt>
                <c:pt idx="28740">
                  <c:v>98.380921763729305</c:v>
                </c:pt>
                <c:pt idx="28741">
                  <c:v>98.381475061959307</c:v>
                </c:pt>
                <c:pt idx="28742">
                  <c:v>98.382028340978536</c:v>
                </c:pt>
                <c:pt idx="28743">
                  <c:v>98.382581600788384</c:v>
                </c:pt>
                <c:pt idx="28744">
                  <c:v>98.383134841390145</c:v>
                </c:pt>
                <c:pt idx="28745">
                  <c:v>98.383688062785183</c:v>
                </c:pt>
                <c:pt idx="28746">
                  <c:v>98.384241264974776</c:v>
                </c:pt>
                <c:pt idx="28747">
                  <c:v>98.384794447960331</c:v>
                </c:pt>
                <c:pt idx="28748">
                  <c:v>98.385347611743128</c:v>
                </c:pt>
                <c:pt idx="28749">
                  <c:v>98.385900756324503</c:v>
                </c:pt>
                <c:pt idx="28750">
                  <c:v>98.386453881705833</c:v>
                </c:pt>
                <c:pt idx="28751">
                  <c:v>98.387006987888384</c:v>
                </c:pt>
                <c:pt idx="28752">
                  <c:v>98.387560074873548</c:v>
                </c:pt>
                <c:pt idx="28753">
                  <c:v>98.388113142662647</c:v>
                </c:pt>
                <c:pt idx="28754">
                  <c:v>98.388666191256974</c:v>
                </c:pt>
                <c:pt idx="28755">
                  <c:v>98.389219220657893</c:v>
                </c:pt>
                <c:pt idx="28756">
                  <c:v>98.38977223086674</c:v>
                </c:pt>
                <c:pt idx="28757">
                  <c:v>98.390325221884851</c:v>
                </c:pt>
                <c:pt idx="28758">
                  <c:v>98.390878193713533</c:v>
                </c:pt>
                <c:pt idx="28759">
                  <c:v>98.391431146354108</c:v>
                </c:pt>
                <c:pt idx="28760">
                  <c:v>98.391984079807955</c:v>
                </c:pt>
                <c:pt idx="28761">
                  <c:v>98.392536994076366</c:v>
                </c:pt>
                <c:pt idx="28762">
                  <c:v>98.393089889160692</c:v>
                </c:pt>
                <c:pt idx="28763">
                  <c:v>98.393642765062253</c:v>
                </c:pt>
                <c:pt idx="28764">
                  <c:v>98.394195621782401</c:v>
                </c:pt>
                <c:pt idx="28765">
                  <c:v>98.394748459322443</c:v>
                </c:pt>
                <c:pt idx="28766">
                  <c:v>98.395301277683714</c:v>
                </c:pt>
                <c:pt idx="28767">
                  <c:v>98.395854076867565</c:v>
                </c:pt>
                <c:pt idx="28768">
                  <c:v>98.396406856875288</c:v>
                </c:pt>
                <c:pt idx="28769">
                  <c:v>98.396959617708262</c:v>
                </c:pt>
                <c:pt idx="28770">
                  <c:v>98.397512359367767</c:v>
                </c:pt>
                <c:pt idx="28771">
                  <c:v>98.398065081855151</c:v>
                </c:pt>
                <c:pt idx="28772">
                  <c:v>98.398617785171766</c:v>
                </c:pt>
                <c:pt idx="28773">
                  <c:v>98.399170469318932</c:v>
                </c:pt>
                <c:pt idx="28774">
                  <c:v>98.399723134297972</c:v>
                </c:pt>
                <c:pt idx="28775">
                  <c:v>98.400275780110192</c:v>
                </c:pt>
                <c:pt idx="28776">
                  <c:v>98.400828406756986</c:v>
                </c:pt>
                <c:pt idx="28777">
                  <c:v>98.401381014239618</c:v>
                </c:pt>
                <c:pt idx="28778">
                  <c:v>98.401933602559424</c:v>
                </c:pt>
                <c:pt idx="28779">
                  <c:v>98.402486171717783</c:v>
                </c:pt>
                <c:pt idx="28780">
                  <c:v>98.403038721715987</c:v>
                </c:pt>
                <c:pt idx="28781">
                  <c:v>98.403591252555344</c:v>
                </c:pt>
                <c:pt idx="28782">
                  <c:v>98.404143764237233</c:v>
                </c:pt>
                <c:pt idx="28783">
                  <c:v>98.404696256762946</c:v>
                </c:pt>
                <c:pt idx="28784">
                  <c:v>98.405248730133806</c:v>
                </c:pt>
                <c:pt idx="28785">
                  <c:v>98.405801184351176</c:v>
                </c:pt>
                <c:pt idx="28786">
                  <c:v>98.406353619416393</c:v>
                </c:pt>
                <c:pt idx="28787">
                  <c:v>98.406906035330721</c:v>
                </c:pt>
                <c:pt idx="28788">
                  <c:v>98.407458432095538</c:v>
                </c:pt>
                <c:pt idx="28789">
                  <c:v>98.408010809712138</c:v>
                </c:pt>
                <c:pt idx="28790">
                  <c:v>98.4085631681819</c:v>
                </c:pt>
                <c:pt idx="28791">
                  <c:v>98.409115507506101</c:v>
                </c:pt>
                <c:pt idx="28792">
                  <c:v>98.409667827686079</c:v>
                </c:pt>
                <c:pt idx="28793">
                  <c:v>98.410220128723182</c:v>
                </c:pt>
                <c:pt idx="28794">
                  <c:v>98.410772410618719</c:v>
                </c:pt>
                <c:pt idx="28795">
                  <c:v>98.41132467337404</c:v>
                </c:pt>
                <c:pt idx="28796">
                  <c:v>98.411876916990423</c:v>
                </c:pt>
                <c:pt idx="28797">
                  <c:v>98.412429141469232</c:v>
                </c:pt>
                <c:pt idx="28798">
                  <c:v>98.412981346811804</c:v>
                </c:pt>
                <c:pt idx="28799">
                  <c:v>98.413533533019432</c:v>
                </c:pt>
                <c:pt idx="28800">
                  <c:v>98.414085700093466</c:v>
                </c:pt>
                <c:pt idx="28801">
                  <c:v>98.414637848035213</c:v>
                </c:pt>
                <c:pt idx="28802">
                  <c:v>98.415189976846008</c:v>
                </c:pt>
                <c:pt idx="28803">
                  <c:v>98.415742086527175</c:v>
                </c:pt>
                <c:pt idx="28804">
                  <c:v>98.416294177080061</c:v>
                </c:pt>
                <c:pt idx="28805">
                  <c:v>98.416846248505962</c:v>
                </c:pt>
                <c:pt idx="28806">
                  <c:v>98.417398300806212</c:v>
                </c:pt>
                <c:pt idx="28807">
                  <c:v>98.417950333982134</c:v>
                </c:pt>
                <c:pt idx="28808">
                  <c:v>98.418502348035091</c:v>
                </c:pt>
                <c:pt idx="28809">
                  <c:v>98.419054342966334</c:v>
                </c:pt>
                <c:pt idx="28810">
                  <c:v>98.419606318777227</c:v>
                </c:pt>
                <c:pt idx="28811">
                  <c:v>98.420158275469134</c:v>
                </c:pt>
                <c:pt idx="28812">
                  <c:v>98.420710213043307</c:v>
                </c:pt>
                <c:pt idx="28813">
                  <c:v>98.421262131501095</c:v>
                </c:pt>
                <c:pt idx="28814">
                  <c:v>98.421814030843848</c:v>
                </c:pt>
                <c:pt idx="28815">
                  <c:v>98.422365911072887</c:v>
                </c:pt>
                <c:pt idx="28816">
                  <c:v>98.422917772189493</c:v>
                </c:pt>
                <c:pt idx="28817">
                  <c:v>98.423469614195042</c:v>
                </c:pt>
                <c:pt idx="28818">
                  <c:v>98.424021437090829</c:v>
                </c:pt>
                <c:pt idx="28819">
                  <c:v>98.424573240878161</c:v>
                </c:pt>
                <c:pt idx="28820">
                  <c:v>98.425125025558415</c:v>
                </c:pt>
                <c:pt idx="28821">
                  <c:v>98.425676791132872</c:v>
                </c:pt>
                <c:pt idx="28822">
                  <c:v>98.426228537602839</c:v>
                </c:pt>
                <c:pt idx="28823">
                  <c:v>98.426780264969707</c:v>
                </c:pt>
                <c:pt idx="28824">
                  <c:v>98.427331973234715</c:v>
                </c:pt>
                <c:pt idx="28825">
                  <c:v>98.427883662399267</c:v>
                </c:pt>
                <c:pt idx="28826">
                  <c:v>98.428435332464616</c:v>
                </c:pt>
                <c:pt idx="28827">
                  <c:v>98.428986983432125</c:v>
                </c:pt>
                <c:pt idx="28828">
                  <c:v>98.429538615303073</c:v>
                </c:pt>
                <c:pt idx="28829">
                  <c:v>98.430090228078868</c:v>
                </c:pt>
                <c:pt idx="28830">
                  <c:v>98.430641821760744</c:v>
                </c:pt>
                <c:pt idx="28831">
                  <c:v>98.431193396350082</c:v>
                </c:pt>
                <c:pt idx="28832">
                  <c:v>98.431744951848188</c:v>
                </c:pt>
                <c:pt idx="28833">
                  <c:v>98.432296488256341</c:v>
                </c:pt>
                <c:pt idx="28834">
                  <c:v>98.432848005575906</c:v>
                </c:pt>
                <c:pt idx="28835">
                  <c:v>98.433399503808204</c:v>
                </c:pt>
                <c:pt idx="28836">
                  <c:v>98.433950982954542</c:v>
                </c:pt>
                <c:pt idx="28837">
                  <c:v>98.434502443016228</c:v>
                </c:pt>
                <c:pt idx="28838">
                  <c:v>98.435053883994627</c:v>
                </c:pt>
                <c:pt idx="28839">
                  <c:v>98.435605305891031</c:v>
                </c:pt>
                <c:pt idx="28840">
                  <c:v>98.436156708706733</c:v>
                </c:pt>
                <c:pt idx="28841">
                  <c:v>98.436708092443098</c:v>
                </c:pt>
                <c:pt idx="28842">
                  <c:v>98.437259457101433</c:v>
                </c:pt>
                <c:pt idx="28843">
                  <c:v>98.437810802683074</c:v>
                </c:pt>
                <c:pt idx="28844">
                  <c:v>98.438362129189315</c:v>
                </c:pt>
                <c:pt idx="28845">
                  <c:v>98.438913436621462</c:v>
                </c:pt>
                <c:pt idx="28846">
                  <c:v>98.43946472498088</c:v>
                </c:pt>
                <c:pt idx="28847">
                  <c:v>98.440015994268848</c:v>
                </c:pt>
                <c:pt idx="28848">
                  <c:v>98.440567244486715</c:v>
                </c:pt>
                <c:pt idx="28849">
                  <c:v>98.44111847563579</c:v>
                </c:pt>
                <c:pt idx="28850">
                  <c:v>98.441669687717379</c:v>
                </c:pt>
                <c:pt idx="28851">
                  <c:v>98.442220880732805</c:v>
                </c:pt>
                <c:pt idx="28852">
                  <c:v>98.442772054683445</c:v>
                </c:pt>
                <c:pt idx="28853">
                  <c:v>98.443323209570508</c:v>
                </c:pt>
                <c:pt idx="28854">
                  <c:v>98.443874345395415</c:v>
                </c:pt>
                <c:pt idx="28855">
                  <c:v>98.44442546215943</c:v>
                </c:pt>
                <c:pt idx="28856">
                  <c:v>98.444976559863875</c:v>
                </c:pt>
                <c:pt idx="28857">
                  <c:v>98.445527638510057</c:v>
                </c:pt>
                <c:pt idx="28858">
                  <c:v>98.446078698099342</c:v>
                </c:pt>
                <c:pt idx="28859">
                  <c:v>98.446629738633021</c:v>
                </c:pt>
                <c:pt idx="28860">
                  <c:v>98.447180760112403</c:v>
                </c:pt>
                <c:pt idx="28861">
                  <c:v>98.447731762538808</c:v>
                </c:pt>
                <c:pt idx="28862">
                  <c:v>98.448282745913545</c:v>
                </c:pt>
                <c:pt idx="28863">
                  <c:v>98.448833710237977</c:v>
                </c:pt>
                <c:pt idx="28864">
                  <c:v>98.44938465551337</c:v>
                </c:pt>
                <c:pt idx="28865">
                  <c:v>98.449935581741073</c:v>
                </c:pt>
                <c:pt idx="28866">
                  <c:v>98.45048648892238</c:v>
                </c:pt>
                <c:pt idx="28867">
                  <c:v>98.451037377058611</c:v>
                </c:pt>
                <c:pt idx="28868">
                  <c:v>98.451588246151104</c:v>
                </c:pt>
                <c:pt idx="28869">
                  <c:v>98.452139096201137</c:v>
                </c:pt>
                <c:pt idx="28870">
                  <c:v>98.452689927210074</c:v>
                </c:pt>
                <c:pt idx="28871">
                  <c:v>98.453240739179208</c:v>
                </c:pt>
                <c:pt idx="28872">
                  <c:v>98.453791532109861</c:v>
                </c:pt>
                <c:pt idx="28873">
                  <c:v>98.45434230600334</c:v>
                </c:pt>
                <c:pt idx="28874">
                  <c:v>98.454893060860954</c:v>
                </c:pt>
                <c:pt idx="28875">
                  <c:v>98.455443796684037</c:v>
                </c:pt>
                <c:pt idx="28876">
                  <c:v>98.455994513473897</c:v>
                </c:pt>
                <c:pt idx="28877">
                  <c:v>98.456545211231841</c:v>
                </c:pt>
                <c:pt idx="28878">
                  <c:v>98.457095889959206</c:v>
                </c:pt>
                <c:pt idx="28879">
                  <c:v>98.457646549657269</c:v>
                </c:pt>
                <c:pt idx="28880">
                  <c:v>98.458197190327397</c:v>
                </c:pt>
                <c:pt idx="28881">
                  <c:v>98.458747811970866</c:v>
                </c:pt>
                <c:pt idx="28882">
                  <c:v>98.459298414589</c:v>
                </c:pt>
                <c:pt idx="28883">
                  <c:v>98.459848998183148</c:v>
                </c:pt>
                <c:pt idx="28884">
                  <c:v>98.46039956275456</c:v>
                </c:pt>
                <c:pt idx="28885">
                  <c:v>98.460950108304601</c:v>
                </c:pt>
                <c:pt idx="28886">
                  <c:v>98.46150063483455</c:v>
                </c:pt>
                <c:pt idx="28887">
                  <c:v>98.462051142345757</c:v>
                </c:pt>
                <c:pt idx="28888">
                  <c:v>98.462601630839515</c:v>
                </c:pt>
                <c:pt idx="28889">
                  <c:v>98.463152100317131</c:v>
                </c:pt>
                <c:pt idx="28890">
                  <c:v>98.463702550779942</c:v>
                </c:pt>
                <c:pt idx="28891">
                  <c:v>98.464252982229212</c:v>
                </c:pt>
                <c:pt idx="28892">
                  <c:v>98.464803394666347</c:v>
                </c:pt>
                <c:pt idx="28893">
                  <c:v>98.465353788092571</c:v>
                </c:pt>
                <c:pt idx="28894">
                  <c:v>98.465904162509233</c:v>
                </c:pt>
                <c:pt idx="28895">
                  <c:v>98.46645451791764</c:v>
                </c:pt>
                <c:pt idx="28896">
                  <c:v>98.467004854319129</c:v>
                </c:pt>
                <c:pt idx="28897">
                  <c:v>98.467555171714977</c:v>
                </c:pt>
                <c:pt idx="28898">
                  <c:v>98.468105470106508</c:v>
                </c:pt>
                <c:pt idx="28899">
                  <c:v>98.468655749495042</c:v>
                </c:pt>
                <c:pt idx="28900">
                  <c:v>98.469206009881887</c:v>
                </c:pt>
                <c:pt idx="28901">
                  <c:v>98.469756251268365</c:v>
                </c:pt>
                <c:pt idx="28902">
                  <c:v>98.470306473655782</c:v>
                </c:pt>
                <c:pt idx="28903">
                  <c:v>98.470856677045433</c:v>
                </c:pt>
                <c:pt idx="28904">
                  <c:v>98.471406861438638</c:v>
                </c:pt>
                <c:pt idx="28905">
                  <c:v>98.471957026836748</c:v>
                </c:pt>
                <c:pt idx="28906">
                  <c:v>98.472507173240999</c:v>
                </c:pt>
                <c:pt idx="28907">
                  <c:v>98.473057300652769</c:v>
                </c:pt>
                <c:pt idx="28908">
                  <c:v>98.473607409073367</c:v>
                </c:pt>
                <c:pt idx="28909">
                  <c:v>98.474157498504027</c:v>
                </c:pt>
                <c:pt idx="28910">
                  <c:v>98.474707568946144</c:v>
                </c:pt>
                <c:pt idx="28911">
                  <c:v>98.475257620400996</c:v>
                </c:pt>
                <c:pt idx="28912">
                  <c:v>98.475807652869904</c:v>
                </c:pt>
                <c:pt idx="28913">
                  <c:v>98.47635766635419</c:v>
                </c:pt>
                <c:pt idx="28914">
                  <c:v>98.476907660855133</c:v>
                </c:pt>
                <c:pt idx="28915">
                  <c:v>98.477457636374041</c:v>
                </c:pt>
                <c:pt idx="28916">
                  <c:v>98.478007592912249</c:v>
                </c:pt>
                <c:pt idx="28917">
                  <c:v>98.478557530471065</c:v>
                </c:pt>
                <c:pt idx="28918">
                  <c:v>98.479107449051767</c:v>
                </c:pt>
                <c:pt idx="28919">
                  <c:v>98.479657348655707</c:v>
                </c:pt>
                <c:pt idx="28920">
                  <c:v>98.480207229284204</c:v>
                </c:pt>
                <c:pt idx="28921">
                  <c:v>98.480757090938511</c:v>
                </c:pt>
                <c:pt idx="28922">
                  <c:v>98.48130693361999</c:v>
                </c:pt>
                <c:pt idx="28923">
                  <c:v>98.481856757329922</c:v>
                </c:pt>
                <c:pt idx="28924">
                  <c:v>98.482406562069627</c:v>
                </c:pt>
                <c:pt idx="28925">
                  <c:v>98.482956347840386</c:v>
                </c:pt>
                <c:pt idx="28926">
                  <c:v>98.483506114643532</c:v>
                </c:pt>
                <c:pt idx="28927">
                  <c:v>98.484055862480389</c:v>
                </c:pt>
                <c:pt idx="28928">
                  <c:v>98.484605591352249</c:v>
                </c:pt>
                <c:pt idx="28929">
                  <c:v>98.48515530126042</c:v>
                </c:pt>
                <c:pt idx="28930">
                  <c:v>98.485704992206209</c:v>
                </c:pt>
                <c:pt idx="28931">
                  <c:v>98.486254664190938</c:v>
                </c:pt>
                <c:pt idx="28932">
                  <c:v>98.486804317215871</c:v>
                </c:pt>
                <c:pt idx="28933">
                  <c:v>98.487353951282358</c:v>
                </c:pt>
                <c:pt idx="28934">
                  <c:v>98.487903566391736</c:v>
                </c:pt>
                <c:pt idx="28935">
                  <c:v>98.488453162545227</c:v>
                </c:pt>
                <c:pt idx="28936">
                  <c:v>98.489002739744208</c:v>
                </c:pt>
                <c:pt idx="28937">
                  <c:v>98.48955229798996</c:v>
                </c:pt>
                <c:pt idx="28938">
                  <c:v>98.490101837283788</c:v>
                </c:pt>
                <c:pt idx="28939">
                  <c:v>98.490651357627002</c:v>
                </c:pt>
                <c:pt idx="28940">
                  <c:v>98.491200859020921</c:v>
                </c:pt>
                <c:pt idx="28941">
                  <c:v>98.491750341466826</c:v>
                </c:pt>
                <c:pt idx="28942">
                  <c:v>98.492299804966081</c:v>
                </c:pt>
                <c:pt idx="28943">
                  <c:v>98.492849249519935</c:v>
                </c:pt>
                <c:pt idx="28944">
                  <c:v>98.493398675129697</c:v>
                </c:pt>
                <c:pt idx="28945">
                  <c:v>98.493948081796688</c:v>
                </c:pt>
                <c:pt idx="28946">
                  <c:v>98.49449746952223</c:v>
                </c:pt>
                <c:pt idx="28947">
                  <c:v>98.495046838307587</c:v>
                </c:pt>
                <c:pt idx="28948">
                  <c:v>98.49559618815411</c:v>
                </c:pt>
                <c:pt idx="28949">
                  <c:v>98.496145519063091</c:v>
                </c:pt>
                <c:pt idx="28950">
                  <c:v>98.496694831035811</c:v>
                </c:pt>
                <c:pt idx="28951">
                  <c:v>98.497244124073617</c:v>
                </c:pt>
                <c:pt idx="28952">
                  <c:v>98.497793398177762</c:v>
                </c:pt>
                <c:pt idx="28953">
                  <c:v>98.49834265334961</c:v>
                </c:pt>
                <c:pt idx="28954">
                  <c:v>98.498891889590439</c:v>
                </c:pt>
                <c:pt idx="28955">
                  <c:v>98.499441106901529</c:v>
                </c:pt>
                <c:pt idx="28956">
                  <c:v>98.499990305284228</c:v>
                </c:pt>
                <c:pt idx="28957">
                  <c:v>98.500539484739818</c:v>
                </c:pt>
                <c:pt idx="28958">
                  <c:v>98.50108864526959</c:v>
                </c:pt>
                <c:pt idx="28959">
                  <c:v>98.50163778687488</c:v>
                </c:pt>
                <c:pt idx="28960">
                  <c:v>98.502186909556954</c:v>
                </c:pt>
                <c:pt idx="28961">
                  <c:v>98.502736013317147</c:v>
                </c:pt>
                <c:pt idx="28962">
                  <c:v>98.503285098156766</c:v>
                </c:pt>
                <c:pt idx="28963">
                  <c:v>98.503834164077105</c:v>
                </c:pt>
                <c:pt idx="28964">
                  <c:v>98.504383211079471</c:v>
                </c:pt>
                <c:pt idx="28965">
                  <c:v>98.504932239165171</c:v>
                </c:pt>
                <c:pt idx="28966">
                  <c:v>98.505481248335457</c:v>
                </c:pt>
                <c:pt idx="28967">
                  <c:v>98.50603023859172</c:v>
                </c:pt>
                <c:pt idx="28968">
                  <c:v>98.506579209935168</c:v>
                </c:pt>
                <c:pt idx="28969">
                  <c:v>98.507128162367209</c:v>
                </c:pt>
                <c:pt idx="28970">
                  <c:v>98.507677095889065</c:v>
                </c:pt>
                <c:pt idx="28971">
                  <c:v>98.508226010502071</c:v>
                </c:pt>
                <c:pt idx="28972">
                  <c:v>98.508774906207535</c:v>
                </c:pt>
                <c:pt idx="28973">
                  <c:v>98.509323783006749</c:v>
                </c:pt>
                <c:pt idx="28974">
                  <c:v>98.50987264090098</c:v>
                </c:pt>
                <c:pt idx="28975">
                  <c:v>98.510421479891605</c:v>
                </c:pt>
                <c:pt idx="28976">
                  <c:v>98.510970299979874</c:v>
                </c:pt>
                <c:pt idx="28977">
                  <c:v>98.511519101167096</c:v>
                </c:pt>
                <c:pt idx="28978">
                  <c:v>98.512067883454606</c:v>
                </c:pt>
                <c:pt idx="28979">
                  <c:v>98.51261664684364</c:v>
                </c:pt>
                <c:pt idx="28980">
                  <c:v>98.513165391335562</c:v>
                </c:pt>
                <c:pt idx="28981">
                  <c:v>98.513714116931652</c:v>
                </c:pt>
                <c:pt idx="28982">
                  <c:v>98.514262823633189</c:v>
                </c:pt>
                <c:pt idx="28983">
                  <c:v>98.514811511441479</c:v>
                </c:pt>
                <c:pt idx="28984">
                  <c:v>98.515360180357874</c:v>
                </c:pt>
                <c:pt idx="28985">
                  <c:v>98.515908830383609</c:v>
                </c:pt>
                <c:pt idx="28986">
                  <c:v>98.516457461520048</c:v>
                </c:pt>
                <c:pt idx="28987">
                  <c:v>98.517006073768442</c:v>
                </c:pt>
                <c:pt idx="28988">
                  <c:v>98.517554667130113</c:v>
                </c:pt>
                <c:pt idx="28989">
                  <c:v>98.51810324160634</c:v>
                </c:pt>
                <c:pt idx="28990">
                  <c:v>98.518651797198444</c:v>
                </c:pt>
                <c:pt idx="28991">
                  <c:v>98.519200333907733</c:v>
                </c:pt>
                <c:pt idx="28992">
                  <c:v>98.519748851735471</c:v>
                </c:pt>
                <c:pt idx="28993">
                  <c:v>98.520297350682981</c:v>
                </c:pt>
                <c:pt idx="28994">
                  <c:v>98.520845830751597</c:v>
                </c:pt>
                <c:pt idx="28995">
                  <c:v>98.52139429194257</c:v>
                </c:pt>
                <c:pt idx="28996">
                  <c:v>98.521942734257181</c:v>
                </c:pt>
                <c:pt idx="28997">
                  <c:v>98.522491157696805</c:v>
                </c:pt>
                <c:pt idx="28998">
                  <c:v>98.523039562262682</c:v>
                </c:pt>
                <c:pt idx="28999">
                  <c:v>98.523587947956116</c:v>
                </c:pt>
                <c:pt idx="29000">
                  <c:v>98.524136314778417</c:v>
                </c:pt>
                <c:pt idx="29001">
                  <c:v>98.524684662730905</c:v>
                </c:pt>
                <c:pt idx="29002">
                  <c:v>98.525232991814846</c:v>
                </c:pt>
                <c:pt idx="29003">
                  <c:v>98.525781302031561</c:v>
                </c:pt>
                <c:pt idx="29004">
                  <c:v>98.526329593382329</c:v>
                </c:pt>
                <c:pt idx="29005">
                  <c:v>98.526877865868428</c:v>
                </c:pt>
                <c:pt idx="29006">
                  <c:v>98.527426119491196</c:v>
                </c:pt>
                <c:pt idx="29007">
                  <c:v>98.527974354251953</c:v>
                </c:pt>
                <c:pt idx="29008">
                  <c:v>98.528522570151935</c:v>
                </c:pt>
                <c:pt idx="29009">
                  <c:v>98.529070767192479</c:v>
                </c:pt>
                <c:pt idx="29010">
                  <c:v>98.529618945374864</c:v>
                </c:pt>
                <c:pt idx="29011">
                  <c:v>98.530167104700411</c:v>
                </c:pt>
                <c:pt idx="29012">
                  <c:v>98.530715245170384</c:v>
                </c:pt>
                <c:pt idx="29013">
                  <c:v>98.531263366786078</c:v>
                </c:pt>
                <c:pt idx="29014">
                  <c:v>98.531811469548842</c:v>
                </c:pt>
                <c:pt idx="29015">
                  <c:v>98.532359553459941</c:v>
                </c:pt>
                <c:pt idx="29016">
                  <c:v>98.532907618520653</c:v>
                </c:pt>
                <c:pt idx="29017">
                  <c:v>98.533455664732301</c:v>
                </c:pt>
                <c:pt idx="29018">
                  <c:v>98.53400369209615</c:v>
                </c:pt>
                <c:pt idx="29019">
                  <c:v>98.534551700613548</c:v>
                </c:pt>
                <c:pt idx="29020">
                  <c:v>98.535099690285762</c:v>
                </c:pt>
                <c:pt idx="29021">
                  <c:v>98.535647661114069</c:v>
                </c:pt>
                <c:pt idx="29022">
                  <c:v>98.536195613099792</c:v>
                </c:pt>
                <c:pt idx="29023">
                  <c:v>98.536743546244239</c:v>
                </c:pt>
                <c:pt idx="29024">
                  <c:v>98.537291460548673</c:v>
                </c:pt>
                <c:pt idx="29025">
                  <c:v>98.537839356014416</c:v>
                </c:pt>
                <c:pt idx="29026">
                  <c:v>98.538387232642705</c:v>
                </c:pt>
                <c:pt idx="29027">
                  <c:v>98.538935090434919</c:v>
                </c:pt>
                <c:pt idx="29028">
                  <c:v>98.539482929392292</c:v>
                </c:pt>
                <c:pt idx="29029">
                  <c:v>98.540030749516163</c:v>
                </c:pt>
                <c:pt idx="29030">
                  <c:v>98.540578550807794</c:v>
                </c:pt>
                <c:pt idx="29031">
                  <c:v>98.54112633326848</c:v>
                </c:pt>
                <c:pt idx="29032">
                  <c:v>98.541674096899555</c:v>
                </c:pt>
                <c:pt idx="29033">
                  <c:v>98.542221841702244</c:v>
                </c:pt>
                <c:pt idx="29034">
                  <c:v>98.542769567677908</c:v>
                </c:pt>
                <c:pt idx="29035">
                  <c:v>98.543317274827842</c:v>
                </c:pt>
                <c:pt idx="29036">
                  <c:v>98.543864963153268</c:v>
                </c:pt>
                <c:pt idx="29037">
                  <c:v>98.544412632655536</c:v>
                </c:pt>
                <c:pt idx="29038">
                  <c:v>98.544960283335925</c:v>
                </c:pt>
                <c:pt idx="29039">
                  <c:v>98.545507915195756</c:v>
                </c:pt>
                <c:pt idx="29040">
                  <c:v>98.546055528236295</c:v>
                </c:pt>
                <c:pt idx="29041">
                  <c:v>98.546603122458833</c:v>
                </c:pt>
                <c:pt idx="29042">
                  <c:v>98.547150697864666</c:v>
                </c:pt>
                <c:pt idx="29043">
                  <c:v>98.547698254455085</c:v>
                </c:pt>
                <c:pt idx="29044">
                  <c:v>98.548245792231398</c:v>
                </c:pt>
                <c:pt idx="29045">
                  <c:v>98.548793311194899</c:v>
                </c:pt>
                <c:pt idx="29046">
                  <c:v>98.549340811346852</c:v>
                </c:pt>
                <c:pt idx="29047">
                  <c:v>98.549888292688578</c:v>
                </c:pt>
                <c:pt idx="29048">
                  <c:v>98.550435755221358</c:v>
                </c:pt>
                <c:pt idx="29049">
                  <c:v>98.550983198946483</c:v>
                </c:pt>
                <c:pt idx="29050">
                  <c:v>98.551530623865276</c:v>
                </c:pt>
                <c:pt idx="29051">
                  <c:v>98.552078029978958</c:v>
                </c:pt>
                <c:pt idx="29052">
                  <c:v>98.55262541728888</c:v>
                </c:pt>
                <c:pt idx="29053">
                  <c:v>98.553172785796335</c:v>
                </c:pt>
                <c:pt idx="29054">
                  <c:v>98.553720135502559</c:v>
                </c:pt>
                <c:pt idx="29055">
                  <c:v>98.55426746640893</c:v>
                </c:pt>
                <c:pt idx="29056">
                  <c:v>98.554814778516658</c:v>
                </c:pt>
                <c:pt idx="29057">
                  <c:v>98.555362071827076</c:v>
                </c:pt>
                <c:pt idx="29058">
                  <c:v>98.55590934634148</c:v>
                </c:pt>
                <c:pt idx="29059">
                  <c:v>98.556456602061147</c:v>
                </c:pt>
                <c:pt idx="29060">
                  <c:v>98.55700383898737</c:v>
                </c:pt>
                <c:pt idx="29061">
                  <c:v>98.557551057121429</c:v>
                </c:pt>
                <c:pt idx="29062">
                  <c:v>98.558098256464618</c:v>
                </c:pt>
                <c:pt idx="29063">
                  <c:v>98.558645437018228</c:v>
                </c:pt>
                <c:pt idx="29064">
                  <c:v>98.559192598783568</c:v>
                </c:pt>
                <c:pt idx="29065">
                  <c:v>98.559739741761916</c:v>
                </c:pt>
                <c:pt idx="29066">
                  <c:v>98.560286865954566</c:v>
                </c:pt>
                <c:pt idx="29067">
                  <c:v>98.560833971362811</c:v>
                </c:pt>
                <c:pt idx="29068">
                  <c:v>98.561381057987901</c:v>
                </c:pt>
                <c:pt idx="29069">
                  <c:v>98.561928125831187</c:v>
                </c:pt>
                <c:pt idx="29070">
                  <c:v>98.562475174893933</c:v>
                </c:pt>
                <c:pt idx="29071">
                  <c:v>98.563022205177404</c:v>
                </c:pt>
                <c:pt idx="29072">
                  <c:v>98.563569216682922</c:v>
                </c:pt>
                <c:pt idx="29073">
                  <c:v>98.56411620941175</c:v>
                </c:pt>
                <c:pt idx="29074">
                  <c:v>98.564663183365226</c:v>
                </c:pt>
                <c:pt idx="29075">
                  <c:v>98.565210138544558</c:v>
                </c:pt>
                <c:pt idx="29076">
                  <c:v>98.565757074951122</c:v>
                </c:pt>
                <c:pt idx="29077">
                  <c:v>98.566303992586128</c:v>
                </c:pt>
                <c:pt idx="29078">
                  <c:v>98.566850891450926</c:v>
                </c:pt>
                <c:pt idx="29079">
                  <c:v>98.56739777154678</c:v>
                </c:pt>
                <c:pt idx="29080">
                  <c:v>98.567944632874983</c:v>
                </c:pt>
                <c:pt idx="29081">
                  <c:v>98.568491475436815</c:v>
                </c:pt>
                <c:pt idx="29082">
                  <c:v>98.569038299233554</c:v>
                </c:pt>
                <c:pt idx="29083">
                  <c:v>98.569585104266508</c:v>
                </c:pt>
                <c:pt idx="29084">
                  <c:v>98.570131890536956</c:v>
                </c:pt>
                <c:pt idx="29085">
                  <c:v>98.570678658046205</c:v>
                </c:pt>
                <c:pt idx="29086">
                  <c:v>98.571225406795492</c:v>
                </c:pt>
                <c:pt idx="29087">
                  <c:v>98.571772136786151</c:v>
                </c:pt>
                <c:pt idx="29088">
                  <c:v>98.572318848019478</c:v>
                </c:pt>
                <c:pt idx="29089">
                  <c:v>98.572865540496707</c:v>
                </c:pt>
                <c:pt idx="29090">
                  <c:v>98.573412214219175</c:v>
                </c:pt>
                <c:pt idx="29091">
                  <c:v>98.573958869188147</c:v>
                </c:pt>
                <c:pt idx="29092">
                  <c:v>98.5745055054049</c:v>
                </c:pt>
                <c:pt idx="29093">
                  <c:v>98.575052122870744</c:v>
                </c:pt>
                <c:pt idx="29094">
                  <c:v>98.575598721586957</c:v>
                </c:pt>
                <c:pt idx="29095">
                  <c:v>98.576145301554803</c:v>
                </c:pt>
                <c:pt idx="29096">
                  <c:v>98.576691862775604</c:v>
                </c:pt>
                <c:pt idx="29097">
                  <c:v>98.57723840525064</c:v>
                </c:pt>
                <c:pt idx="29098">
                  <c:v>98.577784928981174</c:v>
                </c:pt>
                <c:pt idx="29099">
                  <c:v>98.578331433968486</c:v>
                </c:pt>
                <c:pt idx="29100">
                  <c:v>98.578877920213898</c:v>
                </c:pt>
                <c:pt idx="29101">
                  <c:v>98.579424387718646</c:v>
                </c:pt>
                <c:pt idx="29102">
                  <c:v>98.579970836484094</c:v>
                </c:pt>
                <c:pt idx="29103">
                  <c:v>98.580517266511436</c:v>
                </c:pt>
                <c:pt idx="29104">
                  <c:v>98.581063677802035</c:v>
                </c:pt>
                <c:pt idx="29105">
                  <c:v>98.581610070357101</c:v>
                </c:pt>
                <c:pt idx="29106">
                  <c:v>98.582156444177997</c:v>
                </c:pt>
                <c:pt idx="29107">
                  <c:v>98.582702799265959</c:v>
                </c:pt>
                <c:pt idx="29108">
                  <c:v>98.583249135622268</c:v>
                </c:pt>
                <c:pt idx="29109">
                  <c:v>98.583795453248229</c:v>
                </c:pt>
                <c:pt idx="29110">
                  <c:v>98.584341752145122</c:v>
                </c:pt>
                <c:pt idx="29111">
                  <c:v>98.58488803231424</c:v>
                </c:pt>
                <c:pt idx="29112">
                  <c:v>98.585434293756819</c:v>
                </c:pt>
                <c:pt idx="29113">
                  <c:v>98.585980536474224</c:v>
                </c:pt>
                <c:pt idx="29114">
                  <c:v>98.586526760467692</c:v>
                </c:pt>
                <c:pt idx="29115">
                  <c:v>98.587072965738471</c:v>
                </c:pt>
                <c:pt idx="29116">
                  <c:v>98.587619152287914</c:v>
                </c:pt>
                <c:pt idx="29117">
                  <c:v>98.588165320117255</c:v>
                </c:pt>
                <c:pt idx="29118">
                  <c:v>98.588711469227775</c:v>
                </c:pt>
                <c:pt idx="29119">
                  <c:v>98.589257599620822</c:v>
                </c:pt>
                <c:pt idx="29120">
                  <c:v>98.589803711297591</c:v>
                </c:pt>
                <c:pt idx="29121">
                  <c:v>98.590349804259461</c:v>
                </c:pt>
                <c:pt idx="29122">
                  <c:v>98.590895878507595</c:v>
                </c:pt>
                <c:pt idx="29123">
                  <c:v>98.591441934043402</c:v>
                </c:pt>
                <c:pt idx="29124">
                  <c:v>98.591987970868061</c:v>
                </c:pt>
                <c:pt idx="29125">
                  <c:v>98.592533988982893</c:v>
                </c:pt>
                <c:pt idx="29126">
                  <c:v>98.593079988389221</c:v>
                </c:pt>
                <c:pt idx="29127">
                  <c:v>98.593625969088279</c:v>
                </c:pt>
                <c:pt idx="29128">
                  <c:v>98.594171931081348</c:v>
                </c:pt>
                <c:pt idx="29129">
                  <c:v>98.594717874369749</c:v>
                </c:pt>
                <c:pt idx="29130">
                  <c:v>98.595263798954704</c:v>
                </c:pt>
                <c:pt idx="29131">
                  <c:v>98.595809704837549</c:v>
                </c:pt>
                <c:pt idx="29132">
                  <c:v>98.596355592019535</c:v>
                </c:pt>
                <c:pt idx="29133">
                  <c:v>98.596901460501925</c:v>
                </c:pt>
                <c:pt idx="29134">
                  <c:v>98.597447310286071</c:v>
                </c:pt>
                <c:pt idx="29135">
                  <c:v>98.597993141373195</c:v>
                </c:pt>
                <c:pt idx="29136">
                  <c:v>98.598538953764574</c:v>
                </c:pt>
                <c:pt idx="29137">
                  <c:v>98.599084747461546</c:v>
                </c:pt>
                <c:pt idx="29138">
                  <c:v>98.599630522465304</c:v>
                </c:pt>
                <c:pt idx="29139">
                  <c:v>98.600176278777212</c:v>
                </c:pt>
                <c:pt idx="29140">
                  <c:v>98.600722016398493</c:v>
                </c:pt>
                <c:pt idx="29141">
                  <c:v>98.601267735330467</c:v>
                </c:pt>
                <c:pt idx="29142">
                  <c:v>98.601813435574371</c:v>
                </c:pt>
                <c:pt idx="29143">
                  <c:v>98.602359117131542</c:v>
                </c:pt>
                <c:pt idx="29144">
                  <c:v>98.602904780003229</c:v>
                </c:pt>
                <c:pt idx="29145">
                  <c:v>98.603450424190683</c:v>
                </c:pt>
                <c:pt idx="29146">
                  <c:v>98.60399604969524</c:v>
                </c:pt>
                <c:pt idx="29147">
                  <c:v>98.604541656518123</c:v>
                </c:pt>
                <c:pt idx="29148">
                  <c:v>98.605087244660652</c:v>
                </c:pt>
                <c:pt idx="29149">
                  <c:v>98.605632814124107</c:v>
                </c:pt>
                <c:pt idx="29150">
                  <c:v>98.606178364909724</c:v>
                </c:pt>
                <c:pt idx="29151">
                  <c:v>98.606723897018838</c:v>
                </c:pt>
                <c:pt idx="29152">
                  <c:v>98.607269410452673</c:v>
                </c:pt>
                <c:pt idx="29153">
                  <c:v>98.607814905212564</c:v>
                </c:pt>
                <c:pt idx="29154">
                  <c:v>98.608360381299732</c:v>
                </c:pt>
                <c:pt idx="29155">
                  <c:v>98.608905838715501</c:v>
                </c:pt>
                <c:pt idx="29156">
                  <c:v>98.609451277461119</c:v>
                </c:pt>
                <c:pt idx="29157">
                  <c:v>98.609996697537909</c:v>
                </c:pt>
                <c:pt idx="29158">
                  <c:v>98.610542098947079</c:v>
                </c:pt>
                <c:pt idx="29159">
                  <c:v>98.611087481689964</c:v>
                </c:pt>
                <c:pt idx="29160">
                  <c:v>98.611632845767815</c:v>
                </c:pt>
                <c:pt idx="29161">
                  <c:v>98.612178191181911</c:v>
                </c:pt>
                <c:pt idx="29162">
                  <c:v>98.61272351793356</c:v>
                </c:pt>
                <c:pt idx="29163">
                  <c:v>98.613268826024012</c:v>
                </c:pt>
                <c:pt idx="29164">
                  <c:v>98.613814115454531</c:v>
                </c:pt>
                <c:pt idx="29165">
                  <c:v>98.614359386226425</c:v>
                </c:pt>
                <c:pt idx="29166">
                  <c:v>98.614904638340931</c:v>
                </c:pt>
                <c:pt idx="29167">
                  <c:v>98.615449871799356</c:v>
                </c:pt>
                <c:pt idx="29168">
                  <c:v>98.615995086602965</c:v>
                </c:pt>
                <c:pt idx="29169">
                  <c:v>98.616540282753064</c:v>
                </c:pt>
                <c:pt idx="29170">
                  <c:v>98.617085460250919</c:v>
                </c:pt>
                <c:pt idx="29171">
                  <c:v>98.617630619097767</c:v>
                </c:pt>
                <c:pt idx="29172">
                  <c:v>98.618175759294886</c:v>
                </c:pt>
                <c:pt idx="29173">
                  <c:v>98.618720880843611</c:v>
                </c:pt>
                <c:pt idx="29174">
                  <c:v>98.619265983745194</c:v>
                </c:pt>
                <c:pt idx="29175">
                  <c:v>98.619811068000857</c:v>
                </c:pt>
                <c:pt idx="29176">
                  <c:v>98.620356133611935</c:v>
                </c:pt>
                <c:pt idx="29177">
                  <c:v>98.620901180579708</c:v>
                </c:pt>
                <c:pt idx="29178">
                  <c:v>98.621446208905439</c:v>
                </c:pt>
                <c:pt idx="29179">
                  <c:v>98.621991218590367</c:v>
                </c:pt>
                <c:pt idx="29180">
                  <c:v>98.622536209635783</c:v>
                </c:pt>
                <c:pt idx="29181">
                  <c:v>98.623081182042995</c:v>
                </c:pt>
                <c:pt idx="29182">
                  <c:v>98.623626135813254</c:v>
                </c:pt>
                <c:pt idx="29183">
                  <c:v>98.624171070947824</c:v>
                </c:pt>
                <c:pt idx="29184">
                  <c:v>98.624715987447999</c:v>
                </c:pt>
                <c:pt idx="29185">
                  <c:v>98.625260885315043</c:v>
                </c:pt>
                <c:pt idx="29186">
                  <c:v>98.62580576455025</c:v>
                </c:pt>
                <c:pt idx="29187">
                  <c:v>98.626350625154856</c:v>
                </c:pt>
                <c:pt idx="29188">
                  <c:v>98.626895467130183</c:v>
                </c:pt>
                <c:pt idx="29189">
                  <c:v>98.627440290477438</c:v>
                </c:pt>
                <c:pt idx="29190">
                  <c:v>98.627985095197985</c:v>
                </c:pt>
                <c:pt idx="29191">
                  <c:v>98.628529881293019</c:v>
                </c:pt>
                <c:pt idx="29192">
                  <c:v>98.629074648763847</c:v>
                </c:pt>
                <c:pt idx="29193">
                  <c:v>98.629619397611748</c:v>
                </c:pt>
                <c:pt idx="29194">
                  <c:v>98.630164127837944</c:v>
                </c:pt>
                <c:pt idx="29195">
                  <c:v>98.630708839443798</c:v>
                </c:pt>
                <c:pt idx="29196">
                  <c:v>98.631253532430492</c:v>
                </c:pt>
                <c:pt idx="29197">
                  <c:v>98.631798206799374</c:v>
                </c:pt>
                <c:pt idx="29198">
                  <c:v>98.632342862551667</c:v>
                </c:pt>
                <c:pt idx="29199">
                  <c:v>98.632887499688692</c:v>
                </c:pt>
                <c:pt idx="29200">
                  <c:v>98.633432118211658</c:v>
                </c:pt>
                <c:pt idx="29201">
                  <c:v>98.633976718121858</c:v>
                </c:pt>
                <c:pt idx="29202">
                  <c:v>98.634521299420612</c:v>
                </c:pt>
                <c:pt idx="29203">
                  <c:v>98.635065862109116</c:v>
                </c:pt>
                <c:pt idx="29204">
                  <c:v>98.635610406188704</c:v>
                </c:pt>
                <c:pt idx="29205">
                  <c:v>98.636154931660613</c:v>
                </c:pt>
                <c:pt idx="29206">
                  <c:v>98.636699438526136</c:v>
                </c:pt>
                <c:pt idx="29207">
                  <c:v>98.637243926786553</c:v>
                </c:pt>
                <c:pt idx="29208">
                  <c:v>98.637788396443085</c:v>
                </c:pt>
                <c:pt idx="29209">
                  <c:v>98.63833284749704</c:v>
                </c:pt>
                <c:pt idx="29210">
                  <c:v>98.638877279949682</c:v>
                </c:pt>
                <c:pt idx="29211">
                  <c:v>98.639421693802319</c:v>
                </c:pt>
                <c:pt idx="29212">
                  <c:v>98.639966089056159</c:v>
                </c:pt>
                <c:pt idx="29213">
                  <c:v>98.640510465712481</c:v>
                </c:pt>
                <c:pt idx="29214">
                  <c:v>98.641054823772606</c:v>
                </c:pt>
                <c:pt idx="29215">
                  <c:v>98.641599163237785</c:v>
                </c:pt>
                <c:pt idx="29216">
                  <c:v>98.642143484109241</c:v>
                </c:pt>
                <c:pt idx="29217">
                  <c:v>98.642687786388322</c:v>
                </c:pt>
                <c:pt idx="29218">
                  <c:v>98.643232070076238</c:v>
                </c:pt>
                <c:pt idx="29219">
                  <c:v>98.643776335174266</c:v>
                </c:pt>
                <c:pt idx="29220">
                  <c:v>98.644320581683687</c:v>
                </c:pt>
                <c:pt idx="29221">
                  <c:v>98.644864809605792</c:v>
                </c:pt>
                <c:pt idx="29222">
                  <c:v>98.64540901894182</c:v>
                </c:pt>
                <c:pt idx="29223">
                  <c:v>98.645953209693033</c:v>
                </c:pt>
                <c:pt idx="29224">
                  <c:v>98.646497381860769</c:v>
                </c:pt>
                <c:pt idx="29225">
                  <c:v>98.647041535446206</c:v>
                </c:pt>
                <c:pt idx="29226">
                  <c:v>98.647585670450653</c:v>
                </c:pt>
                <c:pt idx="29227">
                  <c:v>98.648129786875387</c:v>
                </c:pt>
                <c:pt idx="29228">
                  <c:v>98.648673884721674</c:v>
                </c:pt>
                <c:pt idx="29229">
                  <c:v>98.649217963990765</c:v>
                </c:pt>
                <c:pt idx="29230">
                  <c:v>98.649762024683938</c:v>
                </c:pt>
                <c:pt idx="29231">
                  <c:v>98.650306066802472</c:v>
                </c:pt>
                <c:pt idx="29232">
                  <c:v>98.650850090347632</c:v>
                </c:pt>
                <c:pt idx="29233">
                  <c:v>98.651394095320683</c:v>
                </c:pt>
                <c:pt idx="29234">
                  <c:v>98.651938081722861</c:v>
                </c:pt>
                <c:pt idx="29235">
                  <c:v>98.652482049555488</c:v>
                </c:pt>
                <c:pt idx="29236">
                  <c:v>98.6530259988198</c:v>
                </c:pt>
                <c:pt idx="29237">
                  <c:v>98.65356992951709</c:v>
                </c:pt>
                <c:pt idx="29238">
                  <c:v>98.654113841648609</c:v>
                </c:pt>
                <c:pt idx="29239">
                  <c:v>98.654657735215608</c:v>
                </c:pt>
                <c:pt idx="29240">
                  <c:v>98.655201610219365</c:v>
                </c:pt>
                <c:pt idx="29241">
                  <c:v>98.655745466661173</c:v>
                </c:pt>
                <c:pt idx="29242">
                  <c:v>98.656289304542256</c:v>
                </c:pt>
                <c:pt idx="29243">
                  <c:v>98.656833123863933</c:v>
                </c:pt>
                <c:pt idx="29244">
                  <c:v>98.657376924627414</c:v>
                </c:pt>
                <c:pt idx="29245">
                  <c:v>98.657920706834005</c:v>
                </c:pt>
                <c:pt idx="29246">
                  <c:v>98.658464470484958</c:v>
                </c:pt>
                <c:pt idx="29247">
                  <c:v>98.659008215581522</c:v>
                </c:pt>
                <c:pt idx="29248">
                  <c:v>98.659551942124992</c:v>
                </c:pt>
                <c:pt idx="29249">
                  <c:v>98.660095650116659</c:v>
                </c:pt>
                <c:pt idx="29250">
                  <c:v>98.660639339557704</c:v>
                </c:pt>
                <c:pt idx="29251">
                  <c:v>98.661183010449463</c:v>
                </c:pt>
                <c:pt idx="29252">
                  <c:v>98.661726662793171</c:v>
                </c:pt>
                <c:pt idx="29253">
                  <c:v>98.662270296590123</c:v>
                </c:pt>
                <c:pt idx="29254">
                  <c:v>98.662813911841567</c:v>
                </c:pt>
                <c:pt idx="29255">
                  <c:v>98.663357508548728</c:v>
                </c:pt>
                <c:pt idx="29256">
                  <c:v>98.663901086712968</c:v>
                </c:pt>
                <c:pt idx="29257">
                  <c:v>98.664444646335454</c:v>
                </c:pt>
                <c:pt idx="29258">
                  <c:v>98.664988187417507</c:v>
                </c:pt>
                <c:pt idx="29259">
                  <c:v>98.665531709960376</c:v>
                </c:pt>
                <c:pt idx="29260">
                  <c:v>98.666075213965314</c:v>
                </c:pt>
                <c:pt idx="29261">
                  <c:v>98.666618699433585</c:v>
                </c:pt>
                <c:pt idx="29262">
                  <c:v>98.667162166366481</c:v>
                </c:pt>
                <c:pt idx="29263">
                  <c:v>98.667705614765239</c:v>
                </c:pt>
                <c:pt idx="29264">
                  <c:v>98.668249044631153</c:v>
                </c:pt>
                <c:pt idx="29265">
                  <c:v>98.668792455965459</c:v>
                </c:pt>
                <c:pt idx="29266">
                  <c:v>98.669335848769435</c:v>
                </c:pt>
                <c:pt idx="29267">
                  <c:v>98.669879223044347</c:v>
                </c:pt>
                <c:pt idx="29268">
                  <c:v>98.670422578791417</c:v>
                </c:pt>
                <c:pt idx="29269">
                  <c:v>98.670965916011994</c:v>
                </c:pt>
                <c:pt idx="29270">
                  <c:v>98.671509234707244</c:v>
                </c:pt>
                <c:pt idx="29271">
                  <c:v>98.672052534878503</c:v>
                </c:pt>
                <c:pt idx="29272">
                  <c:v>98.672595816526993</c:v>
                </c:pt>
                <c:pt idx="29273">
                  <c:v>98.673139079654021</c:v>
                </c:pt>
                <c:pt idx="29274">
                  <c:v>98.673682324260767</c:v>
                </c:pt>
                <c:pt idx="29275">
                  <c:v>98.674225550348595</c:v>
                </c:pt>
                <c:pt idx="29276">
                  <c:v>98.674768757918685</c:v>
                </c:pt>
                <c:pt idx="29277">
                  <c:v>98.675311946972371</c:v>
                </c:pt>
                <c:pt idx="29278">
                  <c:v>98.675855117510864</c:v>
                </c:pt>
                <c:pt idx="29279">
                  <c:v>98.676398269535426</c:v>
                </c:pt>
                <c:pt idx="29280">
                  <c:v>98.676941403047351</c:v>
                </c:pt>
                <c:pt idx="29281">
                  <c:v>98.677484518047848</c:v>
                </c:pt>
                <c:pt idx="29282">
                  <c:v>98.678027614538266</c:v>
                </c:pt>
                <c:pt idx="29283">
                  <c:v>98.678570692519784</c:v>
                </c:pt>
                <c:pt idx="29284">
                  <c:v>98.679113751993697</c:v>
                </c:pt>
                <c:pt idx="29285">
                  <c:v>98.679656792961268</c:v>
                </c:pt>
                <c:pt idx="29286">
                  <c:v>98.680199815423748</c:v>
                </c:pt>
                <c:pt idx="29287">
                  <c:v>98.680742819382445</c:v>
                </c:pt>
                <c:pt idx="29288">
                  <c:v>98.681285804838524</c:v>
                </c:pt>
                <c:pt idx="29289">
                  <c:v>98.681828771793306</c:v>
                </c:pt>
                <c:pt idx="29290">
                  <c:v>98.682371720248071</c:v>
                </c:pt>
                <c:pt idx="29291">
                  <c:v>98.682914650204054</c:v>
                </c:pt>
                <c:pt idx="29292">
                  <c:v>98.683457561662507</c:v>
                </c:pt>
                <c:pt idx="29293">
                  <c:v>98.684000454624694</c:v>
                </c:pt>
                <c:pt idx="29294">
                  <c:v>98.684543329091895</c:v>
                </c:pt>
                <c:pt idx="29295">
                  <c:v>98.685086185065359</c:v>
                </c:pt>
                <c:pt idx="29296">
                  <c:v>98.685629022546351</c:v>
                </c:pt>
                <c:pt idx="29297">
                  <c:v>98.68617184153608</c:v>
                </c:pt>
                <c:pt idx="29298">
                  <c:v>98.686714642035909</c:v>
                </c:pt>
                <c:pt idx="29299">
                  <c:v>98.687257424047004</c:v>
                </c:pt>
                <c:pt idx="29300">
                  <c:v>98.687800187570659</c:v>
                </c:pt>
                <c:pt idx="29301">
                  <c:v>98.688342932608137</c:v>
                </c:pt>
                <c:pt idx="29302">
                  <c:v>98.688885659160704</c:v>
                </c:pt>
                <c:pt idx="29303">
                  <c:v>98.689428367229581</c:v>
                </c:pt>
                <c:pt idx="29304">
                  <c:v>98.689971056816077</c:v>
                </c:pt>
                <c:pt idx="29305">
                  <c:v>98.690513727921413</c:v>
                </c:pt>
                <c:pt idx="29306">
                  <c:v>98.691056380546883</c:v>
                </c:pt>
                <c:pt idx="29307">
                  <c:v>98.691599014693722</c:v>
                </c:pt>
                <c:pt idx="29308">
                  <c:v>98.692141630363167</c:v>
                </c:pt>
                <c:pt idx="29309">
                  <c:v>98.692684227556512</c:v>
                </c:pt>
                <c:pt idx="29310">
                  <c:v>98.693226806275021</c:v>
                </c:pt>
                <c:pt idx="29311">
                  <c:v>98.693769366519916</c:v>
                </c:pt>
                <c:pt idx="29312">
                  <c:v>98.694311908292491</c:v>
                </c:pt>
                <c:pt idx="29313">
                  <c:v>98.694854431593953</c:v>
                </c:pt>
                <c:pt idx="29314">
                  <c:v>98.695396936425638</c:v>
                </c:pt>
                <c:pt idx="29315">
                  <c:v>98.69593942278874</c:v>
                </c:pt>
                <c:pt idx="29316">
                  <c:v>98.696481890684538</c:v>
                </c:pt>
                <c:pt idx="29317">
                  <c:v>98.697024340114282</c:v>
                </c:pt>
                <c:pt idx="29318">
                  <c:v>98.69756677107921</c:v>
                </c:pt>
                <c:pt idx="29319">
                  <c:v>98.698109183580627</c:v>
                </c:pt>
                <c:pt idx="29320">
                  <c:v>98.698651577619785</c:v>
                </c:pt>
                <c:pt idx="29321">
                  <c:v>98.699193953197891</c:v>
                </c:pt>
                <c:pt idx="29322">
                  <c:v>98.699736310316254</c:v>
                </c:pt>
                <c:pt idx="29323">
                  <c:v>98.700278648976095</c:v>
                </c:pt>
                <c:pt idx="29324">
                  <c:v>98.700820969178693</c:v>
                </c:pt>
                <c:pt idx="29325">
                  <c:v>98.701363270925299</c:v>
                </c:pt>
                <c:pt idx="29326">
                  <c:v>98.701905554217134</c:v>
                </c:pt>
                <c:pt idx="29327">
                  <c:v>98.702447819055521</c:v>
                </c:pt>
                <c:pt idx="29328">
                  <c:v>98.702990065441682</c:v>
                </c:pt>
                <c:pt idx="29329">
                  <c:v>98.703532293376838</c:v>
                </c:pt>
                <c:pt idx="29330">
                  <c:v>98.704074502862298</c:v>
                </c:pt>
                <c:pt idx="29331">
                  <c:v>98.704616693899297</c:v>
                </c:pt>
                <c:pt idx="29332">
                  <c:v>98.705158866489072</c:v>
                </c:pt>
                <c:pt idx="29333">
                  <c:v>98.705701020632915</c:v>
                </c:pt>
                <c:pt idx="29334">
                  <c:v>98.706243156332079</c:v>
                </c:pt>
                <c:pt idx="29335">
                  <c:v>98.706785273587784</c:v>
                </c:pt>
                <c:pt idx="29336">
                  <c:v>98.707327372401323</c:v>
                </c:pt>
                <c:pt idx="29337">
                  <c:v>98.707869452773906</c:v>
                </c:pt>
                <c:pt idx="29338">
                  <c:v>98.70841151470681</c:v>
                </c:pt>
                <c:pt idx="29339">
                  <c:v>98.708953558201301</c:v>
                </c:pt>
                <c:pt idx="29340">
                  <c:v>98.709495583258615</c:v>
                </c:pt>
                <c:pt idx="29341">
                  <c:v>98.710037589880059</c:v>
                </c:pt>
                <c:pt idx="29342">
                  <c:v>98.710579578066799</c:v>
                </c:pt>
                <c:pt idx="29343">
                  <c:v>98.711121547820156</c:v>
                </c:pt>
                <c:pt idx="29344">
                  <c:v>98.711663499141352</c:v>
                </c:pt>
                <c:pt idx="29345">
                  <c:v>98.712205432031666</c:v>
                </c:pt>
                <c:pt idx="29346">
                  <c:v>98.712747346492307</c:v>
                </c:pt>
                <c:pt idx="29347">
                  <c:v>98.713289242524581</c:v>
                </c:pt>
                <c:pt idx="29348">
                  <c:v>98.713831120129711</c:v>
                </c:pt>
                <c:pt idx="29349">
                  <c:v>98.714372979308962</c:v>
                </c:pt>
                <c:pt idx="29350">
                  <c:v>98.714914820063584</c:v>
                </c:pt>
                <c:pt idx="29351">
                  <c:v>98.715456642394798</c:v>
                </c:pt>
                <c:pt idx="29352">
                  <c:v>98.715998446303914</c:v>
                </c:pt>
                <c:pt idx="29353">
                  <c:v>98.716540231792166</c:v>
                </c:pt>
                <c:pt idx="29354">
                  <c:v>98.717081998860778</c:v>
                </c:pt>
                <c:pt idx="29355">
                  <c:v>98.717623747511027</c:v>
                </c:pt>
                <c:pt idx="29356">
                  <c:v>98.718165477744165</c:v>
                </c:pt>
                <c:pt idx="29357">
                  <c:v>98.718707189561442</c:v>
                </c:pt>
                <c:pt idx="29358">
                  <c:v>98.719248882964123</c:v>
                </c:pt>
                <c:pt idx="29359">
                  <c:v>98.719790557953417</c:v>
                </c:pt>
                <c:pt idx="29360">
                  <c:v>98.720332214530643</c:v>
                </c:pt>
                <c:pt idx="29361">
                  <c:v>98.720873852696968</c:v>
                </c:pt>
                <c:pt idx="29362">
                  <c:v>98.721415472453714</c:v>
                </c:pt>
                <c:pt idx="29363">
                  <c:v>98.721957073802088</c:v>
                </c:pt>
                <c:pt idx="29364">
                  <c:v>98.722498656743369</c:v>
                </c:pt>
                <c:pt idx="29365">
                  <c:v>98.723040221278808</c:v>
                </c:pt>
                <c:pt idx="29366">
                  <c:v>98.723581767409641</c:v>
                </c:pt>
                <c:pt idx="29367">
                  <c:v>98.724123295137133</c:v>
                </c:pt>
                <c:pt idx="29368">
                  <c:v>98.72466480446252</c:v>
                </c:pt>
                <c:pt idx="29369">
                  <c:v>98.725206295387054</c:v>
                </c:pt>
                <c:pt idx="29370">
                  <c:v>98.725747767911997</c:v>
                </c:pt>
                <c:pt idx="29371">
                  <c:v>98.726289222038616</c:v>
                </c:pt>
                <c:pt idx="29372">
                  <c:v>98.72683065776809</c:v>
                </c:pt>
                <c:pt idx="29373">
                  <c:v>98.727372075101769</c:v>
                </c:pt>
                <c:pt idx="29374">
                  <c:v>98.727913474040832</c:v>
                </c:pt>
                <c:pt idx="29375">
                  <c:v>98.728454854586531</c:v>
                </c:pt>
                <c:pt idx="29376">
                  <c:v>98.728996216740171</c:v>
                </c:pt>
                <c:pt idx="29377">
                  <c:v>98.729537560502934</c:v>
                </c:pt>
                <c:pt idx="29378">
                  <c:v>98.730078885876097</c:v>
                </c:pt>
                <c:pt idx="29379">
                  <c:v>98.730620192860925</c:v>
                </c:pt>
                <c:pt idx="29380">
                  <c:v>98.731161481458656</c:v>
                </c:pt>
                <c:pt idx="29381">
                  <c:v>98.731702751670539</c:v>
                </c:pt>
                <c:pt idx="29382">
                  <c:v>98.73224400349784</c:v>
                </c:pt>
                <c:pt idx="29383">
                  <c:v>98.732785236941766</c:v>
                </c:pt>
                <c:pt idx="29384">
                  <c:v>98.733326452003595</c:v>
                </c:pt>
                <c:pt idx="29385">
                  <c:v>98.733867648684566</c:v>
                </c:pt>
                <c:pt idx="29386">
                  <c:v>98.734408826985913</c:v>
                </c:pt>
                <c:pt idx="29387">
                  <c:v>98.734949986908944</c:v>
                </c:pt>
                <c:pt idx="29388">
                  <c:v>98.735491128454825</c:v>
                </c:pt>
                <c:pt idx="29389">
                  <c:v>98.736032251624863</c:v>
                </c:pt>
                <c:pt idx="29390">
                  <c:v>98.736573356420294</c:v>
                </c:pt>
                <c:pt idx="29391">
                  <c:v>98.737114442842355</c:v>
                </c:pt>
                <c:pt idx="29392">
                  <c:v>98.73765551089231</c:v>
                </c:pt>
                <c:pt idx="29393">
                  <c:v>98.738196560571353</c:v>
                </c:pt>
                <c:pt idx="29394">
                  <c:v>98.738737591880792</c:v>
                </c:pt>
                <c:pt idx="29395">
                  <c:v>98.739278604821905</c:v>
                </c:pt>
                <c:pt idx="29396">
                  <c:v>98.739819599395844</c:v>
                </c:pt>
                <c:pt idx="29397">
                  <c:v>98.740360575603916</c:v>
                </c:pt>
                <c:pt idx="29398">
                  <c:v>98.740901533447342</c:v>
                </c:pt>
                <c:pt idx="29399">
                  <c:v>98.741442472927389</c:v>
                </c:pt>
                <c:pt idx="29400">
                  <c:v>98.741983394045292</c:v>
                </c:pt>
                <c:pt idx="29401">
                  <c:v>98.742524296802287</c:v>
                </c:pt>
                <c:pt idx="29402">
                  <c:v>98.74306518119964</c:v>
                </c:pt>
                <c:pt idx="29403">
                  <c:v>98.743606047238615</c:v>
                </c:pt>
                <c:pt idx="29404">
                  <c:v>98.744146894920419</c:v>
                </c:pt>
                <c:pt idx="29405">
                  <c:v>98.744687724246305</c:v>
                </c:pt>
                <c:pt idx="29406">
                  <c:v>98.745228535217549</c:v>
                </c:pt>
                <c:pt idx="29407">
                  <c:v>98.745769327835347</c:v>
                </c:pt>
                <c:pt idx="29408">
                  <c:v>98.746310102100992</c:v>
                </c:pt>
                <c:pt idx="29409">
                  <c:v>98.746850858015705</c:v>
                </c:pt>
                <c:pt idx="29410">
                  <c:v>98.747391595580766</c:v>
                </c:pt>
                <c:pt idx="29411">
                  <c:v>98.747932314797367</c:v>
                </c:pt>
                <c:pt idx="29412">
                  <c:v>98.748473015666775</c:v>
                </c:pt>
                <c:pt idx="29413">
                  <c:v>98.749013698190254</c:v>
                </c:pt>
                <c:pt idx="29414">
                  <c:v>98.749554362368997</c:v>
                </c:pt>
                <c:pt idx="29415">
                  <c:v>98.750095008204326</c:v>
                </c:pt>
                <c:pt idx="29416">
                  <c:v>98.750635635697421</c:v>
                </c:pt>
                <c:pt idx="29417">
                  <c:v>98.75117624484956</c:v>
                </c:pt>
                <c:pt idx="29418">
                  <c:v>98.751716835661966</c:v>
                </c:pt>
                <c:pt idx="29419">
                  <c:v>98.752257408135904</c:v>
                </c:pt>
                <c:pt idx="29420">
                  <c:v>98.752797962272595</c:v>
                </c:pt>
                <c:pt idx="29421">
                  <c:v>98.753338498073305</c:v>
                </c:pt>
                <c:pt idx="29422">
                  <c:v>98.753879015539269</c:v>
                </c:pt>
                <c:pt idx="29423">
                  <c:v>98.754419514671739</c:v>
                </c:pt>
                <c:pt idx="29424">
                  <c:v>98.754959995471964</c:v>
                </c:pt>
                <c:pt idx="29425">
                  <c:v>98.755500457941139</c:v>
                </c:pt>
                <c:pt idx="29426">
                  <c:v>98.756040902080571</c:v>
                </c:pt>
                <c:pt idx="29427">
                  <c:v>98.756581327891439</c:v>
                </c:pt>
                <c:pt idx="29428">
                  <c:v>98.757121735375051</c:v>
                </c:pt>
                <c:pt idx="29429">
                  <c:v>98.757662124532644</c:v>
                </c:pt>
                <c:pt idx="29430">
                  <c:v>98.758202495365381</c:v>
                </c:pt>
                <c:pt idx="29431">
                  <c:v>98.758742847874601</c:v>
                </c:pt>
                <c:pt idx="29432">
                  <c:v>98.759283182061509</c:v>
                </c:pt>
                <c:pt idx="29433">
                  <c:v>98.759823497927329</c:v>
                </c:pt>
                <c:pt idx="29434">
                  <c:v>98.76036379547331</c:v>
                </c:pt>
                <c:pt idx="29435">
                  <c:v>98.760904074700733</c:v>
                </c:pt>
                <c:pt idx="29436">
                  <c:v>98.761444335610804</c:v>
                </c:pt>
                <c:pt idx="29437">
                  <c:v>98.761984578204761</c:v>
                </c:pt>
                <c:pt idx="29438">
                  <c:v>98.762524802483853</c:v>
                </c:pt>
                <c:pt idx="29439">
                  <c:v>98.763065008449374</c:v>
                </c:pt>
                <c:pt idx="29440">
                  <c:v>98.763605196102461</c:v>
                </c:pt>
                <c:pt idx="29441">
                  <c:v>98.764145365444421</c:v>
                </c:pt>
                <c:pt idx="29442">
                  <c:v>98.764685516476504</c:v>
                </c:pt>
                <c:pt idx="29443">
                  <c:v>98.765225649199934</c:v>
                </c:pt>
                <c:pt idx="29444">
                  <c:v>98.76576576361596</c:v>
                </c:pt>
                <c:pt idx="29445">
                  <c:v>98.76630585972579</c:v>
                </c:pt>
                <c:pt idx="29446">
                  <c:v>98.766845937530704</c:v>
                </c:pt>
                <c:pt idx="29447">
                  <c:v>98.767385997031937</c:v>
                </c:pt>
                <c:pt idx="29448">
                  <c:v>98.767926038230712</c:v>
                </c:pt>
                <c:pt idx="29449">
                  <c:v>98.768466061128265</c:v>
                </c:pt>
                <c:pt idx="29450">
                  <c:v>98.769006065725861</c:v>
                </c:pt>
                <c:pt idx="29451">
                  <c:v>98.769546052024765</c:v>
                </c:pt>
                <c:pt idx="29452">
                  <c:v>98.770086020026127</c:v>
                </c:pt>
                <c:pt idx="29453">
                  <c:v>98.770625969731256</c:v>
                </c:pt>
                <c:pt idx="29454">
                  <c:v>98.771165901141416</c:v>
                </c:pt>
                <c:pt idx="29455">
                  <c:v>98.771705814257757</c:v>
                </c:pt>
                <c:pt idx="29456">
                  <c:v>98.772245709081602</c:v>
                </c:pt>
                <c:pt idx="29457">
                  <c:v>98.772785585614145</c:v>
                </c:pt>
                <c:pt idx="29458">
                  <c:v>98.773325443856635</c:v>
                </c:pt>
                <c:pt idx="29459">
                  <c:v>98.773865283810338</c:v>
                </c:pt>
                <c:pt idx="29460">
                  <c:v>98.774405105476447</c:v>
                </c:pt>
                <c:pt idx="29461">
                  <c:v>98.774944908856227</c:v>
                </c:pt>
                <c:pt idx="29462">
                  <c:v>98.775484693950915</c:v>
                </c:pt>
                <c:pt idx="29463">
                  <c:v>98.776024460761732</c:v>
                </c:pt>
                <c:pt idx="29464">
                  <c:v>98.776564209289972</c:v>
                </c:pt>
                <c:pt idx="29465">
                  <c:v>98.777103939536786</c:v>
                </c:pt>
                <c:pt idx="29466">
                  <c:v>98.77764365150351</c:v>
                </c:pt>
                <c:pt idx="29467">
                  <c:v>98.778183345191295</c:v>
                </c:pt>
                <c:pt idx="29468">
                  <c:v>98.778723020601433</c:v>
                </c:pt>
                <c:pt idx="29469">
                  <c:v>98.779262677735147</c:v>
                </c:pt>
                <c:pt idx="29470">
                  <c:v>98.779802316593702</c:v>
                </c:pt>
                <c:pt idx="29471">
                  <c:v>98.780341937178264</c:v>
                </c:pt>
                <c:pt idx="29472">
                  <c:v>98.78088153949011</c:v>
                </c:pt>
                <c:pt idx="29473">
                  <c:v>98.781421123530535</c:v>
                </c:pt>
                <c:pt idx="29474">
                  <c:v>98.781960689300689</c:v>
                </c:pt>
                <c:pt idx="29475">
                  <c:v>98.782500236801823</c:v>
                </c:pt>
                <c:pt idx="29476">
                  <c:v>98.78303976603523</c:v>
                </c:pt>
                <c:pt idx="29477">
                  <c:v>98.783579277002104</c:v>
                </c:pt>
                <c:pt idx="29478">
                  <c:v>98.784118769703682</c:v>
                </c:pt>
                <c:pt idx="29479">
                  <c:v>98.784658244141184</c:v>
                </c:pt>
                <c:pt idx="29480">
                  <c:v>98.785197700315905</c:v>
                </c:pt>
                <c:pt idx="29481">
                  <c:v>98.785737138229024</c:v>
                </c:pt>
                <c:pt idx="29482">
                  <c:v>98.78627655788182</c:v>
                </c:pt>
                <c:pt idx="29483">
                  <c:v>98.786815959275515</c:v>
                </c:pt>
                <c:pt idx="29484">
                  <c:v>98.787355342411317</c:v>
                </c:pt>
                <c:pt idx="29485">
                  <c:v>98.787894707290519</c:v>
                </c:pt>
                <c:pt idx="29486">
                  <c:v>98.788434053914273</c:v>
                </c:pt>
                <c:pt idx="29487">
                  <c:v>98.788973382283913</c:v>
                </c:pt>
                <c:pt idx="29488">
                  <c:v>98.789512692400578</c:v>
                </c:pt>
                <c:pt idx="29489">
                  <c:v>98.790051984265574</c:v>
                </c:pt>
                <c:pt idx="29490">
                  <c:v>98.790591257880124</c:v>
                </c:pt>
                <c:pt idx="29491">
                  <c:v>98.791130513245449</c:v>
                </c:pt>
                <c:pt idx="29492">
                  <c:v>98.791669750362772</c:v>
                </c:pt>
                <c:pt idx="29493">
                  <c:v>98.792208969233357</c:v>
                </c:pt>
                <c:pt idx="29494">
                  <c:v>98.792748169858442</c:v>
                </c:pt>
                <c:pt idx="29495">
                  <c:v>98.793287352239204</c:v>
                </c:pt>
                <c:pt idx="29496">
                  <c:v>98.793826516376939</c:v>
                </c:pt>
                <c:pt idx="29497">
                  <c:v>98.794365662272867</c:v>
                </c:pt>
                <c:pt idx="29498">
                  <c:v>98.794904789928211</c:v>
                </c:pt>
                <c:pt idx="29499">
                  <c:v>98.795443899344207</c:v>
                </c:pt>
                <c:pt idx="29500">
                  <c:v>98.795982990522106</c:v>
                </c:pt>
                <c:pt idx="29501">
                  <c:v>98.796522063463115</c:v>
                </c:pt>
                <c:pt idx="29502">
                  <c:v>98.797061118168472</c:v>
                </c:pt>
                <c:pt idx="29503">
                  <c:v>98.797600154639454</c:v>
                </c:pt>
                <c:pt idx="29504">
                  <c:v>98.798139172877228</c:v>
                </c:pt>
                <c:pt idx="29505">
                  <c:v>98.798678172883086</c:v>
                </c:pt>
                <c:pt idx="29506">
                  <c:v>98.799217154658237</c:v>
                </c:pt>
                <c:pt idx="29507">
                  <c:v>98.799756118203902</c:v>
                </c:pt>
                <c:pt idx="29508">
                  <c:v>98.800295063521304</c:v>
                </c:pt>
                <c:pt idx="29509">
                  <c:v>98.800833990611736</c:v>
                </c:pt>
                <c:pt idx="29510">
                  <c:v>98.801372899476377</c:v>
                </c:pt>
                <c:pt idx="29511">
                  <c:v>98.801911790116463</c:v>
                </c:pt>
                <c:pt idx="29512">
                  <c:v>98.802450662533232</c:v>
                </c:pt>
                <c:pt idx="29513">
                  <c:v>98.802989516727948</c:v>
                </c:pt>
                <c:pt idx="29514">
                  <c:v>98.80352835270179</c:v>
                </c:pt>
                <c:pt idx="29515">
                  <c:v>98.804067170456051</c:v>
                </c:pt>
                <c:pt idx="29516">
                  <c:v>98.804605969991897</c:v>
                </c:pt>
                <c:pt idx="29517">
                  <c:v>98.805144751310607</c:v>
                </c:pt>
                <c:pt idx="29518">
                  <c:v>98.805683514413417</c:v>
                </c:pt>
                <c:pt idx="29519">
                  <c:v>98.806222259301506</c:v>
                </c:pt>
                <c:pt idx="29520">
                  <c:v>98.806760985976155</c:v>
                </c:pt>
                <c:pt idx="29521">
                  <c:v>98.807299694438598</c:v>
                </c:pt>
                <c:pt idx="29522">
                  <c:v>98.807838384690029</c:v>
                </c:pt>
                <c:pt idx="29523">
                  <c:v>98.808377056731686</c:v>
                </c:pt>
                <c:pt idx="29524">
                  <c:v>98.808915710564861</c:v>
                </c:pt>
                <c:pt idx="29525">
                  <c:v>98.809454346190677</c:v>
                </c:pt>
                <c:pt idx="29526">
                  <c:v>98.809992963610483</c:v>
                </c:pt>
                <c:pt idx="29527">
                  <c:v>98.810531562825403</c:v>
                </c:pt>
                <c:pt idx="29528">
                  <c:v>98.811070143836744</c:v>
                </c:pt>
                <c:pt idx="29529">
                  <c:v>98.8116087066457</c:v>
                </c:pt>
                <c:pt idx="29530">
                  <c:v>98.812147251253506</c:v>
                </c:pt>
                <c:pt idx="29531">
                  <c:v>98.812685777661414</c:v>
                </c:pt>
                <c:pt idx="29532">
                  <c:v>98.813224285870632</c:v>
                </c:pt>
                <c:pt idx="29533">
                  <c:v>98.813762775882381</c:v>
                </c:pt>
                <c:pt idx="29534">
                  <c:v>98.814301247697912</c:v>
                </c:pt>
                <c:pt idx="29535">
                  <c:v>98.814839701318462</c:v>
                </c:pt>
                <c:pt idx="29536">
                  <c:v>98.815378136745224</c:v>
                </c:pt>
                <c:pt idx="29537">
                  <c:v>98.81591655397942</c:v>
                </c:pt>
                <c:pt idx="29538">
                  <c:v>98.816454953022344</c:v>
                </c:pt>
                <c:pt idx="29539">
                  <c:v>98.816993333875203</c:v>
                </c:pt>
                <c:pt idx="29540">
                  <c:v>98.817531696539191</c:v>
                </c:pt>
                <c:pt idx="29541">
                  <c:v>98.818070041015559</c:v>
                </c:pt>
                <c:pt idx="29542">
                  <c:v>98.818608367305544</c:v>
                </c:pt>
                <c:pt idx="29543">
                  <c:v>98.819146675410366</c:v>
                </c:pt>
                <c:pt idx="29544">
                  <c:v>98.819684965331263</c:v>
                </c:pt>
                <c:pt idx="29545">
                  <c:v>98.820223237069413</c:v>
                </c:pt>
                <c:pt idx="29546">
                  <c:v>98.820761490626111</c:v>
                </c:pt>
                <c:pt idx="29547">
                  <c:v>98.821299726002565</c:v>
                </c:pt>
                <c:pt idx="29548">
                  <c:v>98.821837943200023</c:v>
                </c:pt>
                <c:pt idx="29549">
                  <c:v>98.822376142219625</c:v>
                </c:pt>
                <c:pt idx="29550">
                  <c:v>98.822914323062705</c:v>
                </c:pt>
                <c:pt idx="29551">
                  <c:v>98.823452485730428</c:v>
                </c:pt>
                <c:pt idx="29552">
                  <c:v>98.823990630224074</c:v>
                </c:pt>
                <c:pt idx="29553">
                  <c:v>98.824528756544822</c:v>
                </c:pt>
                <c:pt idx="29554">
                  <c:v>98.825066864693895</c:v>
                </c:pt>
                <c:pt idx="29555">
                  <c:v>98.825604954672542</c:v>
                </c:pt>
                <c:pt idx="29556">
                  <c:v>98.826143026482001</c:v>
                </c:pt>
                <c:pt idx="29557">
                  <c:v>98.826681080123478</c:v>
                </c:pt>
                <c:pt idx="29558">
                  <c:v>98.827219115598197</c:v>
                </c:pt>
                <c:pt idx="29559">
                  <c:v>98.827757132907422</c:v>
                </c:pt>
                <c:pt idx="29560">
                  <c:v>98.828295132052332</c:v>
                </c:pt>
                <c:pt idx="29561">
                  <c:v>98.828833113034165</c:v>
                </c:pt>
                <c:pt idx="29562">
                  <c:v>98.829371075854198</c:v>
                </c:pt>
                <c:pt idx="29563">
                  <c:v>98.829909020513568</c:v>
                </c:pt>
                <c:pt idx="29564">
                  <c:v>98.83044694701357</c:v>
                </c:pt>
                <c:pt idx="29565">
                  <c:v>98.830984855355425</c:v>
                </c:pt>
                <c:pt idx="29566">
                  <c:v>98.831522745540312</c:v>
                </c:pt>
                <c:pt idx="29567">
                  <c:v>98.832060617569525</c:v>
                </c:pt>
                <c:pt idx="29568">
                  <c:v>98.832598471444228</c:v>
                </c:pt>
                <c:pt idx="29569">
                  <c:v>98.833136307165688</c:v>
                </c:pt>
                <c:pt idx="29570">
                  <c:v>98.833674124735083</c:v>
                </c:pt>
                <c:pt idx="29571">
                  <c:v>98.834211924153678</c:v>
                </c:pt>
                <c:pt idx="29572">
                  <c:v>98.834749705422681</c:v>
                </c:pt>
                <c:pt idx="29573">
                  <c:v>98.835287468543356</c:v>
                </c:pt>
                <c:pt idx="29574">
                  <c:v>98.83582521351687</c:v>
                </c:pt>
                <c:pt idx="29575">
                  <c:v>98.836362940344486</c:v>
                </c:pt>
                <c:pt idx="29576">
                  <c:v>98.836900649027427</c:v>
                </c:pt>
                <c:pt idx="29577">
                  <c:v>98.837438339566859</c:v>
                </c:pt>
                <c:pt idx="29578">
                  <c:v>98.837976011964102</c:v>
                </c:pt>
                <c:pt idx="29579">
                  <c:v>98.838513666220322</c:v>
                </c:pt>
                <c:pt idx="29580">
                  <c:v>98.839051302336728</c:v>
                </c:pt>
                <c:pt idx="29581">
                  <c:v>98.839588920314625</c:v>
                </c:pt>
                <c:pt idx="29582">
                  <c:v>98.840126520155124</c:v>
                </c:pt>
                <c:pt idx="29583">
                  <c:v>98.840664101859531</c:v>
                </c:pt>
                <c:pt idx="29584">
                  <c:v>98.84120166542904</c:v>
                </c:pt>
                <c:pt idx="29585">
                  <c:v>98.841739210864915</c:v>
                </c:pt>
                <c:pt idx="29586">
                  <c:v>98.84227673816828</c:v>
                </c:pt>
                <c:pt idx="29587">
                  <c:v>98.842814247340456</c:v>
                </c:pt>
                <c:pt idx="29588">
                  <c:v>98.843351738382651</c:v>
                </c:pt>
                <c:pt idx="29589">
                  <c:v>98.843889211296045</c:v>
                </c:pt>
                <c:pt idx="29590">
                  <c:v>98.844426666081873</c:v>
                </c:pt>
                <c:pt idx="29591">
                  <c:v>98.8449641027414</c:v>
                </c:pt>
                <c:pt idx="29592">
                  <c:v>98.845501521275807</c:v>
                </c:pt>
                <c:pt idx="29593">
                  <c:v>98.846038921686301</c:v>
                </c:pt>
                <c:pt idx="29594">
                  <c:v>98.84657630397416</c:v>
                </c:pt>
                <c:pt idx="29595">
                  <c:v>98.847113668140594</c:v>
                </c:pt>
                <c:pt idx="29596">
                  <c:v>98.847651014186766</c:v>
                </c:pt>
                <c:pt idx="29597">
                  <c:v>98.848188342113971</c:v>
                </c:pt>
                <c:pt idx="29598">
                  <c:v>98.848725651923388</c:v>
                </c:pt>
                <c:pt idx="29599">
                  <c:v>98.849262943616239</c:v>
                </c:pt>
                <c:pt idx="29600">
                  <c:v>98.849800217193788</c:v>
                </c:pt>
                <c:pt idx="29601">
                  <c:v>98.850337472657216</c:v>
                </c:pt>
                <c:pt idx="29602">
                  <c:v>98.850874710007744</c:v>
                </c:pt>
                <c:pt idx="29603">
                  <c:v>98.851411929246609</c:v>
                </c:pt>
                <c:pt idx="29604">
                  <c:v>98.851949130375033</c:v>
                </c:pt>
                <c:pt idx="29605">
                  <c:v>98.852486313394209</c:v>
                </c:pt>
                <c:pt idx="29606">
                  <c:v>98.853023478305403</c:v>
                </c:pt>
                <c:pt idx="29607">
                  <c:v>98.853560625109822</c:v>
                </c:pt>
                <c:pt idx="29608">
                  <c:v>98.854097753808659</c:v>
                </c:pt>
                <c:pt idx="29609">
                  <c:v>98.854634864403138</c:v>
                </c:pt>
                <c:pt idx="29610">
                  <c:v>98.855171956894523</c:v>
                </c:pt>
                <c:pt idx="29611">
                  <c:v>98.855709031283993</c:v>
                </c:pt>
                <c:pt idx="29612">
                  <c:v>98.856246087572771</c:v>
                </c:pt>
                <c:pt idx="29613">
                  <c:v>98.856783125762121</c:v>
                </c:pt>
                <c:pt idx="29614">
                  <c:v>98.857320145853208</c:v>
                </c:pt>
                <c:pt idx="29615">
                  <c:v>98.85785714784727</c:v>
                </c:pt>
                <c:pt idx="29616">
                  <c:v>98.858394131745527</c:v>
                </c:pt>
                <c:pt idx="29617">
                  <c:v>98.858931097549203</c:v>
                </c:pt>
                <c:pt idx="29618">
                  <c:v>98.859468045259518</c:v>
                </c:pt>
                <c:pt idx="29619">
                  <c:v>98.860004974877697</c:v>
                </c:pt>
                <c:pt idx="29620">
                  <c:v>98.860541886404931</c:v>
                </c:pt>
                <c:pt idx="29621">
                  <c:v>98.861078779842472</c:v>
                </c:pt>
                <c:pt idx="29622">
                  <c:v>98.8616156551915</c:v>
                </c:pt>
                <c:pt idx="29623">
                  <c:v>98.862152512453292</c:v>
                </c:pt>
                <c:pt idx="29624">
                  <c:v>98.862689351629029</c:v>
                </c:pt>
                <c:pt idx="29625">
                  <c:v>98.863226172719934</c:v>
                </c:pt>
                <c:pt idx="29626">
                  <c:v>98.863762975727212</c:v>
                </c:pt>
                <c:pt idx="29627">
                  <c:v>98.864299760652102</c:v>
                </c:pt>
                <c:pt idx="29628">
                  <c:v>98.864836527495839</c:v>
                </c:pt>
                <c:pt idx="29629">
                  <c:v>98.865373276259589</c:v>
                </c:pt>
                <c:pt idx="29630">
                  <c:v>98.865910006944631</c:v>
                </c:pt>
                <c:pt idx="29631">
                  <c:v>98.866446719552115</c:v>
                </c:pt>
                <c:pt idx="29632">
                  <c:v>98.866983414083293</c:v>
                </c:pt>
                <c:pt idx="29633">
                  <c:v>98.867520090539401</c:v>
                </c:pt>
                <c:pt idx="29634">
                  <c:v>98.868056748921646</c:v>
                </c:pt>
                <c:pt idx="29635">
                  <c:v>98.868593389231222</c:v>
                </c:pt>
                <c:pt idx="29636">
                  <c:v>98.86913001146938</c:v>
                </c:pt>
                <c:pt idx="29637">
                  <c:v>98.869666615637271</c:v>
                </c:pt>
                <c:pt idx="29638">
                  <c:v>98.870203201736217</c:v>
                </c:pt>
                <c:pt idx="29639">
                  <c:v>98.870739769767368</c:v>
                </c:pt>
                <c:pt idx="29640">
                  <c:v>98.871276319731933</c:v>
                </c:pt>
                <c:pt idx="29641">
                  <c:v>98.871812851631134</c:v>
                </c:pt>
                <c:pt idx="29642">
                  <c:v>98.872349365466249</c:v>
                </c:pt>
                <c:pt idx="29643">
                  <c:v>98.87288586123843</c:v>
                </c:pt>
                <c:pt idx="29644">
                  <c:v>98.87342233894887</c:v>
                </c:pt>
                <c:pt idx="29645">
                  <c:v>98.873958798598863</c:v>
                </c:pt>
                <c:pt idx="29646">
                  <c:v>98.87449524018956</c:v>
                </c:pt>
                <c:pt idx="29647">
                  <c:v>98.875031663722226</c:v>
                </c:pt>
                <c:pt idx="29648">
                  <c:v>98.875568069198025</c:v>
                </c:pt>
                <c:pt idx="29649">
                  <c:v>98.876104456618222</c:v>
                </c:pt>
                <c:pt idx="29650">
                  <c:v>98.876640825984026</c:v>
                </c:pt>
                <c:pt idx="29651">
                  <c:v>98.87717717729663</c:v>
                </c:pt>
                <c:pt idx="29652">
                  <c:v>98.877713510557228</c:v>
                </c:pt>
                <c:pt idx="29653">
                  <c:v>98.878249825767099</c:v>
                </c:pt>
                <c:pt idx="29654">
                  <c:v>98.878786122927394</c:v>
                </c:pt>
                <c:pt idx="29655">
                  <c:v>98.879322402039378</c:v>
                </c:pt>
                <c:pt idx="29656">
                  <c:v>98.87985866310423</c:v>
                </c:pt>
                <c:pt idx="29657">
                  <c:v>98.8803949061232</c:v>
                </c:pt>
                <c:pt idx="29658">
                  <c:v>98.880931131097455</c:v>
                </c:pt>
                <c:pt idx="29659">
                  <c:v>98.881467338028273</c:v>
                </c:pt>
                <c:pt idx="29660">
                  <c:v>98.882003526916805</c:v>
                </c:pt>
                <c:pt idx="29661">
                  <c:v>98.882539697764287</c:v>
                </c:pt>
                <c:pt idx="29662">
                  <c:v>98.883075850571942</c:v>
                </c:pt>
                <c:pt idx="29663">
                  <c:v>98.883611985340977</c:v>
                </c:pt>
                <c:pt idx="29664">
                  <c:v>98.884148102072629</c:v>
                </c:pt>
                <c:pt idx="29665">
                  <c:v>98.884684200768064</c:v>
                </c:pt>
                <c:pt idx="29666">
                  <c:v>98.885220281428559</c:v>
                </c:pt>
                <c:pt idx="29667">
                  <c:v>98.885756344055252</c:v>
                </c:pt>
                <c:pt idx="29668">
                  <c:v>98.886292388649409</c:v>
                </c:pt>
                <c:pt idx="29669">
                  <c:v>98.886828415212221</c:v>
                </c:pt>
                <c:pt idx="29670">
                  <c:v>98.887364423744927</c:v>
                </c:pt>
                <c:pt idx="29671">
                  <c:v>98.887900414248719</c:v>
                </c:pt>
                <c:pt idx="29672">
                  <c:v>98.888436386724806</c:v>
                </c:pt>
                <c:pt idx="29673">
                  <c:v>98.888972341174423</c:v>
                </c:pt>
                <c:pt idx="29674">
                  <c:v>98.889508277598722</c:v>
                </c:pt>
                <c:pt idx="29675">
                  <c:v>98.890044195999025</c:v>
                </c:pt>
                <c:pt idx="29676">
                  <c:v>98.890580096376439</c:v>
                </c:pt>
                <c:pt idx="29677">
                  <c:v>98.89111597873223</c:v>
                </c:pt>
                <c:pt idx="29678">
                  <c:v>98.891651843067592</c:v>
                </c:pt>
                <c:pt idx="29679">
                  <c:v>98.892187689383732</c:v>
                </c:pt>
                <c:pt idx="29680">
                  <c:v>98.892723517681887</c:v>
                </c:pt>
                <c:pt idx="29681">
                  <c:v>98.89325932796325</c:v>
                </c:pt>
                <c:pt idx="29682">
                  <c:v>98.893795120229044</c:v>
                </c:pt>
                <c:pt idx="29683">
                  <c:v>98.894330894480461</c:v>
                </c:pt>
                <c:pt idx="29684">
                  <c:v>98.894866650718726</c:v>
                </c:pt>
                <c:pt idx="29685">
                  <c:v>98.89540238894503</c:v>
                </c:pt>
                <c:pt idx="29686">
                  <c:v>98.895938109160625</c:v>
                </c:pt>
                <c:pt idx="29687">
                  <c:v>98.89647381136669</c:v>
                </c:pt>
                <c:pt idx="29688">
                  <c:v>98.897009495564475</c:v>
                </c:pt>
                <c:pt idx="29689">
                  <c:v>98.897545161755133</c:v>
                </c:pt>
                <c:pt idx="29690">
                  <c:v>98.898080809939898</c:v>
                </c:pt>
                <c:pt idx="29691">
                  <c:v>98.898616440119994</c:v>
                </c:pt>
                <c:pt idx="29692">
                  <c:v>98.899152052296628</c:v>
                </c:pt>
                <c:pt idx="29693">
                  <c:v>98.899687646470966</c:v>
                </c:pt>
                <c:pt idx="29694">
                  <c:v>98.900223222644286</c:v>
                </c:pt>
                <c:pt idx="29695">
                  <c:v>98.900758780817782</c:v>
                </c:pt>
                <c:pt idx="29696">
                  <c:v>98.901294320992633</c:v>
                </c:pt>
                <c:pt idx="29697">
                  <c:v>98.901829843170063</c:v>
                </c:pt>
                <c:pt idx="29698">
                  <c:v>98.902365347351292</c:v>
                </c:pt>
                <c:pt idx="29699">
                  <c:v>98.902900833537529</c:v>
                </c:pt>
                <c:pt idx="29700">
                  <c:v>98.90343630172994</c:v>
                </c:pt>
                <c:pt idx="29701">
                  <c:v>98.903971751929816</c:v>
                </c:pt>
                <c:pt idx="29702">
                  <c:v>98.904507184138296</c:v>
                </c:pt>
                <c:pt idx="29703">
                  <c:v>98.90504259835663</c:v>
                </c:pt>
                <c:pt idx="29704">
                  <c:v>98.905577994585983</c:v>
                </c:pt>
                <c:pt idx="29705">
                  <c:v>98.906113372827633</c:v>
                </c:pt>
                <c:pt idx="29706">
                  <c:v>98.906648733082704</c:v>
                </c:pt>
                <c:pt idx="29707">
                  <c:v>98.907184075352461</c:v>
                </c:pt>
                <c:pt idx="29708">
                  <c:v>98.907719399638111</c:v>
                </c:pt>
                <c:pt idx="29709">
                  <c:v>98.90825470594082</c:v>
                </c:pt>
                <c:pt idx="29710">
                  <c:v>98.908789994261852</c:v>
                </c:pt>
                <c:pt idx="29711">
                  <c:v>98.909325264602401</c:v>
                </c:pt>
                <c:pt idx="29712">
                  <c:v>98.909860516963647</c:v>
                </c:pt>
                <c:pt idx="29713">
                  <c:v>98.910395751346812</c:v>
                </c:pt>
                <c:pt idx="29714">
                  <c:v>98.910930967753117</c:v>
                </c:pt>
                <c:pt idx="29715">
                  <c:v>98.911466166183729</c:v>
                </c:pt>
                <c:pt idx="29716">
                  <c:v>98.912001346639912</c:v>
                </c:pt>
                <c:pt idx="29717">
                  <c:v>98.912536509122845</c:v>
                </c:pt>
                <c:pt idx="29718">
                  <c:v>98.913071653633722</c:v>
                </c:pt>
                <c:pt idx="29719">
                  <c:v>98.913606780173779</c:v>
                </c:pt>
                <c:pt idx="29720">
                  <c:v>98.914141888744197</c:v>
                </c:pt>
                <c:pt idx="29721">
                  <c:v>98.914676979346211</c:v>
                </c:pt>
                <c:pt idx="29722">
                  <c:v>98.915212051980987</c:v>
                </c:pt>
                <c:pt idx="29723">
                  <c:v>98.915747106649761</c:v>
                </c:pt>
                <c:pt idx="29724">
                  <c:v>98.916282143353726</c:v>
                </c:pt>
                <c:pt idx="29725">
                  <c:v>98.916817162094105</c:v>
                </c:pt>
                <c:pt idx="29726">
                  <c:v>98.917352162872092</c:v>
                </c:pt>
                <c:pt idx="29727">
                  <c:v>98.917887145688894</c:v>
                </c:pt>
                <c:pt idx="29728">
                  <c:v>98.918422110545748</c:v>
                </c:pt>
                <c:pt idx="29729">
                  <c:v>98.918957057443791</c:v>
                </c:pt>
                <c:pt idx="29730">
                  <c:v>98.919491986384273</c:v>
                </c:pt>
                <c:pt idx="29731">
                  <c:v>98.92002689736843</c:v>
                </c:pt>
                <c:pt idx="29732">
                  <c:v>98.9205617903974</c:v>
                </c:pt>
                <c:pt idx="29733">
                  <c:v>98.921096665472447</c:v>
                </c:pt>
                <c:pt idx="29734">
                  <c:v>98.921631522594708</c:v>
                </c:pt>
                <c:pt idx="29735">
                  <c:v>98.922166361765491</c:v>
                </c:pt>
                <c:pt idx="29736">
                  <c:v>98.92270118298589</c:v>
                </c:pt>
                <c:pt idx="29737">
                  <c:v>98.923235986257168</c:v>
                </c:pt>
                <c:pt idx="29738">
                  <c:v>98.923770771580521</c:v>
                </c:pt>
                <c:pt idx="29739">
                  <c:v>98.924305538957157</c:v>
                </c:pt>
                <c:pt idx="29740">
                  <c:v>98.92484028838831</c:v>
                </c:pt>
                <c:pt idx="29741">
                  <c:v>98.925375019875119</c:v>
                </c:pt>
                <c:pt idx="29742">
                  <c:v>98.92590973341882</c:v>
                </c:pt>
                <c:pt idx="29743">
                  <c:v>98.926444429020606</c:v>
                </c:pt>
                <c:pt idx="29744">
                  <c:v>98.926979106681742</c:v>
                </c:pt>
                <c:pt idx="29745">
                  <c:v>98.927513766403337</c:v>
                </c:pt>
                <c:pt idx="29746">
                  <c:v>98.928048408186669</c:v>
                </c:pt>
                <c:pt idx="29747">
                  <c:v>98.928583032032918</c:v>
                </c:pt>
                <c:pt idx="29748">
                  <c:v>98.929117637943278</c:v>
                </c:pt>
                <c:pt idx="29749">
                  <c:v>98.929652225918915</c:v>
                </c:pt>
                <c:pt idx="29750">
                  <c:v>98.930186795961134</c:v>
                </c:pt>
                <c:pt idx="29751">
                  <c:v>98.930721348071046</c:v>
                </c:pt>
                <c:pt idx="29752">
                  <c:v>98.931255882249886</c:v>
                </c:pt>
                <c:pt idx="29753">
                  <c:v>98.931790398498904</c:v>
                </c:pt>
                <c:pt idx="29754">
                  <c:v>98.93232489681921</c:v>
                </c:pt>
                <c:pt idx="29755">
                  <c:v>98.932859377212068</c:v>
                </c:pt>
                <c:pt idx="29756">
                  <c:v>98.933393839678658</c:v>
                </c:pt>
                <c:pt idx="29757">
                  <c:v>98.933928284220201</c:v>
                </c:pt>
                <c:pt idx="29758">
                  <c:v>98.934462710837877</c:v>
                </c:pt>
                <c:pt idx="29759">
                  <c:v>98.934997119532937</c:v>
                </c:pt>
                <c:pt idx="29760">
                  <c:v>98.93553151030649</c:v>
                </c:pt>
                <c:pt idx="29761">
                  <c:v>98.936065883159827</c:v>
                </c:pt>
                <c:pt idx="29762">
                  <c:v>98.936600238094101</c:v>
                </c:pt>
                <c:pt idx="29763">
                  <c:v>98.937134575110548</c:v>
                </c:pt>
                <c:pt idx="29764">
                  <c:v>98.937668894210361</c:v>
                </c:pt>
                <c:pt idx="29765">
                  <c:v>98.938203195394721</c:v>
                </c:pt>
                <c:pt idx="29766">
                  <c:v>98.938737478664834</c:v>
                </c:pt>
                <c:pt idx="29767">
                  <c:v>98.939271744021909</c:v>
                </c:pt>
                <c:pt idx="29768">
                  <c:v>98.939805991467139</c:v>
                </c:pt>
                <c:pt idx="29769">
                  <c:v>98.940340221001748</c:v>
                </c:pt>
                <c:pt idx="29770">
                  <c:v>98.940874432626913</c:v>
                </c:pt>
                <c:pt idx="29771">
                  <c:v>98.941408626343843</c:v>
                </c:pt>
                <c:pt idx="29772">
                  <c:v>98.941942802153733</c:v>
                </c:pt>
                <c:pt idx="29773">
                  <c:v>98.942476960057789</c:v>
                </c:pt>
                <c:pt idx="29774">
                  <c:v>98.943011100057205</c:v>
                </c:pt>
                <c:pt idx="29775">
                  <c:v>98.943545222153219</c:v>
                </c:pt>
                <c:pt idx="29776">
                  <c:v>98.944079326346966</c:v>
                </c:pt>
                <c:pt idx="29777">
                  <c:v>98.944613412639683</c:v>
                </c:pt>
                <c:pt idx="29778">
                  <c:v>98.945147481032578</c:v>
                </c:pt>
                <c:pt idx="29779">
                  <c:v>98.94568153152683</c:v>
                </c:pt>
                <c:pt idx="29780">
                  <c:v>98.946215564123648</c:v>
                </c:pt>
                <c:pt idx="29781">
                  <c:v>98.946749578824239</c:v>
                </c:pt>
                <c:pt idx="29782">
                  <c:v>98.947283575629783</c:v>
                </c:pt>
                <c:pt idx="29783">
                  <c:v>98.947817554541501</c:v>
                </c:pt>
                <c:pt idx="29784">
                  <c:v>98.948351515560574</c:v>
                </c:pt>
                <c:pt idx="29785">
                  <c:v>98.94888545868821</c:v>
                </c:pt>
                <c:pt idx="29786">
                  <c:v>98.94941938392563</c:v>
                </c:pt>
                <c:pt idx="29787">
                  <c:v>98.949953291273971</c:v>
                </c:pt>
                <c:pt idx="29788">
                  <c:v>98.950487180734498</c:v>
                </c:pt>
                <c:pt idx="29789">
                  <c:v>98.951021052308391</c:v>
                </c:pt>
                <c:pt idx="29790">
                  <c:v>98.951554905996815</c:v>
                </c:pt>
                <c:pt idx="29791">
                  <c:v>98.952088741801006</c:v>
                </c:pt>
                <c:pt idx="29792">
                  <c:v>98.95262255972213</c:v>
                </c:pt>
                <c:pt idx="29793">
                  <c:v>98.953156359761408</c:v>
                </c:pt>
                <c:pt idx="29794">
                  <c:v>98.953690141920063</c:v>
                </c:pt>
                <c:pt idx="29795">
                  <c:v>98.954223906199232</c:v>
                </c:pt>
                <c:pt idx="29796">
                  <c:v>98.954757652600151</c:v>
                </c:pt>
                <c:pt idx="29797">
                  <c:v>98.955291381124027</c:v>
                </c:pt>
                <c:pt idx="29798">
                  <c:v>98.955825091772056</c:v>
                </c:pt>
                <c:pt idx="29799">
                  <c:v>98.956358784545387</c:v>
                </c:pt>
                <c:pt idx="29800">
                  <c:v>98.956892459445243</c:v>
                </c:pt>
                <c:pt idx="29801">
                  <c:v>98.95742611647286</c:v>
                </c:pt>
                <c:pt idx="29802">
                  <c:v>98.957959755629403</c:v>
                </c:pt>
                <c:pt idx="29803">
                  <c:v>98.958493376916039</c:v>
                </c:pt>
                <c:pt idx="29804">
                  <c:v>98.959026980334016</c:v>
                </c:pt>
                <c:pt idx="29805">
                  <c:v>98.959560565884516</c:v>
                </c:pt>
                <c:pt idx="29806">
                  <c:v>98.960094133568745</c:v>
                </c:pt>
                <c:pt idx="29807">
                  <c:v>98.960627683387855</c:v>
                </c:pt>
                <c:pt idx="29808">
                  <c:v>98.961161215343097</c:v>
                </c:pt>
                <c:pt idx="29809">
                  <c:v>98.961694729435621</c:v>
                </c:pt>
                <c:pt idx="29810">
                  <c:v>98.962228225666649</c:v>
                </c:pt>
                <c:pt idx="29811">
                  <c:v>98.962761704037376</c:v>
                </c:pt>
                <c:pt idx="29812">
                  <c:v>98.963295164548995</c:v>
                </c:pt>
                <c:pt idx="29813">
                  <c:v>98.9638286072027</c:v>
                </c:pt>
                <c:pt idx="29814">
                  <c:v>98.964362031999713</c:v>
                </c:pt>
                <c:pt idx="29815">
                  <c:v>98.964895438941184</c:v>
                </c:pt>
                <c:pt idx="29816">
                  <c:v>98.965428828028308</c:v>
                </c:pt>
                <c:pt idx="29817">
                  <c:v>98.965962199262307</c:v>
                </c:pt>
                <c:pt idx="29818">
                  <c:v>98.966495552644389</c:v>
                </c:pt>
                <c:pt idx="29819">
                  <c:v>98.967028888175719</c:v>
                </c:pt>
                <c:pt idx="29820">
                  <c:v>98.96756220585749</c:v>
                </c:pt>
                <c:pt idx="29821">
                  <c:v>98.968095505690926</c:v>
                </c:pt>
                <c:pt idx="29822">
                  <c:v>98.968628787677204</c:v>
                </c:pt>
                <c:pt idx="29823">
                  <c:v>98.969162051817506</c:v>
                </c:pt>
                <c:pt idx="29824">
                  <c:v>98.969695298113052</c:v>
                </c:pt>
                <c:pt idx="29825">
                  <c:v>98.970228526565023</c:v>
                </c:pt>
                <c:pt idx="29826">
                  <c:v>98.970761737174598</c:v>
                </c:pt>
                <c:pt idx="29827">
                  <c:v>98.971294929943028</c:v>
                </c:pt>
                <c:pt idx="29828">
                  <c:v>98.97182810487142</c:v>
                </c:pt>
                <c:pt idx="29829">
                  <c:v>98.972361261961041</c:v>
                </c:pt>
                <c:pt idx="29830">
                  <c:v>98.972894401213026</c:v>
                </c:pt>
                <c:pt idx="29831">
                  <c:v>98.973427522628626</c:v>
                </c:pt>
                <c:pt idx="29832">
                  <c:v>98.973960626209006</c:v>
                </c:pt>
                <c:pt idx="29833">
                  <c:v>98.974493711955375</c:v>
                </c:pt>
                <c:pt idx="29834">
                  <c:v>98.975026779868898</c:v>
                </c:pt>
                <c:pt idx="29835">
                  <c:v>98.975559829950754</c:v>
                </c:pt>
                <c:pt idx="29836">
                  <c:v>98.976092862202208</c:v>
                </c:pt>
                <c:pt idx="29837">
                  <c:v>98.976625876624382</c:v>
                </c:pt>
                <c:pt idx="29838">
                  <c:v>98.977158873218499</c:v>
                </c:pt>
                <c:pt idx="29839">
                  <c:v>98.977691851985753</c:v>
                </c:pt>
                <c:pt idx="29840">
                  <c:v>98.978224812927337</c:v>
                </c:pt>
                <c:pt idx="29841">
                  <c:v>98.978757756044459</c:v>
                </c:pt>
                <c:pt idx="29842">
                  <c:v>98.979290681338256</c:v>
                </c:pt>
                <c:pt idx="29843">
                  <c:v>98.97982358880995</c:v>
                </c:pt>
                <c:pt idx="29844">
                  <c:v>98.980356478460791</c:v>
                </c:pt>
                <c:pt idx="29845">
                  <c:v>98.980889350291861</c:v>
                </c:pt>
                <c:pt idx="29846">
                  <c:v>98.981422204304437</c:v>
                </c:pt>
                <c:pt idx="29847">
                  <c:v>98.981955040499685</c:v>
                </c:pt>
                <c:pt idx="29848">
                  <c:v>98.98248785887877</c:v>
                </c:pt>
                <c:pt idx="29849">
                  <c:v>98.9830206594429</c:v>
                </c:pt>
                <c:pt idx="29850">
                  <c:v>98.983553442193298</c:v>
                </c:pt>
                <c:pt idx="29851">
                  <c:v>98.984086207131114</c:v>
                </c:pt>
                <c:pt idx="29852">
                  <c:v>98.98461895425757</c:v>
                </c:pt>
                <c:pt idx="29853">
                  <c:v>98.985151683573861</c:v>
                </c:pt>
                <c:pt idx="29854">
                  <c:v>98.985684395081108</c:v>
                </c:pt>
                <c:pt idx="29855">
                  <c:v>98.986217088780577</c:v>
                </c:pt>
                <c:pt idx="29856">
                  <c:v>98.986749764673448</c:v>
                </c:pt>
                <c:pt idx="29857">
                  <c:v>98.987282422760899</c:v>
                </c:pt>
                <c:pt idx="29858">
                  <c:v>98.987815063044081</c:v>
                </c:pt>
                <c:pt idx="29859">
                  <c:v>98.988347685524246</c:v>
                </c:pt>
                <c:pt idx="29860">
                  <c:v>98.988880290202573</c:v>
                </c:pt>
                <c:pt idx="29861">
                  <c:v>98.989412877080213</c:v>
                </c:pt>
                <c:pt idx="29862">
                  <c:v>98.989945446158401</c:v>
                </c:pt>
                <c:pt idx="29863">
                  <c:v>98.99047799743829</c:v>
                </c:pt>
                <c:pt idx="29864">
                  <c:v>98.991010530921116</c:v>
                </c:pt>
                <c:pt idx="29865">
                  <c:v>98.991543046608015</c:v>
                </c:pt>
                <c:pt idx="29866">
                  <c:v>98.99207554450021</c:v>
                </c:pt>
                <c:pt idx="29867">
                  <c:v>98.99260802459888</c:v>
                </c:pt>
                <c:pt idx="29868">
                  <c:v>98.993140486905233</c:v>
                </c:pt>
                <c:pt idx="29869">
                  <c:v>98.993672931420406</c:v>
                </c:pt>
                <c:pt idx="29870">
                  <c:v>98.994205358145621</c:v>
                </c:pt>
                <c:pt idx="29871">
                  <c:v>98.9947377670821</c:v>
                </c:pt>
                <c:pt idx="29872">
                  <c:v>98.99527015823098</c:v>
                </c:pt>
                <c:pt idx="29873">
                  <c:v>98.995802531593483</c:v>
                </c:pt>
                <c:pt idx="29874">
                  <c:v>98.996334887170761</c:v>
                </c:pt>
                <c:pt idx="29875">
                  <c:v>98.996867224964063</c:v>
                </c:pt>
                <c:pt idx="29876">
                  <c:v>98.997399544974485</c:v>
                </c:pt>
                <c:pt idx="29877">
                  <c:v>98.997931847203319</c:v>
                </c:pt>
                <c:pt idx="29878">
                  <c:v>98.998464131651659</c:v>
                </c:pt>
                <c:pt idx="29879">
                  <c:v>98.99899639832077</c:v>
                </c:pt>
                <c:pt idx="29880">
                  <c:v>98.999528647211804</c:v>
                </c:pt>
                <c:pt idx="29881">
                  <c:v>99.000060878325925</c:v>
                </c:pt>
                <c:pt idx="29882">
                  <c:v>99.000593091664371</c:v>
                </c:pt>
                <c:pt idx="29883">
                  <c:v>99.001125287228291</c:v>
                </c:pt>
                <c:pt idx="29884">
                  <c:v>99.001657465018894</c:v>
                </c:pt>
                <c:pt idx="29885">
                  <c:v>99.002189625037346</c:v>
                </c:pt>
                <c:pt idx="29886">
                  <c:v>99.002721767284868</c:v>
                </c:pt>
                <c:pt idx="29887">
                  <c:v>99.003253891762611</c:v>
                </c:pt>
                <c:pt idx="29888">
                  <c:v>99.003785998471784</c:v>
                </c:pt>
                <c:pt idx="29889">
                  <c:v>99.004318087413552</c:v>
                </c:pt>
                <c:pt idx="29890">
                  <c:v>99.004850158589136</c:v>
                </c:pt>
                <c:pt idx="29891">
                  <c:v>99.005382211999674</c:v>
                </c:pt>
                <c:pt idx="29892">
                  <c:v>99.005914247646416</c:v>
                </c:pt>
                <c:pt idx="29893">
                  <c:v>99.006446265530485</c:v>
                </c:pt>
                <c:pt idx="29894">
                  <c:v>99.006978265653117</c:v>
                </c:pt>
                <c:pt idx="29895">
                  <c:v>99.007510248015464</c:v>
                </c:pt>
                <c:pt idx="29896">
                  <c:v>99.008042212618705</c:v>
                </c:pt>
                <c:pt idx="29897">
                  <c:v>99.008574159464075</c:v>
                </c:pt>
                <c:pt idx="29898">
                  <c:v>99.009106088552684</c:v>
                </c:pt>
                <c:pt idx="29899">
                  <c:v>99.009637999885797</c:v>
                </c:pt>
                <c:pt idx="29900">
                  <c:v>99.01016989346455</c:v>
                </c:pt>
                <c:pt idx="29901">
                  <c:v>99.010701769290165</c:v>
                </c:pt>
                <c:pt idx="29902">
                  <c:v>99.011233627363765</c:v>
                </c:pt>
                <c:pt idx="29903">
                  <c:v>99.011765467686601</c:v>
                </c:pt>
                <c:pt idx="29904">
                  <c:v>99.012297290259838</c:v>
                </c:pt>
                <c:pt idx="29905">
                  <c:v>99.012829095084655</c:v>
                </c:pt>
                <c:pt idx="29906">
                  <c:v>99.013360882162189</c:v>
                </c:pt>
                <c:pt idx="29907">
                  <c:v>99.013892651493734</c:v>
                </c:pt>
                <c:pt idx="29908">
                  <c:v>99.014424403080369</c:v>
                </c:pt>
                <c:pt idx="29909">
                  <c:v>99.014956136923317</c:v>
                </c:pt>
                <c:pt idx="29910">
                  <c:v>99.015487853023771</c:v>
                </c:pt>
                <c:pt idx="29911">
                  <c:v>99.016019551382954</c:v>
                </c:pt>
                <c:pt idx="29912">
                  <c:v>99.016551232001959</c:v>
                </c:pt>
                <c:pt idx="29913">
                  <c:v>99.017082894882023</c:v>
                </c:pt>
                <c:pt idx="29914">
                  <c:v>99.017614540024312</c:v>
                </c:pt>
                <c:pt idx="29915">
                  <c:v>99.018146167430032</c:v>
                </c:pt>
                <c:pt idx="29916">
                  <c:v>99.018677777100379</c:v>
                </c:pt>
                <c:pt idx="29917">
                  <c:v>99.019209369036474</c:v>
                </c:pt>
                <c:pt idx="29918">
                  <c:v>99.019740943239555</c:v>
                </c:pt>
                <c:pt idx="29919">
                  <c:v>99.020272499710799</c:v>
                </c:pt>
                <c:pt idx="29920">
                  <c:v>99.020804038451345</c:v>
                </c:pt>
                <c:pt idx="29921">
                  <c:v>99.021335559462457</c:v>
                </c:pt>
                <c:pt idx="29922">
                  <c:v>99.021867062745216</c:v>
                </c:pt>
                <c:pt idx="29923">
                  <c:v>99.022398548300885</c:v>
                </c:pt>
                <c:pt idx="29924">
                  <c:v>99.022930016130616</c:v>
                </c:pt>
                <c:pt idx="29925">
                  <c:v>99.023461466235602</c:v>
                </c:pt>
                <c:pt idx="29926">
                  <c:v>99.023992898617024</c:v>
                </c:pt>
                <c:pt idx="29927">
                  <c:v>99.024524313276046</c:v>
                </c:pt>
                <c:pt idx="29928">
                  <c:v>99.025055710213863</c:v>
                </c:pt>
                <c:pt idx="29929">
                  <c:v>99.025587089431653</c:v>
                </c:pt>
                <c:pt idx="29930">
                  <c:v>99.026118450930596</c:v>
                </c:pt>
                <c:pt idx="29931">
                  <c:v>99.026649794711901</c:v>
                </c:pt>
                <c:pt idx="29932">
                  <c:v>99.027181120776717</c:v>
                </c:pt>
                <c:pt idx="29933">
                  <c:v>99.02771242912624</c:v>
                </c:pt>
                <c:pt idx="29934">
                  <c:v>99.028243719761647</c:v>
                </c:pt>
                <c:pt idx="29935">
                  <c:v>99.028774992684092</c:v>
                </c:pt>
                <c:pt idx="29936">
                  <c:v>99.029306247894795</c:v>
                </c:pt>
                <c:pt idx="29937">
                  <c:v>99.02983748539495</c:v>
                </c:pt>
                <c:pt idx="29938">
                  <c:v>99.03036870518568</c:v>
                </c:pt>
                <c:pt idx="29939">
                  <c:v>99.030899907268207</c:v>
                </c:pt>
                <c:pt idx="29940">
                  <c:v>99.031431091643711</c:v>
                </c:pt>
                <c:pt idx="29941">
                  <c:v>99.031962258313371</c:v>
                </c:pt>
                <c:pt idx="29942">
                  <c:v>99.032493407278338</c:v>
                </c:pt>
                <c:pt idx="29943">
                  <c:v>99.03302453853982</c:v>
                </c:pt>
                <c:pt idx="29944">
                  <c:v>99.033555652098997</c:v>
                </c:pt>
                <c:pt idx="29945">
                  <c:v>99.034086747957033</c:v>
                </c:pt>
                <c:pt idx="29946">
                  <c:v>99.034617826115152</c:v>
                </c:pt>
                <c:pt idx="29947">
                  <c:v>99.03514888657449</c:v>
                </c:pt>
                <c:pt idx="29948">
                  <c:v>99.035679929336226</c:v>
                </c:pt>
                <c:pt idx="29949">
                  <c:v>99.03621095440154</c:v>
                </c:pt>
                <c:pt idx="29950">
                  <c:v>99.036741961771639</c:v>
                </c:pt>
                <c:pt idx="29951">
                  <c:v>99.037272951447662</c:v>
                </c:pt>
                <c:pt idx="29952">
                  <c:v>99.037803923430857</c:v>
                </c:pt>
                <c:pt idx="29953">
                  <c:v>99.03833487772232</c:v>
                </c:pt>
                <c:pt idx="29954">
                  <c:v>99.038865814323287</c:v>
                </c:pt>
                <c:pt idx="29955">
                  <c:v>99.039396733234881</c:v>
                </c:pt>
                <c:pt idx="29956">
                  <c:v>99.039927634458351</c:v>
                </c:pt>
                <c:pt idx="29957">
                  <c:v>99.040458517994836</c:v>
                </c:pt>
                <c:pt idx="29958">
                  <c:v>99.040989383845528</c:v>
                </c:pt>
                <c:pt idx="29959">
                  <c:v>99.041520232011564</c:v>
                </c:pt>
                <c:pt idx="29960">
                  <c:v>99.042051062494181</c:v>
                </c:pt>
                <c:pt idx="29961">
                  <c:v>99.042581875294545</c:v>
                </c:pt>
                <c:pt idx="29962">
                  <c:v>99.043112670413791</c:v>
                </c:pt>
                <c:pt idx="29963">
                  <c:v>99.043643447853157</c:v>
                </c:pt>
                <c:pt idx="29964">
                  <c:v>99.04417420761375</c:v>
                </c:pt>
                <c:pt idx="29965">
                  <c:v>99.044704949696822</c:v>
                </c:pt>
                <c:pt idx="29966">
                  <c:v>99.045235674103495</c:v>
                </c:pt>
                <c:pt idx="29967">
                  <c:v>99.045766380834991</c:v>
                </c:pt>
                <c:pt idx="29968">
                  <c:v>99.046297069892447</c:v>
                </c:pt>
                <c:pt idx="29969">
                  <c:v>99.046827741277056</c:v>
                </c:pt>
                <c:pt idx="29970">
                  <c:v>99.047358394989985</c:v>
                </c:pt>
                <c:pt idx="29971">
                  <c:v>99.04788903103244</c:v>
                </c:pt>
                <c:pt idx="29972">
                  <c:v>99.048419649405574</c:v>
                </c:pt>
                <c:pt idx="29973">
                  <c:v>99.048950250110565</c:v>
                </c:pt>
                <c:pt idx="29974">
                  <c:v>99.049480833148621</c:v>
                </c:pt>
                <c:pt idx="29975">
                  <c:v>99.050011398520866</c:v>
                </c:pt>
                <c:pt idx="29976">
                  <c:v>99.050541946228492</c:v>
                </c:pt>
                <c:pt idx="29977">
                  <c:v>99.051072476272722</c:v>
                </c:pt>
                <c:pt idx="29978">
                  <c:v>99.051602988654636</c:v>
                </c:pt>
                <c:pt idx="29979">
                  <c:v>99.052133483375528</c:v>
                </c:pt>
                <c:pt idx="29980">
                  <c:v>99.052663960436476</c:v>
                </c:pt>
                <c:pt idx="29981">
                  <c:v>99.053194419838732</c:v>
                </c:pt>
                <c:pt idx="29982">
                  <c:v>99.05372486158339</c:v>
                </c:pt>
                <c:pt idx="29983">
                  <c:v>99.054255285671715</c:v>
                </c:pt>
                <c:pt idx="29984">
                  <c:v>99.054785692104801</c:v>
                </c:pt>
                <c:pt idx="29985">
                  <c:v>99.055316080883884</c:v>
                </c:pt>
                <c:pt idx="29986">
                  <c:v>99.055846452010115</c:v>
                </c:pt>
                <c:pt idx="29987">
                  <c:v>99.056376805484632</c:v>
                </c:pt>
                <c:pt idx="29988">
                  <c:v>99.05690714130867</c:v>
                </c:pt>
                <c:pt idx="29989">
                  <c:v>99.057437459483396</c:v>
                </c:pt>
                <c:pt idx="29990">
                  <c:v>99.05796776000993</c:v>
                </c:pt>
                <c:pt idx="29991">
                  <c:v>99.058498042889525</c:v>
                </c:pt>
                <c:pt idx="29992">
                  <c:v>99.059028308123303</c:v>
                </c:pt>
                <c:pt idx="29993">
                  <c:v>99.059558555712442</c:v>
                </c:pt>
                <c:pt idx="29994">
                  <c:v>99.060088785658152</c:v>
                </c:pt>
                <c:pt idx="29995">
                  <c:v>99.060618997961541</c:v>
                </c:pt>
                <c:pt idx="29996">
                  <c:v>99.06114919262383</c:v>
                </c:pt>
                <c:pt idx="29997">
                  <c:v>99.061679369646228</c:v>
                </c:pt>
                <c:pt idx="29998">
                  <c:v>99.062209529029815</c:v>
                </c:pt>
                <c:pt idx="29999">
                  <c:v>99.062739670775841</c:v>
                </c:pt>
                <c:pt idx="30000">
                  <c:v>99.063269794885471</c:v>
                </c:pt>
                <c:pt idx="30001">
                  <c:v>99.063799901359843</c:v>
                </c:pt>
                <c:pt idx="30002">
                  <c:v>99.064329990200122</c:v>
                </c:pt>
                <c:pt idx="30003">
                  <c:v>99.064860061407558</c:v>
                </c:pt>
                <c:pt idx="30004">
                  <c:v>99.065390114983245</c:v>
                </c:pt>
                <c:pt idx="30005">
                  <c:v>99.065920150928406</c:v>
                </c:pt>
                <c:pt idx="30006">
                  <c:v>99.066450169244163</c:v>
                </c:pt>
                <c:pt idx="30007">
                  <c:v>99.066980169931725</c:v>
                </c:pt>
                <c:pt idx="30008">
                  <c:v>99.067510152992242</c:v>
                </c:pt>
                <c:pt idx="30009">
                  <c:v>99.068040118426964</c:v>
                </c:pt>
                <c:pt idx="30010">
                  <c:v>99.068570066236944</c:v>
                </c:pt>
                <c:pt idx="30011">
                  <c:v>99.069099996423432</c:v>
                </c:pt>
                <c:pt idx="30012">
                  <c:v>99.069629908987594</c:v>
                </c:pt>
                <c:pt idx="30013">
                  <c:v>99.070159803930565</c:v>
                </c:pt>
                <c:pt idx="30014">
                  <c:v>99.070689681253569</c:v>
                </c:pt>
                <c:pt idx="30015">
                  <c:v>99.071219540957728</c:v>
                </c:pt>
                <c:pt idx="30016">
                  <c:v>99.071749383044221</c:v>
                </c:pt>
                <c:pt idx="30017">
                  <c:v>99.072279207514242</c:v>
                </c:pt>
                <c:pt idx="30018">
                  <c:v>99.072809014368971</c:v>
                </c:pt>
                <c:pt idx="30019">
                  <c:v>99.073338803609559</c:v>
                </c:pt>
                <c:pt idx="30020">
                  <c:v>99.073868575237171</c:v>
                </c:pt>
                <c:pt idx="30021">
                  <c:v>99.074398329252986</c:v>
                </c:pt>
                <c:pt idx="30022">
                  <c:v>99.07492806565817</c:v>
                </c:pt>
                <c:pt idx="30023">
                  <c:v>99.075457784453903</c:v>
                </c:pt>
                <c:pt idx="30024">
                  <c:v>99.075987485641377</c:v>
                </c:pt>
                <c:pt idx="30025">
                  <c:v>99.076517169221702</c:v>
                </c:pt>
                <c:pt idx="30026">
                  <c:v>99.0770468351961</c:v>
                </c:pt>
                <c:pt idx="30027">
                  <c:v>99.077576483565736</c:v>
                </c:pt>
                <c:pt idx="30028">
                  <c:v>99.078106114331774</c:v>
                </c:pt>
                <c:pt idx="30029">
                  <c:v>99.078635727495353</c:v>
                </c:pt>
                <c:pt idx="30030">
                  <c:v>99.079165323057694</c:v>
                </c:pt>
                <c:pt idx="30031">
                  <c:v>99.079694901019948</c:v>
                </c:pt>
                <c:pt idx="30032">
                  <c:v>99.080224461383253</c:v>
                </c:pt>
                <c:pt idx="30033">
                  <c:v>99.080754004148829</c:v>
                </c:pt>
                <c:pt idx="30034">
                  <c:v>99.081283529317801</c:v>
                </c:pt>
                <c:pt idx="30035">
                  <c:v>99.081813036891376</c:v>
                </c:pt>
                <c:pt idx="30036">
                  <c:v>99.082342526870704</c:v>
                </c:pt>
                <c:pt idx="30037">
                  <c:v>99.082871999256966</c:v>
                </c:pt>
                <c:pt idx="30038">
                  <c:v>99.083401454051284</c:v>
                </c:pt>
                <c:pt idx="30039">
                  <c:v>99.083930891254894</c:v>
                </c:pt>
                <c:pt idx="30040">
                  <c:v>99.084460310868934</c:v>
                </c:pt>
                <c:pt idx="30041">
                  <c:v>99.084989712894597</c:v>
                </c:pt>
                <c:pt idx="30042">
                  <c:v>99.085519097333005</c:v>
                </c:pt>
                <c:pt idx="30043">
                  <c:v>99.086048464185325</c:v>
                </c:pt>
                <c:pt idx="30044">
                  <c:v>99.086577813452791</c:v>
                </c:pt>
                <c:pt idx="30045">
                  <c:v>99.087107145136528</c:v>
                </c:pt>
                <c:pt idx="30046">
                  <c:v>99.0876364592377</c:v>
                </c:pt>
                <c:pt idx="30047">
                  <c:v>99.088165755757501</c:v>
                </c:pt>
                <c:pt idx="30048">
                  <c:v>99.088695034697054</c:v>
                </c:pt>
                <c:pt idx="30049">
                  <c:v>99.089224296057537</c:v>
                </c:pt>
                <c:pt idx="30050">
                  <c:v>99.089753539840174</c:v>
                </c:pt>
                <c:pt idx="30051">
                  <c:v>99.090282766046073</c:v>
                </c:pt>
                <c:pt idx="30052">
                  <c:v>99.090811974676413</c:v>
                </c:pt>
                <c:pt idx="30053">
                  <c:v>99.091341165732388</c:v>
                </c:pt>
                <c:pt idx="30054">
                  <c:v>99.091870339215149</c:v>
                </c:pt>
                <c:pt idx="30055">
                  <c:v>99.092399495125832</c:v>
                </c:pt>
                <c:pt idx="30056">
                  <c:v>99.092928633465675</c:v>
                </c:pt>
                <c:pt idx="30057">
                  <c:v>99.093457754235786</c:v>
                </c:pt>
                <c:pt idx="30058">
                  <c:v>99.093986857437315</c:v>
                </c:pt>
                <c:pt idx="30059">
                  <c:v>99.094515943071485</c:v>
                </c:pt>
                <c:pt idx="30060">
                  <c:v>99.095045011139433</c:v>
                </c:pt>
                <c:pt idx="30061">
                  <c:v>99.095574061642367</c:v>
                </c:pt>
                <c:pt idx="30062">
                  <c:v>99.096103094581366</c:v>
                </c:pt>
                <c:pt idx="30063">
                  <c:v>99.096632109957696</c:v>
                </c:pt>
                <c:pt idx="30064">
                  <c:v>99.09716110777245</c:v>
                </c:pt>
                <c:pt idx="30065">
                  <c:v>99.097690088026809</c:v>
                </c:pt>
                <c:pt idx="30066">
                  <c:v>99.098219050721951</c:v>
                </c:pt>
                <c:pt idx="30067">
                  <c:v>99.098747995859071</c:v>
                </c:pt>
                <c:pt idx="30068">
                  <c:v>99.099276923439277</c:v>
                </c:pt>
                <c:pt idx="30069">
                  <c:v>99.099805833463748</c:v>
                </c:pt>
                <c:pt idx="30070">
                  <c:v>99.100334725933692</c:v>
                </c:pt>
                <c:pt idx="30071">
                  <c:v>99.100863600850246</c:v>
                </c:pt>
                <c:pt idx="30072">
                  <c:v>99.101392458214534</c:v>
                </c:pt>
                <c:pt idx="30073">
                  <c:v>99.101921298027804</c:v>
                </c:pt>
                <c:pt idx="30074">
                  <c:v>99.102450120291152</c:v>
                </c:pt>
                <c:pt idx="30075">
                  <c:v>99.102978925005772</c:v>
                </c:pt>
                <c:pt idx="30076">
                  <c:v>99.103507712172828</c:v>
                </c:pt>
                <c:pt idx="30077">
                  <c:v>99.104036481793472</c:v>
                </c:pt>
                <c:pt idx="30078">
                  <c:v>99.104565233868897</c:v>
                </c:pt>
                <c:pt idx="30079">
                  <c:v>99.105093968400254</c:v>
                </c:pt>
                <c:pt idx="30080">
                  <c:v>99.105622685388667</c:v>
                </c:pt>
                <c:pt idx="30081">
                  <c:v>99.106151384835357</c:v>
                </c:pt>
                <c:pt idx="30082">
                  <c:v>99.106680066741475</c:v>
                </c:pt>
                <c:pt idx="30083">
                  <c:v>99.107208731108159</c:v>
                </c:pt>
                <c:pt idx="30084">
                  <c:v>99.107737377936587</c:v>
                </c:pt>
                <c:pt idx="30085">
                  <c:v>99.108266007227925</c:v>
                </c:pt>
                <c:pt idx="30086">
                  <c:v>99.108794618983325</c:v>
                </c:pt>
                <c:pt idx="30087">
                  <c:v>99.109323213203965</c:v>
                </c:pt>
                <c:pt idx="30088">
                  <c:v>99.10985178989101</c:v>
                </c:pt>
                <c:pt idx="30089">
                  <c:v>99.110380349045641</c:v>
                </c:pt>
                <c:pt idx="30090">
                  <c:v>99.110908890668995</c:v>
                </c:pt>
                <c:pt idx="30091">
                  <c:v>99.111437414762207</c:v>
                </c:pt>
                <c:pt idx="30092">
                  <c:v>99.111965921326501</c:v>
                </c:pt>
                <c:pt idx="30093">
                  <c:v>99.11249441036297</c:v>
                </c:pt>
                <c:pt idx="30094">
                  <c:v>99.113022881872837</c:v>
                </c:pt>
                <c:pt idx="30095">
                  <c:v>99.113551335857252</c:v>
                </c:pt>
                <c:pt idx="30096">
                  <c:v>99.114079772317339</c:v>
                </c:pt>
                <c:pt idx="30097">
                  <c:v>99.114608191254334</c:v>
                </c:pt>
                <c:pt idx="30098">
                  <c:v>99.11513659266933</c:v>
                </c:pt>
                <c:pt idx="30099">
                  <c:v>99.115664976563494</c:v>
                </c:pt>
                <c:pt idx="30100">
                  <c:v>99.116193342938047</c:v>
                </c:pt>
                <c:pt idx="30101">
                  <c:v>99.116721691794098</c:v>
                </c:pt>
                <c:pt idx="30102">
                  <c:v>99.117250023132797</c:v>
                </c:pt>
                <c:pt idx="30103">
                  <c:v>99.117778336955368</c:v>
                </c:pt>
                <c:pt idx="30104">
                  <c:v>99.118306633262918</c:v>
                </c:pt>
                <c:pt idx="30105">
                  <c:v>99.118834912056627</c:v>
                </c:pt>
                <c:pt idx="30106">
                  <c:v>99.119363173337661</c:v>
                </c:pt>
                <c:pt idx="30107">
                  <c:v>99.119891417107155</c:v>
                </c:pt>
                <c:pt idx="30108">
                  <c:v>99.120419643366318</c:v>
                </c:pt>
                <c:pt idx="30109">
                  <c:v>99.120947852116231</c:v>
                </c:pt>
                <c:pt idx="30110">
                  <c:v>99.121476043358143</c:v>
                </c:pt>
                <c:pt idx="30111">
                  <c:v>99.122004217093206</c:v>
                </c:pt>
                <c:pt idx="30112">
                  <c:v>99.1225323733225</c:v>
                </c:pt>
                <c:pt idx="30113">
                  <c:v>99.12306051204726</c:v>
                </c:pt>
                <c:pt idx="30114">
                  <c:v>99.123588633268639</c:v>
                </c:pt>
                <c:pt idx="30115">
                  <c:v>99.124116736987759</c:v>
                </c:pt>
                <c:pt idx="30116">
                  <c:v>99.124644823205827</c:v>
                </c:pt>
                <c:pt idx="30117">
                  <c:v>99.125172891923938</c:v>
                </c:pt>
                <c:pt idx="30118">
                  <c:v>99.125700943143329</c:v>
                </c:pt>
                <c:pt idx="30119">
                  <c:v>99.126228976865121</c:v>
                </c:pt>
                <c:pt idx="30120">
                  <c:v>99.126756993090453</c:v>
                </c:pt>
                <c:pt idx="30121">
                  <c:v>99.127284991820503</c:v>
                </c:pt>
                <c:pt idx="30122">
                  <c:v>99.127812973056464</c:v>
                </c:pt>
                <c:pt idx="30123">
                  <c:v>99.128340936799447</c:v>
                </c:pt>
                <c:pt idx="30124">
                  <c:v>99.128868883050643</c:v>
                </c:pt>
                <c:pt idx="30125">
                  <c:v>99.129396811811205</c:v>
                </c:pt>
                <c:pt idx="30126">
                  <c:v>99.129924723082269</c:v>
                </c:pt>
                <c:pt idx="30127">
                  <c:v>99.130452616865014</c:v>
                </c:pt>
                <c:pt idx="30128">
                  <c:v>99.130980493160607</c:v>
                </c:pt>
                <c:pt idx="30129">
                  <c:v>99.131508351970169</c:v>
                </c:pt>
                <c:pt idx="30130">
                  <c:v>99.132036193294894</c:v>
                </c:pt>
                <c:pt idx="30131">
                  <c:v>99.132564017135934</c:v>
                </c:pt>
                <c:pt idx="30132">
                  <c:v>99.133091823494425</c:v>
                </c:pt>
                <c:pt idx="30133">
                  <c:v>99.133619612371561</c:v>
                </c:pt>
                <c:pt idx="30134">
                  <c:v>99.134147383768479</c:v>
                </c:pt>
                <c:pt idx="30135">
                  <c:v>99.13467513768633</c:v>
                </c:pt>
                <c:pt idx="30136">
                  <c:v>99.135202874126307</c:v>
                </c:pt>
                <c:pt idx="30137">
                  <c:v>99.135730593089505</c:v>
                </c:pt>
                <c:pt idx="30138">
                  <c:v>99.136258294577146</c:v>
                </c:pt>
                <c:pt idx="30139">
                  <c:v>99.136785978590353</c:v>
                </c:pt>
                <c:pt idx="30140">
                  <c:v>99.137313645130291</c:v>
                </c:pt>
                <c:pt idx="30141">
                  <c:v>99.137841294198125</c:v>
                </c:pt>
                <c:pt idx="30142">
                  <c:v>99.138368925794978</c:v>
                </c:pt>
                <c:pt idx="30143">
                  <c:v>99.138896539922044</c:v>
                </c:pt>
                <c:pt idx="30144">
                  <c:v>99.139424136580487</c:v>
                </c:pt>
                <c:pt idx="30145">
                  <c:v>99.139951715771417</c:v>
                </c:pt>
                <c:pt idx="30146">
                  <c:v>99.140479277496027</c:v>
                </c:pt>
                <c:pt idx="30147">
                  <c:v>99.141006821755468</c:v>
                </c:pt>
                <c:pt idx="30148">
                  <c:v>99.141534348550891</c:v>
                </c:pt>
                <c:pt idx="30149">
                  <c:v>99.142061857883476</c:v>
                </c:pt>
                <c:pt idx="30150">
                  <c:v>99.142589349754331</c:v>
                </c:pt>
                <c:pt idx="30151">
                  <c:v>99.143116824164636</c:v>
                </c:pt>
                <c:pt idx="30152">
                  <c:v>99.143644281115556</c:v>
                </c:pt>
                <c:pt idx="30153">
                  <c:v>99.144171720608242</c:v>
                </c:pt>
                <c:pt idx="30154">
                  <c:v>99.144699142643844</c:v>
                </c:pt>
                <c:pt idx="30155">
                  <c:v>99.145226547223558</c:v>
                </c:pt>
                <c:pt idx="30156">
                  <c:v>99.145753934348448</c:v>
                </c:pt>
                <c:pt idx="30157">
                  <c:v>99.146281304019737</c:v>
                </c:pt>
                <c:pt idx="30158">
                  <c:v>99.146808656238591</c:v>
                </c:pt>
                <c:pt idx="30159">
                  <c:v>99.147335991006116</c:v>
                </c:pt>
                <c:pt idx="30160">
                  <c:v>99.147863308323508</c:v>
                </c:pt>
                <c:pt idx="30161">
                  <c:v>99.148390608191889</c:v>
                </c:pt>
                <c:pt idx="30162">
                  <c:v>99.148917890612452</c:v>
                </c:pt>
                <c:pt idx="30163">
                  <c:v>99.149445155586335</c:v>
                </c:pt>
                <c:pt idx="30164">
                  <c:v>99.149972403114674</c:v>
                </c:pt>
                <c:pt idx="30165">
                  <c:v>99.150499633198635</c:v>
                </c:pt>
                <c:pt idx="30166">
                  <c:v>99.151026845839382</c:v>
                </c:pt>
                <c:pt idx="30167">
                  <c:v>99.151554041038054</c:v>
                </c:pt>
                <c:pt idx="30168">
                  <c:v>99.152081218795814</c:v>
                </c:pt>
                <c:pt idx="30169">
                  <c:v>99.152608379113815</c:v>
                </c:pt>
                <c:pt idx="30170">
                  <c:v>99.153135521993207</c:v>
                </c:pt>
                <c:pt idx="30171">
                  <c:v>99.153662647435183</c:v>
                </c:pt>
                <c:pt idx="30172">
                  <c:v>99.154189755440797</c:v>
                </c:pt>
                <c:pt idx="30173">
                  <c:v>99.15471684601134</c:v>
                </c:pt>
                <c:pt idx="30174">
                  <c:v>99.155243919147836</c:v>
                </c:pt>
                <c:pt idx="30175">
                  <c:v>99.155770974851507</c:v>
                </c:pt>
                <c:pt idx="30176">
                  <c:v>99.156298013123518</c:v>
                </c:pt>
                <c:pt idx="30177">
                  <c:v>99.156825033964964</c:v>
                </c:pt>
                <c:pt idx="30178">
                  <c:v>99.157352037377038</c:v>
                </c:pt>
                <c:pt idx="30179">
                  <c:v>99.157879023360891</c:v>
                </c:pt>
                <c:pt idx="30180">
                  <c:v>99.158405991917661</c:v>
                </c:pt>
                <c:pt idx="30181">
                  <c:v>99.158932943048541</c:v>
                </c:pt>
                <c:pt idx="30182">
                  <c:v>99.159459876754639</c:v>
                </c:pt>
                <c:pt idx="30183">
                  <c:v>99.15998679303712</c:v>
                </c:pt>
                <c:pt idx="30184">
                  <c:v>99.160513691897137</c:v>
                </c:pt>
                <c:pt idx="30185">
                  <c:v>99.161040573335825</c:v>
                </c:pt>
                <c:pt idx="30186">
                  <c:v>99.161567437354378</c:v>
                </c:pt>
                <c:pt idx="30187">
                  <c:v>99.162094283953877</c:v>
                </c:pt>
                <c:pt idx="30188">
                  <c:v>99.162621113135557</c:v>
                </c:pt>
                <c:pt idx="30189">
                  <c:v>99.163147924900557</c:v>
                </c:pt>
                <c:pt idx="30190">
                  <c:v>99.163674719249983</c:v>
                </c:pt>
                <c:pt idx="30191">
                  <c:v>99.164201496184987</c:v>
                </c:pt>
                <c:pt idx="30192">
                  <c:v>99.164728255706763</c:v>
                </c:pt>
                <c:pt idx="30193">
                  <c:v>99.165254997816433</c:v>
                </c:pt>
                <c:pt idx="30194">
                  <c:v>99.165781722515163</c:v>
                </c:pt>
                <c:pt idx="30195">
                  <c:v>99.16630842980409</c:v>
                </c:pt>
                <c:pt idx="30196">
                  <c:v>99.166835119684364</c:v>
                </c:pt>
                <c:pt idx="30197">
                  <c:v>99.167361792157152</c:v>
                </c:pt>
                <c:pt idx="30198">
                  <c:v>99.167888447223589</c:v>
                </c:pt>
                <c:pt idx="30199">
                  <c:v>99.168415084884842</c:v>
                </c:pt>
                <c:pt idx="30200">
                  <c:v>99.168941705142018</c:v>
                </c:pt>
                <c:pt idx="30201">
                  <c:v>99.16946830799634</c:v>
                </c:pt>
                <c:pt idx="30202">
                  <c:v>99.169994893448916</c:v>
                </c:pt>
                <c:pt idx="30203">
                  <c:v>99.170521461500854</c:v>
                </c:pt>
                <c:pt idx="30204">
                  <c:v>99.171048012153406</c:v>
                </c:pt>
                <c:pt idx="30205">
                  <c:v>99.171574545407623</c:v>
                </c:pt>
                <c:pt idx="30206">
                  <c:v>99.172101061264726</c:v>
                </c:pt>
                <c:pt idx="30207">
                  <c:v>99.172627559725839</c:v>
                </c:pt>
                <c:pt idx="30208">
                  <c:v>99.173154040792085</c:v>
                </c:pt>
                <c:pt idx="30209">
                  <c:v>99.173680504464627</c:v>
                </c:pt>
                <c:pt idx="30210">
                  <c:v>99.174206950744633</c:v>
                </c:pt>
                <c:pt idx="30211">
                  <c:v>99.174733379633267</c:v>
                </c:pt>
                <c:pt idx="30212">
                  <c:v>99.175259791131623</c:v>
                </c:pt>
                <c:pt idx="30213">
                  <c:v>99.175786185240909</c:v>
                </c:pt>
                <c:pt idx="30214">
                  <c:v>99.176312561962192</c:v>
                </c:pt>
                <c:pt idx="30215">
                  <c:v>99.176838921296735</c:v>
                </c:pt>
                <c:pt idx="30216">
                  <c:v>99.177365263245576</c:v>
                </c:pt>
                <c:pt idx="30217">
                  <c:v>99.177891587809967</c:v>
                </c:pt>
                <c:pt idx="30218">
                  <c:v>99.178417894990957</c:v>
                </c:pt>
                <c:pt idx="30219">
                  <c:v>99.178944184789742</c:v>
                </c:pt>
                <c:pt idx="30220">
                  <c:v>99.179470457207486</c:v>
                </c:pt>
                <c:pt idx="30221">
                  <c:v>99.179996712245298</c:v>
                </c:pt>
                <c:pt idx="30222">
                  <c:v>99.180522949904343</c:v>
                </c:pt>
                <c:pt idx="30223">
                  <c:v>99.181049170185815</c:v>
                </c:pt>
                <c:pt idx="30224">
                  <c:v>99.18157537309078</c:v>
                </c:pt>
                <c:pt idx="30225">
                  <c:v>99.182101558620431</c:v>
                </c:pt>
                <c:pt idx="30226">
                  <c:v>99.182627726775891</c:v>
                </c:pt>
                <c:pt idx="30227">
                  <c:v>99.183153877558368</c:v>
                </c:pt>
                <c:pt idx="30228">
                  <c:v>99.183680010968928</c:v>
                </c:pt>
                <c:pt idx="30229">
                  <c:v>99.184206127008792</c:v>
                </c:pt>
                <c:pt idx="30230">
                  <c:v>99.184732225679056</c:v>
                </c:pt>
                <c:pt idx="30231">
                  <c:v>99.18525830698087</c:v>
                </c:pt>
                <c:pt idx="30232">
                  <c:v>99.185784370915385</c:v>
                </c:pt>
                <c:pt idx="30233">
                  <c:v>99.186310417483767</c:v>
                </c:pt>
                <c:pt idx="30234">
                  <c:v>99.186836446687167</c:v>
                </c:pt>
                <c:pt idx="30235">
                  <c:v>99.187362458526707</c:v>
                </c:pt>
                <c:pt idx="30236">
                  <c:v>99.187888453003524</c:v>
                </c:pt>
                <c:pt idx="30237">
                  <c:v>99.188414430118797</c:v>
                </c:pt>
                <c:pt idx="30238">
                  <c:v>99.188940389873665</c:v>
                </c:pt>
                <c:pt idx="30239">
                  <c:v>99.189466332269248</c:v>
                </c:pt>
                <c:pt idx="30240">
                  <c:v>99.189992257306713</c:v>
                </c:pt>
                <c:pt idx="30241">
                  <c:v>99.190518164987225</c:v>
                </c:pt>
                <c:pt idx="30242">
                  <c:v>99.191044055311878</c:v>
                </c:pt>
                <c:pt idx="30243">
                  <c:v>99.191569928281865</c:v>
                </c:pt>
                <c:pt idx="30244">
                  <c:v>99.19209578389831</c:v>
                </c:pt>
                <c:pt idx="30245">
                  <c:v>99.192621622162349</c:v>
                </c:pt>
                <c:pt idx="30246">
                  <c:v>99.193147443075148</c:v>
                </c:pt>
                <c:pt idx="30247">
                  <c:v>99.193673246637815</c:v>
                </c:pt>
                <c:pt idx="30248">
                  <c:v>99.194199032851557</c:v>
                </c:pt>
                <c:pt idx="30249">
                  <c:v>99.194724801717499</c:v>
                </c:pt>
                <c:pt idx="30250">
                  <c:v>99.195250553236747</c:v>
                </c:pt>
                <c:pt idx="30251">
                  <c:v>99.195776287410482</c:v>
                </c:pt>
                <c:pt idx="30252">
                  <c:v>99.196302004239811</c:v>
                </c:pt>
                <c:pt idx="30253">
                  <c:v>99.19682770372593</c:v>
                </c:pt>
                <c:pt idx="30254">
                  <c:v>99.197353385869931</c:v>
                </c:pt>
                <c:pt idx="30255">
                  <c:v>99.197879050673023</c:v>
                </c:pt>
                <c:pt idx="30256">
                  <c:v>99.198404698136287</c:v>
                </c:pt>
                <c:pt idx="30257">
                  <c:v>99.1989303282609</c:v>
                </c:pt>
                <c:pt idx="30258">
                  <c:v>99.199455941048015</c:v>
                </c:pt>
                <c:pt idx="30259">
                  <c:v>99.199981536498726</c:v>
                </c:pt>
                <c:pt idx="30260">
                  <c:v>99.200507114614226</c:v>
                </c:pt>
                <c:pt idx="30261">
                  <c:v>99.201032675395624</c:v>
                </c:pt>
                <c:pt idx="30262">
                  <c:v>99.201558218844113</c:v>
                </c:pt>
                <c:pt idx="30263">
                  <c:v>99.202083744960774</c:v>
                </c:pt>
                <c:pt idx="30264">
                  <c:v>99.2026092537468</c:v>
                </c:pt>
                <c:pt idx="30265">
                  <c:v>99.2031347452033</c:v>
                </c:pt>
                <c:pt idx="30266">
                  <c:v>99.203660219331439</c:v>
                </c:pt>
                <c:pt idx="30267">
                  <c:v>99.20418567613234</c:v>
                </c:pt>
                <c:pt idx="30268">
                  <c:v>99.204711115607182</c:v>
                </c:pt>
                <c:pt idx="30269">
                  <c:v>99.205236537757074</c:v>
                </c:pt>
                <c:pt idx="30270">
                  <c:v>99.205761942583166</c:v>
                </c:pt>
                <c:pt idx="30271">
                  <c:v>99.206287330086582</c:v>
                </c:pt>
                <c:pt idx="30272">
                  <c:v>99.2068127002685</c:v>
                </c:pt>
                <c:pt idx="30273">
                  <c:v>99.20733805313003</c:v>
                </c:pt>
                <c:pt idx="30274">
                  <c:v>99.207863388672337</c:v>
                </c:pt>
                <c:pt idx="30275">
                  <c:v>99.208388706896571</c:v>
                </c:pt>
                <c:pt idx="30276">
                  <c:v>99.208914007803855</c:v>
                </c:pt>
                <c:pt idx="30277">
                  <c:v>99.209439291395327</c:v>
                </c:pt>
                <c:pt idx="30278">
                  <c:v>99.209964557672151</c:v>
                </c:pt>
                <c:pt idx="30279">
                  <c:v>99.210489806635422</c:v>
                </c:pt>
                <c:pt idx="30280">
                  <c:v>99.21101503828632</c:v>
                </c:pt>
                <c:pt idx="30281">
                  <c:v>99.211540252626008</c:v>
                </c:pt>
                <c:pt idx="30282">
                  <c:v>99.212065449655597</c:v>
                </c:pt>
                <c:pt idx="30283">
                  <c:v>99.21259062937618</c:v>
                </c:pt>
                <c:pt idx="30284">
                  <c:v>99.213115791789008</c:v>
                </c:pt>
                <c:pt idx="30285">
                  <c:v>99.213640936895118</c:v>
                </c:pt>
                <c:pt idx="30286">
                  <c:v>99.214166064695704</c:v>
                </c:pt>
                <c:pt idx="30287">
                  <c:v>99.214691175191902</c:v>
                </c:pt>
                <c:pt idx="30288">
                  <c:v>99.215216268384864</c:v>
                </c:pt>
                <c:pt idx="30289">
                  <c:v>99.215741344275671</c:v>
                </c:pt>
                <c:pt idx="30290">
                  <c:v>99.216266402865543</c:v>
                </c:pt>
                <c:pt idx="30291">
                  <c:v>99.216791444155547</c:v>
                </c:pt>
                <c:pt idx="30292">
                  <c:v>99.217316468146876</c:v>
                </c:pt>
                <c:pt idx="30293">
                  <c:v>99.217841474840654</c:v>
                </c:pt>
                <c:pt idx="30294">
                  <c:v>99.218366464238017</c:v>
                </c:pt>
                <c:pt idx="30295">
                  <c:v>99.218891436340101</c:v>
                </c:pt>
                <c:pt idx="30296">
                  <c:v>99.219416391148059</c:v>
                </c:pt>
                <c:pt idx="30297">
                  <c:v>99.219941328663012</c:v>
                </c:pt>
                <c:pt idx="30298">
                  <c:v>99.220466248886112</c:v>
                </c:pt>
                <c:pt idx="30299">
                  <c:v>99.220991151818495</c:v>
                </c:pt>
                <c:pt idx="30300">
                  <c:v>99.221516037461299</c:v>
                </c:pt>
                <c:pt idx="30301">
                  <c:v>99.22204090581566</c:v>
                </c:pt>
                <c:pt idx="30302">
                  <c:v>99.222565756882759</c:v>
                </c:pt>
                <c:pt idx="30303">
                  <c:v>99.223090590663659</c:v>
                </c:pt>
                <c:pt idx="30304">
                  <c:v>99.223615407159514</c:v>
                </c:pt>
                <c:pt idx="30305">
                  <c:v>99.22414020637153</c:v>
                </c:pt>
                <c:pt idx="30306">
                  <c:v>99.224664988300788</c:v>
                </c:pt>
                <c:pt idx="30307">
                  <c:v>99.225189752948424</c:v>
                </c:pt>
                <c:pt idx="30308">
                  <c:v>99.225714500315618</c:v>
                </c:pt>
                <c:pt idx="30309">
                  <c:v>99.226239230403451</c:v>
                </c:pt>
                <c:pt idx="30310">
                  <c:v>99.226763943213101</c:v>
                </c:pt>
                <c:pt idx="30311">
                  <c:v>99.227288638745719</c:v>
                </c:pt>
                <c:pt idx="30312">
                  <c:v>99.227813317002386</c:v>
                </c:pt>
                <c:pt idx="30313">
                  <c:v>99.228337977984282</c:v>
                </c:pt>
                <c:pt idx="30314">
                  <c:v>99.228862621692542</c:v>
                </c:pt>
                <c:pt idx="30315">
                  <c:v>99.229387248128305</c:v>
                </c:pt>
                <c:pt idx="30316">
                  <c:v>99.229911857292677</c:v>
                </c:pt>
                <c:pt idx="30317">
                  <c:v>99.23043644918684</c:v>
                </c:pt>
                <c:pt idx="30318">
                  <c:v>99.230961023811901</c:v>
                </c:pt>
                <c:pt idx="30319">
                  <c:v>99.231485581169025</c:v>
                </c:pt>
                <c:pt idx="30320">
                  <c:v>99.232010121259279</c:v>
                </c:pt>
                <c:pt idx="30321">
                  <c:v>99.232534644083898</c:v>
                </c:pt>
                <c:pt idx="30322">
                  <c:v>99.23305914964395</c:v>
                </c:pt>
                <c:pt idx="30323">
                  <c:v>99.233583637940598</c:v>
                </c:pt>
                <c:pt idx="30324">
                  <c:v>99.234108108974951</c:v>
                </c:pt>
                <c:pt idx="30325">
                  <c:v>99.234632562748189</c:v>
                </c:pt>
                <c:pt idx="30326">
                  <c:v>99.235156999261434</c:v>
                </c:pt>
                <c:pt idx="30327">
                  <c:v>99.235681418515782</c:v>
                </c:pt>
                <c:pt idx="30328">
                  <c:v>99.236205820512438</c:v>
                </c:pt>
                <c:pt idx="30329">
                  <c:v>99.236730205252471</c:v>
                </c:pt>
                <c:pt idx="30330">
                  <c:v>99.237254572737072</c:v>
                </c:pt>
                <c:pt idx="30331">
                  <c:v>99.237778922967323</c:v>
                </c:pt>
                <c:pt idx="30332">
                  <c:v>99.238303255944388</c:v>
                </c:pt>
                <c:pt idx="30333">
                  <c:v>99.238827571669404</c:v>
                </c:pt>
                <c:pt idx="30334">
                  <c:v>99.239351870143523</c:v>
                </c:pt>
                <c:pt idx="30335">
                  <c:v>99.239876151367838</c:v>
                </c:pt>
                <c:pt idx="30336">
                  <c:v>99.240400415343544</c:v>
                </c:pt>
                <c:pt idx="30337">
                  <c:v>99.240924662071706</c:v>
                </c:pt>
                <c:pt idx="30338">
                  <c:v>99.241448891553489</c:v>
                </c:pt>
                <c:pt idx="30339">
                  <c:v>99.241973103790031</c:v>
                </c:pt>
                <c:pt idx="30340">
                  <c:v>99.242497298782482</c:v>
                </c:pt>
                <c:pt idx="30341">
                  <c:v>99.24302147653195</c:v>
                </c:pt>
                <c:pt idx="30342">
                  <c:v>99.243545637039574</c:v>
                </c:pt>
                <c:pt idx="30343">
                  <c:v>99.244069780306504</c:v>
                </c:pt>
                <c:pt idx="30344">
                  <c:v>99.244593906333861</c:v>
                </c:pt>
                <c:pt idx="30345">
                  <c:v>99.245118015122799</c:v>
                </c:pt>
                <c:pt idx="30346">
                  <c:v>99.24564210667441</c:v>
                </c:pt>
                <c:pt idx="30347">
                  <c:v>99.24616618098986</c:v>
                </c:pt>
                <c:pt idx="30348">
                  <c:v>99.246690238070286</c:v>
                </c:pt>
                <c:pt idx="30349">
                  <c:v>99.247214277916783</c:v>
                </c:pt>
                <c:pt idx="30350">
                  <c:v>99.247738300530557</c:v>
                </c:pt>
                <c:pt idx="30351">
                  <c:v>99.248262305912675</c:v>
                </c:pt>
                <c:pt idx="30352">
                  <c:v>99.248786294064288</c:v>
                </c:pt>
                <c:pt idx="30353">
                  <c:v>99.249310264986534</c:v>
                </c:pt>
                <c:pt idx="30354">
                  <c:v>99.249834218680505</c:v>
                </c:pt>
                <c:pt idx="30355">
                  <c:v>99.250358155147438</c:v>
                </c:pt>
                <c:pt idx="30356">
                  <c:v>99.250882074388386</c:v>
                </c:pt>
                <c:pt idx="30357">
                  <c:v>99.251405976404484</c:v>
                </c:pt>
                <c:pt idx="30358">
                  <c:v>99.251929861196857</c:v>
                </c:pt>
                <c:pt idx="30359">
                  <c:v>99.252453728766696</c:v>
                </c:pt>
                <c:pt idx="30360">
                  <c:v>99.252977579115097</c:v>
                </c:pt>
                <c:pt idx="30361">
                  <c:v>99.253501412243182</c:v>
                </c:pt>
                <c:pt idx="30362">
                  <c:v>99.254025228152059</c:v>
                </c:pt>
                <c:pt idx="30363">
                  <c:v>99.254549026842938</c:v>
                </c:pt>
                <c:pt idx="30364">
                  <c:v>99.255072808316896</c:v>
                </c:pt>
                <c:pt idx="30365">
                  <c:v>99.255596572575058</c:v>
                </c:pt>
                <c:pt idx="30366">
                  <c:v>99.256120319618589</c:v>
                </c:pt>
                <c:pt idx="30367">
                  <c:v>99.25664404944861</c:v>
                </c:pt>
                <c:pt idx="30368">
                  <c:v>99.257167762066217</c:v>
                </c:pt>
                <c:pt idx="30369">
                  <c:v>99.257691457472589</c:v>
                </c:pt>
                <c:pt idx="30370">
                  <c:v>99.258215135668834</c:v>
                </c:pt>
                <c:pt idx="30371">
                  <c:v>99.258738796656104</c:v>
                </c:pt>
                <c:pt idx="30372">
                  <c:v>99.259262440435521</c:v>
                </c:pt>
                <c:pt idx="30373">
                  <c:v>99.259786067008164</c:v>
                </c:pt>
                <c:pt idx="30374">
                  <c:v>99.260309676375243</c:v>
                </c:pt>
                <c:pt idx="30375">
                  <c:v>99.260833268537837</c:v>
                </c:pt>
                <c:pt idx="30376">
                  <c:v>99.261356843497111</c:v>
                </c:pt>
                <c:pt idx="30377">
                  <c:v>99.26188040125416</c:v>
                </c:pt>
                <c:pt idx="30378">
                  <c:v>99.262403941810149</c:v>
                </c:pt>
                <c:pt idx="30379">
                  <c:v>99.2629274651662</c:v>
                </c:pt>
                <c:pt idx="30380">
                  <c:v>99.263450971323437</c:v>
                </c:pt>
                <c:pt idx="30381">
                  <c:v>99.263974460282952</c:v>
                </c:pt>
                <c:pt idx="30382">
                  <c:v>99.264497932045927</c:v>
                </c:pt>
                <c:pt idx="30383">
                  <c:v>99.265021386613498</c:v>
                </c:pt>
                <c:pt idx="30384">
                  <c:v>99.265544823986744</c:v>
                </c:pt>
                <c:pt idx="30385">
                  <c:v>99.266068244166831</c:v>
                </c:pt>
                <c:pt idx="30386">
                  <c:v>99.266591647154883</c:v>
                </c:pt>
                <c:pt idx="30387">
                  <c:v>99.267115032952063</c:v>
                </c:pt>
                <c:pt idx="30388">
                  <c:v>99.267638401559395</c:v>
                </c:pt>
                <c:pt idx="30389">
                  <c:v>99.268161752978131</c:v>
                </c:pt>
                <c:pt idx="30390">
                  <c:v>99.26868508720932</c:v>
                </c:pt>
                <c:pt idx="30391">
                  <c:v>99.26920840425413</c:v>
                </c:pt>
                <c:pt idx="30392">
                  <c:v>99.269731704113653</c:v>
                </c:pt>
                <c:pt idx="30393">
                  <c:v>99.27025498678907</c:v>
                </c:pt>
                <c:pt idx="30394">
                  <c:v>99.27077825228146</c:v>
                </c:pt>
                <c:pt idx="30395">
                  <c:v>99.271301500591989</c:v>
                </c:pt>
                <c:pt idx="30396">
                  <c:v>99.271824731721765</c:v>
                </c:pt>
                <c:pt idx="30397">
                  <c:v>99.27234794567191</c:v>
                </c:pt>
                <c:pt idx="30398">
                  <c:v>99.272871142443577</c:v>
                </c:pt>
                <c:pt idx="30399">
                  <c:v>99.273394322037845</c:v>
                </c:pt>
                <c:pt idx="30400">
                  <c:v>99.273917484455907</c:v>
                </c:pt>
                <c:pt idx="30401">
                  <c:v>99.274440629698873</c:v>
                </c:pt>
                <c:pt idx="30402">
                  <c:v>99.274963757767821</c:v>
                </c:pt>
                <c:pt idx="30403">
                  <c:v>99.275486868663947</c:v>
                </c:pt>
                <c:pt idx="30404">
                  <c:v>99.276009962388315</c:v>
                </c:pt>
                <c:pt idx="30405">
                  <c:v>99.276533038942105</c:v>
                </c:pt>
                <c:pt idx="30406">
                  <c:v>99.277056098326412</c:v>
                </c:pt>
                <c:pt idx="30407">
                  <c:v>99.2775791405424</c:v>
                </c:pt>
                <c:pt idx="30408">
                  <c:v>99.278102165591136</c:v>
                </c:pt>
                <c:pt idx="30409">
                  <c:v>99.278625173473785</c:v>
                </c:pt>
                <c:pt idx="30410">
                  <c:v>99.279148164191483</c:v>
                </c:pt>
                <c:pt idx="30411">
                  <c:v>99.279671137745339</c:v>
                </c:pt>
                <c:pt idx="30412">
                  <c:v>99.280194094136505</c:v>
                </c:pt>
                <c:pt idx="30413">
                  <c:v>99.280717033366045</c:v>
                </c:pt>
                <c:pt idx="30414">
                  <c:v>99.28123995543514</c:v>
                </c:pt>
                <c:pt idx="30415">
                  <c:v>99.281762860344926</c:v>
                </c:pt>
                <c:pt idx="30416">
                  <c:v>99.282285748096484</c:v>
                </c:pt>
                <c:pt idx="30417">
                  <c:v>99.28280861869095</c:v>
                </c:pt>
                <c:pt idx="30418">
                  <c:v>99.283331472129504</c:v>
                </c:pt>
                <c:pt idx="30419">
                  <c:v>99.283854308413183</c:v>
                </c:pt>
                <c:pt idx="30420">
                  <c:v>99.284377127543195</c:v>
                </c:pt>
                <c:pt idx="30421">
                  <c:v>99.284899929520606</c:v>
                </c:pt>
                <c:pt idx="30422">
                  <c:v>99.285422714346581</c:v>
                </c:pt>
                <c:pt idx="30423">
                  <c:v>99.285945482022228</c:v>
                </c:pt>
                <c:pt idx="30424">
                  <c:v>99.286468232548671</c:v>
                </c:pt>
                <c:pt idx="30425">
                  <c:v>99.286990965927046</c:v>
                </c:pt>
                <c:pt idx="30426">
                  <c:v>99.287513682158462</c:v>
                </c:pt>
                <c:pt idx="30427">
                  <c:v>99.288036381244027</c:v>
                </c:pt>
                <c:pt idx="30428">
                  <c:v>99.288559063184934</c:v>
                </c:pt>
                <c:pt idx="30429">
                  <c:v>99.28908172798225</c:v>
                </c:pt>
                <c:pt idx="30430">
                  <c:v>99.289604375637097</c:v>
                </c:pt>
                <c:pt idx="30431">
                  <c:v>99.290127006150612</c:v>
                </c:pt>
                <c:pt idx="30432">
                  <c:v>99.290649619523947</c:v>
                </c:pt>
                <c:pt idx="30433">
                  <c:v>99.291172215758209</c:v>
                </c:pt>
                <c:pt idx="30434">
                  <c:v>99.291694794854493</c:v>
                </c:pt>
                <c:pt idx="30435">
                  <c:v>99.29221735681395</c:v>
                </c:pt>
                <c:pt idx="30436">
                  <c:v>99.292739901637702</c:v>
                </c:pt>
                <c:pt idx="30437">
                  <c:v>99.293262429326873</c:v>
                </c:pt>
                <c:pt idx="30438">
                  <c:v>99.29378493988257</c:v>
                </c:pt>
                <c:pt idx="30439">
                  <c:v>99.294307433305974</c:v>
                </c:pt>
                <c:pt idx="30440">
                  <c:v>99.294829909598121</c:v>
                </c:pt>
                <c:pt idx="30441">
                  <c:v>99.295352368760192</c:v>
                </c:pt>
                <c:pt idx="30442">
                  <c:v>99.295874810793279</c:v>
                </c:pt>
                <c:pt idx="30443">
                  <c:v>99.296397235698549</c:v>
                </c:pt>
                <c:pt idx="30444">
                  <c:v>99.296919643477111</c:v>
                </c:pt>
                <c:pt idx="30445">
                  <c:v>99.297442034130057</c:v>
                </c:pt>
                <c:pt idx="30446">
                  <c:v>99.297964407658512</c:v>
                </c:pt>
                <c:pt idx="30447">
                  <c:v>99.298486764063639</c:v>
                </c:pt>
                <c:pt idx="30448">
                  <c:v>99.299009103346521</c:v>
                </c:pt>
                <c:pt idx="30449">
                  <c:v>99.299531425508292</c:v>
                </c:pt>
                <c:pt idx="30450">
                  <c:v>99.300053730550118</c:v>
                </c:pt>
                <c:pt idx="30451">
                  <c:v>99.300576018473052</c:v>
                </c:pt>
                <c:pt idx="30452">
                  <c:v>99.301098289278244</c:v>
                </c:pt>
                <c:pt idx="30453">
                  <c:v>99.301620542966802</c:v>
                </c:pt>
                <c:pt idx="30454">
                  <c:v>99.302142779539921</c:v>
                </c:pt>
                <c:pt idx="30455">
                  <c:v>99.302664998998608</c:v>
                </c:pt>
                <c:pt idx="30456">
                  <c:v>99.303187201344059</c:v>
                </c:pt>
                <c:pt idx="30457">
                  <c:v>99.303709386577381</c:v>
                </c:pt>
                <c:pt idx="30458">
                  <c:v>99.304231554699697</c:v>
                </c:pt>
                <c:pt idx="30459">
                  <c:v>99.30475370571213</c:v>
                </c:pt>
                <c:pt idx="30460">
                  <c:v>99.305275839615803</c:v>
                </c:pt>
                <c:pt idx="30461">
                  <c:v>99.305797956411809</c:v>
                </c:pt>
                <c:pt idx="30462">
                  <c:v>99.306320056101299</c:v>
                </c:pt>
                <c:pt idx="30463">
                  <c:v>99.306842138685383</c:v>
                </c:pt>
                <c:pt idx="30464">
                  <c:v>99.307364204165182</c:v>
                </c:pt>
                <c:pt idx="30465">
                  <c:v>99.307886252541834</c:v>
                </c:pt>
                <c:pt idx="30466">
                  <c:v>99.308408283816419</c:v>
                </c:pt>
                <c:pt idx="30467">
                  <c:v>99.308930297990088</c:v>
                </c:pt>
                <c:pt idx="30468">
                  <c:v>99.309452295063977</c:v>
                </c:pt>
                <c:pt idx="30469">
                  <c:v>99.309974275039167</c:v>
                </c:pt>
                <c:pt idx="30470">
                  <c:v>99.310496237916823</c:v>
                </c:pt>
                <c:pt idx="30471">
                  <c:v>99.311018183698025</c:v>
                </c:pt>
                <c:pt idx="30472">
                  <c:v>99.311540112383881</c:v>
                </c:pt>
                <c:pt idx="30473">
                  <c:v>99.312062023975571</c:v>
                </c:pt>
                <c:pt idx="30474">
                  <c:v>99.312583918474161</c:v>
                </c:pt>
                <c:pt idx="30475">
                  <c:v>99.313105795880787</c:v>
                </c:pt>
                <c:pt idx="30476">
                  <c:v>99.313627656196573</c:v>
                </c:pt>
                <c:pt idx="30477">
                  <c:v>99.314149499422641</c:v>
                </c:pt>
                <c:pt idx="30478">
                  <c:v>99.314671325560084</c:v>
                </c:pt>
                <c:pt idx="30479">
                  <c:v>99.31519313461007</c:v>
                </c:pt>
                <c:pt idx="30480">
                  <c:v>99.31571492657369</c:v>
                </c:pt>
                <c:pt idx="30481">
                  <c:v>99.316236701452041</c:v>
                </c:pt>
                <c:pt idx="30482">
                  <c:v>99.316758459246287</c:v>
                </c:pt>
                <c:pt idx="30483">
                  <c:v>99.317280199957537</c:v>
                </c:pt>
                <c:pt idx="30484">
                  <c:v>99.31780192358687</c:v>
                </c:pt>
                <c:pt idx="30485">
                  <c:v>99.318323630135438</c:v>
                </c:pt>
                <c:pt idx="30486">
                  <c:v>99.31884531960435</c:v>
                </c:pt>
                <c:pt idx="30487">
                  <c:v>99.319366991994727</c:v>
                </c:pt>
                <c:pt idx="30488">
                  <c:v>99.319888647307693</c:v>
                </c:pt>
                <c:pt idx="30489">
                  <c:v>99.320410285544369</c:v>
                </c:pt>
                <c:pt idx="30490">
                  <c:v>99.320931906705852</c:v>
                </c:pt>
                <c:pt idx="30491">
                  <c:v>99.321453510793276</c:v>
                </c:pt>
                <c:pt idx="30492">
                  <c:v>99.321975097807737</c:v>
                </c:pt>
                <c:pt idx="30493">
                  <c:v>99.322496667750386</c:v>
                </c:pt>
                <c:pt idx="30494">
                  <c:v>99.32301822062233</c:v>
                </c:pt>
                <c:pt idx="30495">
                  <c:v>99.323539756424665</c:v>
                </c:pt>
                <c:pt idx="30496">
                  <c:v>99.324061275158542</c:v>
                </c:pt>
                <c:pt idx="30497">
                  <c:v>99.324582776825068</c:v>
                </c:pt>
                <c:pt idx="30498">
                  <c:v>99.325104261425352</c:v>
                </c:pt>
                <c:pt idx="30499">
                  <c:v>99.325625728960489</c:v>
                </c:pt>
                <c:pt idx="30500">
                  <c:v>99.326147179431629</c:v>
                </c:pt>
                <c:pt idx="30501">
                  <c:v>99.326668612839882</c:v>
                </c:pt>
                <c:pt idx="30502">
                  <c:v>99.32719002918634</c:v>
                </c:pt>
                <c:pt idx="30503">
                  <c:v>99.327711428472142</c:v>
                </c:pt>
                <c:pt idx="30504">
                  <c:v>99.328232810698424</c:v>
                </c:pt>
                <c:pt idx="30505">
                  <c:v>99.32875417586628</c:v>
                </c:pt>
                <c:pt idx="30506">
                  <c:v>99.329275523976818</c:v>
                </c:pt>
                <c:pt idx="30507">
                  <c:v>99.329796855031177</c:v>
                </c:pt>
                <c:pt idx="30508">
                  <c:v>99.330318169030448</c:v>
                </c:pt>
                <c:pt idx="30509">
                  <c:v>99.330839465975757</c:v>
                </c:pt>
                <c:pt idx="30510">
                  <c:v>99.331360745868238</c:v>
                </c:pt>
                <c:pt idx="30511">
                  <c:v>99.331882008708945</c:v>
                </c:pt>
                <c:pt idx="30512">
                  <c:v>99.332403254499084</c:v>
                </c:pt>
                <c:pt idx="30513">
                  <c:v>99.332924483239708</c:v>
                </c:pt>
                <c:pt idx="30514">
                  <c:v>99.333445694931939</c:v>
                </c:pt>
                <c:pt idx="30515">
                  <c:v>99.333966889576928</c:v>
                </c:pt>
                <c:pt idx="30516">
                  <c:v>99.334488067175755</c:v>
                </c:pt>
                <c:pt idx="30517">
                  <c:v>99.335009227729515</c:v>
                </c:pt>
                <c:pt idx="30518">
                  <c:v>99.335530371239386</c:v>
                </c:pt>
                <c:pt idx="30519">
                  <c:v>99.33605149770645</c:v>
                </c:pt>
                <c:pt idx="30520">
                  <c:v>99.336572607131799</c:v>
                </c:pt>
                <c:pt idx="30521">
                  <c:v>99.337093699516572</c:v>
                </c:pt>
                <c:pt idx="30522">
                  <c:v>99.337614774861905</c:v>
                </c:pt>
                <c:pt idx="30523">
                  <c:v>99.338135833168863</c:v>
                </c:pt>
                <c:pt idx="30524">
                  <c:v>99.338656874438584</c:v>
                </c:pt>
                <c:pt idx="30525">
                  <c:v>99.339177898672176</c:v>
                </c:pt>
                <c:pt idx="30526">
                  <c:v>99.339698905870804</c:v>
                </c:pt>
                <c:pt idx="30527">
                  <c:v>99.340219896035492</c:v>
                </c:pt>
                <c:pt idx="30528">
                  <c:v>99.340740869167419</c:v>
                </c:pt>
                <c:pt idx="30529">
                  <c:v>99.341261825267679</c:v>
                </c:pt>
                <c:pt idx="30530">
                  <c:v>99.341782764337395</c:v>
                </c:pt>
                <c:pt idx="30531">
                  <c:v>99.342303686377647</c:v>
                </c:pt>
                <c:pt idx="30532">
                  <c:v>99.342824591389601</c:v>
                </c:pt>
                <c:pt idx="30533">
                  <c:v>99.343345479374321</c:v>
                </c:pt>
                <c:pt idx="30534">
                  <c:v>99.343866350332959</c:v>
                </c:pt>
                <c:pt idx="30535">
                  <c:v>99.344387204266596</c:v>
                </c:pt>
                <c:pt idx="30536">
                  <c:v>99.344908041176353</c:v>
                </c:pt>
                <c:pt idx="30537">
                  <c:v>99.345428861063382</c:v>
                </c:pt>
                <c:pt idx="30538">
                  <c:v>99.345949663928721</c:v>
                </c:pt>
                <c:pt idx="30539">
                  <c:v>99.346470449773548</c:v>
                </c:pt>
                <c:pt idx="30540">
                  <c:v>99.34699121859893</c:v>
                </c:pt>
                <c:pt idx="30541">
                  <c:v>99.347511970406046</c:v>
                </c:pt>
                <c:pt idx="30542">
                  <c:v>99.348032705195905</c:v>
                </c:pt>
                <c:pt idx="30543">
                  <c:v>99.348553422969715</c:v>
                </c:pt>
                <c:pt idx="30544">
                  <c:v>99.349074123728556</c:v>
                </c:pt>
                <c:pt idx="30545">
                  <c:v>99.349594807473522</c:v>
                </c:pt>
                <c:pt idx="30546">
                  <c:v>99.350115474205708</c:v>
                </c:pt>
                <c:pt idx="30547">
                  <c:v>99.350636123926307</c:v>
                </c:pt>
                <c:pt idx="30548">
                  <c:v>99.351156756636357</c:v>
                </c:pt>
                <c:pt idx="30549">
                  <c:v>99.351677372336965</c:v>
                </c:pt>
                <c:pt idx="30550">
                  <c:v>99.352197971029298</c:v>
                </c:pt>
                <c:pt idx="30551">
                  <c:v>99.35271855271445</c:v>
                </c:pt>
                <c:pt idx="30552">
                  <c:v>99.353239117393471</c:v>
                </c:pt>
                <c:pt idx="30553">
                  <c:v>99.353759665067571</c:v>
                </c:pt>
                <c:pt idx="30554">
                  <c:v>99.3542801957378</c:v>
                </c:pt>
                <c:pt idx="30555">
                  <c:v>99.354800709405268</c:v>
                </c:pt>
                <c:pt idx="30556">
                  <c:v>99.355321206071096</c:v>
                </c:pt>
                <c:pt idx="30557">
                  <c:v>99.355841685736394</c:v>
                </c:pt>
                <c:pt idx="30558">
                  <c:v>99.356362148402283</c:v>
                </c:pt>
                <c:pt idx="30559">
                  <c:v>99.356882594069859</c:v>
                </c:pt>
                <c:pt idx="30560">
                  <c:v>99.357403022740229</c:v>
                </c:pt>
                <c:pt idx="30561">
                  <c:v>99.357923434414516</c:v>
                </c:pt>
                <c:pt idx="30562">
                  <c:v>99.358443829093844</c:v>
                </c:pt>
                <c:pt idx="30563">
                  <c:v>99.358964206779305</c:v>
                </c:pt>
                <c:pt idx="30564">
                  <c:v>99.359484567471995</c:v>
                </c:pt>
                <c:pt idx="30565">
                  <c:v>99.36000491117305</c:v>
                </c:pt>
                <c:pt idx="30566">
                  <c:v>99.36052523788355</c:v>
                </c:pt>
                <c:pt idx="30567">
                  <c:v>99.361045547604633</c:v>
                </c:pt>
                <c:pt idx="30568">
                  <c:v>99.361565840337406</c:v>
                </c:pt>
                <c:pt idx="30569">
                  <c:v>99.362086116082963</c:v>
                </c:pt>
                <c:pt idx="30570">
                  <c:v>99.362606374842414</c:v>
                </c:pt>
                <c:pt idx="30571">
                  <c:v>99.363126616616896</c:v>
                </c:pt>
                <c:pt idx="30572">
                  <c:v>99.363646841407473</c:v>
                </c:pt>
                <c:pt idx="30573">
                  <c:v>99.364167049215283</c:v>
                </c:pt>
                <c:pt idx="30574">
                  <c:v>99.364687240041434</c:v>
                </c:pt>
                <c:pt idx="30575">
                  <c:v>99.36520741388702</c:v>
                </c:pt>
                <c:pt idx="30576">
                  <c:v>99.365727570753151</c:v>
                </c:pt>
                <c:pt idx="30577">
                  <c:v>99.366247710640963</c:v>
                </c:pt>
                <c:pt idx="30578">
                  <c:v>99.366767833551535</c:v>
                </c:pt>
                <c:pt idx="30579">
                  <c:v>99.367287939485976</c:v>
                </c:pt>
                <c:pt idx="30580">
                  <c:v>99.367808028445424</c:v>
                </c:pt>
                <c:pt idx="30581">
                  <c:v>99.368328100430972</c:v>
                </c:pt>
                <c:pt idx="30582">
                  <c:v>99.368848155443686</c:v>
                </c:pt>
                <c:pt idx="30583">
                  <c:v>99.369368193484746</c:v>
                </c:pt>
                <c:pt idx="30584">
                  <c:v>99.369888214555203</c:v>
                </c:pt>
                <c:pt idx="30585">
                  <c:v>99.370408218656209</c:v>
                </c:pt>
                <c:pt idx="30586">
                  <c:v>99.370928205788829</c:v>
                </c:pt>
                <c:pt idx="30587">
                  <c:v>99.371448175954185</c:v>
                </c:pt>
                <c:pt idx="30588">
                  <c:v>99.371968129153402</c:v>
                </c:pt>
                <c:pt idx="30589">
                  <c:v>99.372488065387572</c:v>
                </c:pt>
                <c:pt idx="30590">
                  <c:v>99.373007984657789</c:v>
                </c:pt>
                <c:pt idx="30591">
                  <c:v>99.373527886965178</c:v>
                </c:pt>
                <c:pt idx="30592">
                  <c:v>99.374047772310846</c:v>
                </c:pt>
                <c:pt idx="30593">
                  <c:v>99.374567640695915</c:v>
                </c:pt>
                <c:pt idx="30594">
                  <c:v>99.375087492121423</c:v>
                </c:pt>
                <c:pt idx="30595">
                  <c:v>99.375607326588579</c:v>
                </c:pt>
                <c:pt idx="30596">
                  <c:v>99.37612714409839</c:v>
                </c:pt>
                <c:pt idx="30597">
                  <c:v>99.376646944652038</c:v>
                </c:pt>
                <c:pt idx="30598">
                  <c:v>99.377166728250614</c:v>
                </c:pt>
                <c:pt idx="30599">
                  <c:v>99.377686494895173</c:v>
                </c:pt>
                <c:pt idx="30600">
                  <c:v>99.378206244586892</c:v>
                </c:pt>
                <c:pt idx="30601">
                  <c:v>99.378725977326823</c:v>
                </c:pt>
                <c:pt idx="30602">
                  <c:v>99.379245693116076</c:v>
                </c:pt>
                <c:pt idx="30603">
                  <c:v>99.379765391955814</c:v>
                </c:pt>
                <c:pt idx="30604">
                  <c:v>99.380285073847077</c:v>
                </c:pt>
                <c:pt idx="30605">
                  <c:v>99.380804738790985</c:v>
                </c:pt>
                <c:pt idx="30606">
                  <c:v>99.381324386788648</c:v>
                </c:pt>
                <c:pt idx="30607">
                  <c:v>99.381844017841217</c:v>
                </c:pt>
                <c:pt idx="30608">
                  <c:v>99.382363631949715</c:v>
                </c:pt>
                <c:pt idx="30609">
                  <c:v>99.382883229115308</c:v>
                </c:pt>
                <c:pt idx="30610">
                  <c:v>99.383402809339046</c:v>
                </c:pt>
                <c:pt idx="30611">
                  <c:v>99.383922372622095</c:v>
                </c:pt>
                <c:pt idx="30612">
                  <c:v>99.384441918965564</c:v>
                </c:pt>
                <c:pt idx="30613">
                  <c:v>99.384961448370476</c:v>
                </c:pt>
                <c:pt idx="30614">
                  <c:v>99.385480960838009</c:v>
                </c:pt>
                <c:pt idx="30615">
                  <c:v>99.386000456369246</c:v>
                </c:pt>
                <c:pt idx="30616">
                  <c:v>99.386519934965278</c:v>
                </c:pt>
                <c:pt idx="30617">
                  <c:v>99.387039396627245</c:v>
                </c:pt>
                <c:pt idx="30618">
                  <c:v>99.38755884135621</c:v>
                </c:pt>
                <c:pt idx="30619">
                  <c:v>99.388078269153283</c:v>
                </c:pt>
                <c:pt idx="30620">
                  <c:v>99.388597680019558</c:v>
                </c:pt>
                <c:pt idx="30621">
                  <c:v>99.3891170739562</c:v>
                </c:pt>
                <c:pt idx="30622">
                  <c:v>99.389636450964261</c:v>
                </c:pt>
                <c:pt idx="30623">
                  <c:v>99.390155811044849</c:v>
                </c:pt>
                <c:pt idx="30624">
                  <c:v>99.390675154199087</c:v>
                </c:pt>
                <c:pt idx="30625">
                  <c:v>99.391194480428069</c:v>
                </c:pt>
                <c:pt idx="30626">
                  <c:v>99.391713789732847</c:v>
                </c:pt>
                <c:pt idx="30627">
                  <c:v>99.392233082114615</c:v>
                </c:pt>
                <c:pt idx="30628">
                  <c:v>99.392752357574437</c:v>
                </c:pt>
                <c:pt idx="30629">
                  <c:v>99.393271616113381</c:v>
                </c:pt>
                <c:pt idx="30630">
                  <c:v>99.393790857732583</c:v>
                </c:pt>
                <c:pt idx="30631">
                  <c:v>99.394310082433151</c:v>
                </c:pt>
                <c:pt idx="30632">
                  <c:v>99.39482929021618</c:v>
                </c:pt>
                <c:pt idx="30633">
                  <c:v>99.395348481082763</c:v>
                </c:pt>
                <c:pt idx="30634">
                  <c:v>99.395867655034039</c:v>
                </c:pt>
                <c:pt idx="30635">
                  <c:v>99.396386812071029</c:v>
                </c:pt>
                <c:pt idx="30636">
                  <c:v>99.396905952194913</c:v>
                </c:pt>
                <c:pt idx="30637">
                  <c:v>99.397425075406773</c:v>
                </c:pt>
                <c:pt idx="30638">
                  <c:v>99.397944181707729</c:v>
                </c:pt>
                <c:pt idx="30639">
                  <c:v>99.398463271098805</c:v>
                </c:pt>
                <c:pt idx="30640">
                  <c:v>99.398982343581181</c:v>
                </c:pt>
                <c:pt idx="30641">
                  <c:v>99.399501399155952</c:v>
                </c:pt>
                <c:pt idx="30642">
                  <c:v>99.400020437824168</c:v>
                </c:pt>
                <c:pt idx="30643">
                  <c:v>99.400539459586994</c:v>
                </c:pt>
                <c:pt idx="30644">
                  <c:v>99.401058464445498</c:v>
                </c:pt>
                <c:pt idx="30645">
                  <c:v>99.401577452400758</c:v>
                </c:pt>
                <c:pt idx="30646">
                  <c:v>99.402096423453941</c:v>
                </c:pt>
                <c:pt idx="30647">
                  <c:v>99.402615377606068</c:v>
                </c:pt>
                <c:pt idx="30648">
                  <c:v>99.403134314858278</c:v>
                </c:pt>
                <c:pt idx="30649">
                  <c:v>99.403653235211692</c:v>
                </c:pt>
                <c:pt idx="30650">
                  <c:v>99.404172138667406</c:v>
                </c:pt>
                <c:pt idx="30651">
                  <c:v>99.404691025226498</c:v>
                </c:pt>
                <c:pt idx="30652">
                  <c:v>99.405209894890049</c:v>
                </c:pt>
                <c:pt idx="30653">
                  <c:v>99.405728747659211</c:v>
                </c:pt>
                <c:pt idx="30654">
                  <c:v>99.406247583535048</c:v>
                </c:pt>
                <c:pt idx="30655">
                  <c:v>99.406766402518699</c:v>
                </c:pt>
                <c:pt idx="30656">
                  <c:v>99.407285204611199</c:v>
                </c:pt>
                <c:pt idx="30657">
                  <c:v>99.407803989813686</c:v>
                </c:pt>
                <c:pt idx="30658">
                  <c:v>99.408322758127312</c:v>
                </c:pt>
                <c:pt idx="30659">
                  <c:v>99.408841509553071</c:v>
                </c:pt>
                <c:pt idx="30660">
                  <c:v>99.409360244092142</c:v>
                </c:pt>
                <c:pt idx="30661">
                  <c:v>99.409878961745605</c:v>
                </c:pt>
                <c:pt idx="30662">
                  <c:v>99.410397662514498</c:v>
                </c:pt>
                <c:pt idx="30663">
                  <c:v>99.410916346400043</c:v>
                </c:pt>
                <c:pt idx="30664">
                  <c:v>99.411435013403235</c:v>
                </c:pt>
                <c:pt idx="30665">
                  <c:v>99.411953663525239</c:v>
                </c:pt>
                <c:pt idx="30666">
                  <c:v>99.412472296767078</c:v>
                </c:pt>
                <c:pt idx="30667">
                  <c:v>99.412990913129917</c:v>
                </c:pt>
                <c:pt idx="30668">
                  <c:v>99.413509512614837</c:v>
                </c:pt>
                <c:pt idx="30669">
                  <c:v>99.414028095222946</c:v>
                </c:pt>
                <c:pt idx="30670">
                  <c:v>99.414546660955295</c:v>
                </c:pt>
                <c:pt idx="30671">
                  <c:v>99.415065209813037</c:v>
                </c:pt>
                <c:pt idx="30672">
                  <c:v>99.415583741797221</c:v>
                </c:pt>
                <c:pt idx="30673">
                  <c:v>99.416102256909028</c:v>
                </c:pt>
                <c:pt idx="30674">
                  <c:v>99.416620755149452</c:v>
                </c:pt>
                <c:pt idx="30675">
                  <c:v>99.417139236519674</c:v>
                </c:pt>
                <c:pt idx="30676">
                  <c:v>99.417657701020758</c:v>
                </c:pt>
                <c:pt idx="30677">
                  <c:v>99.418176148653785</c:v>
                </c:pt>
                <c:pt idx="30678">
                  <c:v>99.418694579419864</c:v>
                </c:pt>
                <c:pt idx="30679">
                  <c:v>99.419212993320116</c:v>
                </c:pt>
                <c:pt idx="30680">
                  <c:v>99.419731390355608</c:v>
                </c:pt>
                <c:pt idx="30681">
                  <c:v>99.420249770527477</c:v>
                </c:pt>
                <c:pt idx="30682">
                  <c:v>99.420768133836773</c:v>
                </c:pt>
                <c:pt idx="30683">
                  <c:v>99.421286480284607</c:v>
                </c:pt>
                <c:pt idx="30684">
                  <c:v>99.421804809872086</c:v>
                </c:pt>
                <c:pt idx="30685">
                  <c:v>99.422323122600304</c:v>
                </c:pt>
                <c:pt idx="30686">
                  <c:v>99.422841418470369</c:v>
                </c:pt>
                <c:pt idx="30687">
                  <c:v>99.423359697483363</c:v>
                </c:pt>
                <c:pt idx="30688">
                  <c:v>99.42387795964035</c:v>
                </c:pt>
                <c:pt idx="30689">
                  <c:v>99.424396204942511</c:v>
                </c:pt>
                <c:pt idx="30690">
                  <c:v>99.424914433390839</c:v>
                </c:pt>
                <c:pt idx="30691">
                  <c:v>99.425432644986529</c:v>
                </c:pt>
                <c:pt idx="30692">
                  <c:v>99.425950839730604</c:v>
                </c:pt>
                <c:pt idx="30693">
                  <c:v>99.426469017624214</c:v>
                </c:pt>
                <c:pt idx="30694">
                  <c:v>99.426987178668398</c:v>
                </c:pt>
                <c:pt idx="30695">
                  <c:v>99.427505322864306</c:v>
                </c:pt>
                <c:pt idx="30696">
                  <c:v>99.42802345021299</c:v>
                </c:pt>
                <c:pt idx="30697">
                  <c:v>99.428541560715573</c:v>
                </c:pt>
                <c:pt idx="30698">
                  <c:v>99.429059654373148</c:v>
                </c:pt>
                <c:pt idx="30699">
                  <c:v>99.429577731186811</c:v>
                </c:pt>
                <c:pt idx="30700">
                  <c:v>99.43009579115764</c:v>
                </c:pt>
                <c:pt idx="30701">
                  <c:v>99.430613834286731</c:v>
                </c:pt>
                <c:pt idx="30702">
                  <c:v>99.431131860575221</c:v>
                </c:pt>
                <c:pt idx="30703">
                  <c:v>99.431649870024131</c:v>
                </c:pt>
                <c:pt idx="30704">
                  <c:v>99.432167862634614</c:v>
                </c:pt>
                <c:pt idx="30705">
                  <c:v>99.43268583840775</c:v>
                </c:pt>
                <c:pt idx="30706">
                  <c:v>99.43320379734466</c:v>
                </c:pt>
                <c:pt idx="30707">
                  <c:v>99.433721739446383</c:v>
                </c:pt>
                <c:pt idx="30708">
                  <c:v>99.434239664714028</c:v>
                </c:pt>
                <c:pt idx="30709">
                  <c:v>99.43475757314873</c:v>
                </c:pt>
                <c:pt idx="30710">
                  <c:v>99.435275464751555</c:v>
                </c:pt>
                <c:pt idx="30711">
                  <c:v>99.435793339523585</c:v>
                </c:pt>
                <c:pt idx="30712">
                  <c:v>99.436311197465898</c:v>
                </c:pt>
                <c:pt idx="30713">
                  <c:v>99.43682903857966</c:v>
                </c:pt>
                <c:pt idx="30714">
                  <c:v>99.437346862865923</c:v>
                </c:pt>
                <c:pt idx="30715">
                  <c:v>99.437864670325752</c:v>
                </c:pt>
                <c:pt idx="30716">
                  <c:v>99.43838246096027</c:v>
                </c:pt>
                <c:pt idx="30717">
                  <c:v>99.438900234770557</c:v>
                </c:pt>
                <c:pt idx="30718">
                  <c:v>99.439417991757736</c:v>
                </c:pt>
                <c:pt idx="30719">
                  <c:v>99.439935731922873</c:v>
                </c:pt>
                <c:pt idx="30720">
                  <c:v>99.440453455267061</c:v>
                </c:pt>
                <c:pt idx="30721">
                  <c:v>99.440971161791438</c:v>
                </c:pt>
                <c:pt idx="30722">
                  <c:v>99.441488851497027</c:v>
                </c:pt>
                <c:pt idx="30723">
                  <c:v>99.442006524384936</c:v>
                </c:pt>
                <c:pt idx="30724">
                  <c:v>99.442524180456317</c:v>
                </c:pt>
                <c:pt idx="30725">
                  <c:v>99.443041819712207</c:v>
                </c:pt>
                <c:pt idx="30726">
                  <c:v>99.443559442153699</c:v>
                </c:pt>
                <c:pt idx="30727">
                  <c:v>99.444077047781903</c:v>
                </c:pt>
                <c:pt idx="30728">
                  <c:v>99.444594636597913</c:v>
                </c:pt>
                <c:pt idx="30729">
                  <c:v>99.445112208602808</c:v>
                </c:pt>
                <c:pt idx="30730">
                  <c:v>99.445629763797669</c:v>
                </c:pt>
                <c:pt idx="30731">
                  <c:v>99.446147302183647</c:v>
                </c:pt>
                <c:pt idx="30732">
                  <c:v>99.446664823761765</c:v>
                </c:pt>
                <c:pt idx="30733">
                  <c:v>99.447182328533145</c:v>
                </c:pt>
                <c:pt idx="30734">
                  <c:v>99.447699816498869</c:v>
                </c:pt>
                <c:pt idx="30735">
                  <c:v>99.448217287660029</c:v>
                </c:pt>
                <c:pt idx="30736">
                  <c:v>99.448734742017734</c:v>
                </c:pt>
                <c:pt idx="30737">
                  <c:v>99.449252179573094</c:v>
                </c:pt>
                <c:pt idx="30738">
                  <c:v>99.449769600327116</c:v>
                </c:pt>
                <c:pt idx="30739">
                  <c:v>99.45028700428098</c:v>
                </c:pt>
                <c:pt idx="30740">
                  <c:v>99.450804391435739</c:v>
                </c:pt>
                <c:pt idx="30741">
                  <c:v>99.451321761792457</c:v>
                </c:pt>
                <c:pt idx="30742">
                  <c:v>99.451839115352286</c:v>
                </c:pt>
                <c:pt idx="30743">
                  <c:v>99.452356452116263</c:v>
                </c:pt>
                <c:pt idx="30744">
                  <c:v>99.452873772085539</c:v>
                </c:pt>
                <c:pt idx="30745">
                  <c:v>99.453391075261138</c:v>
                </c:pt>
                <c:pt idx="30746">
                  <c:v>99.453908361644167</c:v>
                </c:pt>
                <c:pt idx="30747">
                  <c:v>99.454425631235736</c:v>
                </c:pt>
                <c:pt idx="30748">
                  <c:v>99.454942884036925</c:v>
                </c:pt>
                <c:pt idx="30749">
                  <c:v>99.455460120048826</c:v>
                </c:pt>
                <c:pt idx="30750">
                  <c:v>99.455977339272536</c:v>
                </c:pt>
                <c:pt idx="30751">
                  <c:v>99.456494541709134</c:v>
                </c:pt>
                <c:pt idx="30752">
                  <c:v>99.457011727359713</c:v>
                </c:pt>
                <c:pt idx="30753">
                  <c:v>99.457528896225341</c:v>
                </c:pt>
                <c:pt idx="30754">
                  <c:v>99.458046048307153</c:v>
                </c:pt>
                <c:pt idx="30755">
                  <c:v>99.458563183606216</c:v>
                </c:pt>
                <c:pt idx="30756">
                  <c:v>99.459080302123624</c:v>
                </c:pt>
                <c:pt idx="30757">
                  <c:v>99.459597403860428</c:v>
                </c:pt>
                <c:pt idx="30758">
                  <c:v>99.460114488817752</c:v>
                </c:pt>
                <c:pt idx="30759">
                  <c:v>99.460631556996702</c:v>
                </c:pt>
                <c:pt idx="30760">
                  <c:v>99.461148608398332</c:v>
                </c:pt>
                <c:pt idx="30761">
                  <c:v>99.461665643023764</c:v>
                </c:pt>
                <c:pt idx="30762">
                  <c:v>99.462182660874063</c:v>
                </c:pt>
                <c:pt idx="30763">
                  <c:v>99.462699661950296</c:v>
                </c:pt>
                <c:pt idx="30764">
                  <c:v>99.463216646253599</c:v>
                </c:pt>
                <c:pt idx="30765">
                  <c:v>99.463733613785038</c:v>
                </c:pt>
                <c:pt idx="30766">
                  <c:v>99.464250564545694</c:v>
                </c:pt>
                <c:pt idx="30767">
                  <c:v>99.464767498536659</c:v>
                </c:pt>
                <c:pt idx="30768">
                  <c:v>99.465284415759058</c:v>
                </c:pt>
                <c:pt idx="30769">
                  <c:v>99.465801316213927</c:v>
                </c:pt>
                <c:pt idx="30770">
                  <c:v>99.466318199902361</c:v>
                </c:pt>
                <c:pt idx="30771">
                  <c:v>99.466835066825467</c:v>
                </c:pt>
                <c:pt idx="30772">
                  <c:v>99.467351916984299</c:v>
                </c:pt>
                <c:pt idx="30773">
                  <c:v>99.467868750379992</c:v>
                </c:pt>
                <c:pt idx="30774">
                  <c:v>99.468385567013641</c:v>
                </c:pt>
                <c:pt idx="30775">
                  <c:v>99.468902366886269</c:v>
                </c:pt>
                <c:pt idx="30776">
                  <c:v>99.469419149998984</c:v>
                </c:pt>
                <c:pt idx="30777">
                  <c:v>99.469935916352924</c:v>
                </c:pt>
                <c:pt idx="30778">
                  <c:v>99.470452665949125</c:v>
                </c:pt>
                <c:pt idx="30779">
                  <c:v>99.470969398788682</c:v>
                </c:pt>
                <c:pt idx="30780">
                  <c:v>99.471486114872675</c:v>
                </c:pt>
                <c:pt idx="30781">
                  <c:v>99.472002814202227</c:v>
                </c:pt>
                <c:pt idx="30782">
                  <c:v>99.472519496778389</c:v>
                </c:pt>
                <c:pt idx="30783">
                  <c:v>99.47303616260227</c:v>
                </c:pt>
                <c:pt idx="30784">
                  <c:v>99.473552811674921</c:v>
                </c:pt>
                <c:pt idx="30785">
                  <c:v>99.474069443997465</c:v>
                </c:pt>
                <c:pt idx="30786">
                  <c:v>99.474586059570967</c:v>
                </c:pt>
                <c:pt idx="30787">
                  <c:v>99.475102658396551</c:v>
                </c:pt>
                <c:pt idx="30788">
                  <c:v>99.475619240475226</c:v>
                </c:pt>
                <c:pt idx="30789">
                  <c:v>99.47613580580817</c:v>
                </c:pt>
                <c:pt idx="30790">
                  <c:v>99.476652354396407</c:v>
                </c:pt>
                <c:pt idx="30791">
                  <c:v>99.477168886241031</c:v>
                </c:pt>
                <c:pt idx="30792">
                  <c:v>99.477685401343123</c:v>
                </c:pt>
                <c:pt idx="30793">
                  <c:v>99.478201899703819</c:v>
                </c:pt>
                <c:pt idx="30794">
                  <c:v>99.478718381324143</c:v>
                </c:pt>
                <c:pt idx="30795">
                  <c:v>99.479234846205188</c:v>
                </c:pt>
                <c:pt idx="30796">
                  <c:v>99.479751294348091</c:v>
                </c:pt>
                <c:pt idx="30797">
                  <c:v>99.480267725753876</c:v>
                </c:pt>
                <c:pt idx="30798">
                  <c:v>99.480784140423651</c:v>
                </c:pt>
                <c:pt idx="30799">
                  <c:v>99.481300538358497</c:v>
                </c:pt>
                <c:pt idx="30800">
                  <c:v>99.48181691955952</c:v>
                </c:pt>
                <c:pt idx="30801">
                  <c:v>99.482333284027789</c:v>
                </c:pt>
                <c:pt idx="30802">
                  <c:v>99.482849631764381</c:v>
                </c:pt>
                <c:pt idx="30803">
                  <c:v>99.483365962770364</c:v>
                </c:pt>
                <c:pt idx="30804">
                  <c:v>99.483882277046888</c:v>
                </c:pt>
                <c:pt idx="30805">
                  <c:v>99.484398574594962</c:v>
                </c:pt>
                <c:pt idx="30806">
                  <c:v>99.484914855415724</c:v>
                </c:pt>
                <c:pt idx="30807">
                  <c:v>99.48543111951021</c:v>
                </c:pt>
                <c:pt idx="30808">
                  <c:v>99.485947366879515</c:v>
                </c:pt>
                <c:pt idx="30809">
                  <c:v>99.486463597524775</c:v>
                </c:pt>
                <c:pt idx="30810">
                  <c:v>99.486979811447014</c:v>
                </c:pt>
                <c:pt idx="30811">
                  <c:v>99.487496008647341</c:v>
                </c:pt>
                <c:pt idx="30812">
                  <c:v>99.488012189126835</c:v>
                </c:pt>
                <c:pt idx="30813">
                  <c:v>99.488528352886576</c:v>
                </c:pt>
                <c:pt idx="30814">
                  <c:v>99.489044499927658</c:v>
                </c:pt>
                <c:pt idx="30815">
                  <c:v>99.489560630251162</c:v>
                </c:pt>
                <c:pt idx="30816">
                  <c:v>99.490076743858154</c:v>
                </c:pt>
                <c:pt idx="30817">
                  <c:v>99.490592840749727</c:v>
                </c:pt>
                <c:pt idx="30818">
                  <c:v>99.491108920926976</c:v>
                </c:pt>
                <c:pt idx="30819">
                  <c:v>99.491624984390967</c:v>
                </c:pt>
                <c:pt idx="30820">
                  <c:v>99.492141031142793</c:v>
                </c:pt>
                <c:pt idx="30821">
                  <c:v>99.492657061183507</c:v>
                </c:pt>
                <c:pt idx="30822">
                  <c:v>99.493173074514218</c:v>
                </c:pt>
                <c:pt idx="30823">
                  <c:v>99.493689071136032</c:v>
                </c:pt>
                <c:pt idx="30824">
                  <c:v>99.494205051050002</c:v>
                </c:pt>
                <c:pt idx="30825">
                  <c:v>99.494721014257181</c:v>
                </c:pt>
                <c:pt idx="30826">
                  <c:v>99.495236960758717</c:v>
                </c:pt>
                <c:pt idx="30827">
                  <c:v>99.49575289055565</c:v>
                </c:pt>
                <c:pt idx="30828">
                  <c:v>99.496268803649031</c:v>
                </c:pt>
                <c:pt idx="30829">
                  <c:v>99.49678470004001</c:v>
                </c:pt>
                <c:pt idx="30830">
                  <c:v>99.497300579729668</c:v>
                </c:pt>
                <c:pt idx="30831">
                  <c:v>99.497816442718999</c:v>
                </c:pt>
                <c:pt idx="30832">
                  <c:v>99.498332289009184</c:v>
                </c:pt>
                <c:pt idx="30833">
                  <c:v>99.498848118601231</c:v>
                </c:pt>
                <c:pt idx="30834">
                  <c:v>99.499363931496276</c:v>
                </c:pt>
                <c:pt idx="30835">
                  <c:v>99.499879727695344</c:v>
                </c:pt>
                <c:pt idx="30836">
                  <c:v>99.500395507199585</c:v>
                </c:pt>
                <c:pt idx="30837">
                  <c:v>99.500911270010008</c:v>
                </c:pt>
                <c:pt idx="30838">
                  <c:v>99.501427016127749</c:v>
                </c:pt>
                <c:pt idx="30839">
                  <c:v>99.501942745553876</c:v>
                </c:pt>
                <c:pt idx="30840">
                  <c:v>99.502458458289425</c:v>
                </c:pt>
                <c:pt idx="30841">
                  <c:v>99.502974154335561</c:v>
                </c:pt>
                <c:pt idx="30842">
                  <c:v>99.503489833693266</c:v>
                </c:pt>
                <c:pt idx="30843">
                  <c:v>99.504005496363689</c:v>
                </c:pt>
                <c:pt idx="30844">
                  <c:v>99.504521142347897</c:v>
                </c:pt>
                <c:pt idx="30845">
                  <c:v>99.505036771646942</c:v>
                </c:pt>
                <c:pt idx="30846">
                  <c:v>99.505552384261946</c:v>
                </c:pt>
                <c:pt idx="30847">
                  <c:v>99.506067980193961</c:v>
                </c:pt>
                <c:pt idx="30848">
                  <c:v>99.506583559444053</c:v>
                </c:pt>
                <c:pt idx="30849">
                  <c:v>99.507099122013344</c:v>
                </c:pt>
                <c:pt idx="30850">
                  <c:v>99.507614667902899</c:v>
                </c:pt>
                <c:pt idx="30851">
                  <c:v>99.508130197113758</c:v>
                </c:pt>
                <c:pt idx="30852">
                  <c:v>99.508645709647041</c:v>
                </c:pt>
                <c:pt idx="30853">
                  <c:v>99.509161205503844</c:v>
                </c:pt>
                <c:pt idx="30854">
                  <c:v>99.509676684685203</c:v>
                </c:pt>
                <c:pt idx="30855">
                  <c:v>99.510192147192186</c:v>
                </c:pt>
                <c:pt idx="30856">
                  <c:v>99.510707593025927</c:v>
                </c:pt>
                <c:pt idx="30857">
                  <c:v>99.511223022187451</c:v>
                </c:pt>
                <c:pt idx="30858">
                  <c:v>99.511738434677895</c:v>
                </c:pt>
                <c:pt idx="30859">
                  <c:v>99.512253830498281</c:v>
                </c:pt>
                <c:pt idx="30860">
                  <c:v>99.512769209649704</c:v>
                </c:pt>
                <c:pt idx="30861">
                  <c:v>99.513284572133273</c:v>
                </c:pt>
                <c:pt idx="30862">
                  <c:v>99.51379991795001</c:v>
                </c:pt>
                <c:pt idx="30863">
                  <c:v>99.514315247101052</c:v>
                </c:pt>
                <c:pt idx="30864">
                  <c:v>99.514830559587438</c:v>
                </c:pt>
                <c:pt idx="30865">
                  <c:v>99.51534585541026</c:v>
                </c:pt>
                <c:pt idx="30866">
                  <c:v>99.515861134570571</c:v>
                </c:pt>
                <c:pt idx="30867">
                  <c:v>99.516376397069507</c:v>
                </c:pt>
                <c:pt idx="30868">
                  <c:v>99.516891642908064</c:v>
                </c:pt>
                <c:pt idx="30869">
                  <c:v>99.517406872087406</c:v>
                </c:pt>
                <c:pt idx="30870">
                  <c:v>99.517922084608529</c:v>
                </c:pt>
                <c:pt idx="30871">
                  <c:v>99.518437280472583</c:v>
                </c:pt>
                <c:pt idx="30872">
                  <c:v>99.518952459680605</c:v>
                </c:pt>
                <c:pt idx="30873">
                  <c:v>99.519467622233677</c:v>
                </c:pt>
                <c:pt idx="30874">
                  <c:v>99.519982768132863</c:v>
                </c:pt>
                <c:pt idx="30875">
                  <c:v>99.520497897379258</c:v>
                </c:pt>
                <c:pt idx="30876">
                  <c:v>99.521013009973942</c:v>
                </c:pt>
                <c:pt idx="30877">
                  <c:v>99.521528105917994</c:v>
                </c:pt>
                <c:pt idx="30878">
                  <c:v>99.522043185212453</c:v>
                </c:pt>
                <c:pt idx="30879">
                  <c:v>99.522558247858427</c:v>
                </c:pt>
                <c:pt idx="30880">
                  <c:v>99.523073293856996</c:v>
                </c:pt>
                <c:pt idx="30881">
                  <c:v>99.523588323209239</c:v>
                </c:pt>
                <c:pt idx="30882">
                  <c:v>99.524103335916209</c:v>
                </c:pt>
                <c:pt idx="30883">
                  <c:v>99.524618331978985</c:v>
                </c:pt>
                <c:pt idx="30884">
                  <c:v>99.525133311398662</c:v>
                </c:pt>
                <c:pt idx="30885">
                  <c:v>99.525648274176305</c:v>
                </c:pt>
                <c:pt idx="30886">
                  <c:v>99.526163220312995</c:v>
                </c:pt>
                <c:pt idx="30887">
                  <c:v>99.526678149809797</c:v>
                </c:pt>
                <c:pt idx="30888">
                  <c:v>99.527193062667777</c:v>
                </c:pt>
                <c:pt idx="30889">
                  <c:v>99.527707958888058</c:v>
                </c:pt>
                <c:pt idx="30890">
                  <c:v>99.528222838471663</c:v>
                </c:pt>
                <c:pt idx="30891">
                  <c:v>99.528737701419686</c:v>
                </c:pt>
                <c:pt idx="30892">
                  <c:v>99.529252547733179</c:v>
                </c:pt>
                <c:pt idx="30893">
                  <c:v>99.529767377413265</c:v>
                </c:pt>
                <c:pt idx="30894">
                  <c:v>99.53028219046098</c:v>
                </c:pt>
                <c:pt idx="30895">
                  <c:v>99.530796986877434</c:v>
                </c:pt>
                <c:pt idx="30896">
                  <c:v>99.531311766663663</c:v>
                </c:pt>
                <c:pt idx="30897">
                  <c:v>99.531826529820776</c:v>
                </c:pt>
                <c:pt idx="30898">
                  <c:v>99.532341276349811</c:v>
                </c:pt>
                <c:pt idx="30899">
                  <c:v>99.532856006251862</c:v>
                </c:pt>
                <c:pt idx="30900">
                  <c:v>99.533370719528008</c:v>
                </c:pt>
                <c:pt idx="30901">
                  <c:v>99.533885416179302</c:v>
                </c:pt>
                <c:pt idx="30902">
                  <c:v>99.534400096206852</c:v>
                </c:pt>
                <c:pt idx="30903">
                  <c:v>99.534914759611709</c:v>
                </c:pt>
                <c:pt idx="30904">
                  <c:v>99.535429406394954</c:v>
                </c:pt>
                <c:pt idx="30905">
                  <c:v>99.535944036557638</c:v>
                </c:pt>
                <c:pt idx="30906">
                  <c:v>99.536458650100855</c:v>
                </c:pt>
                <c:pt idx="30907">
                  <c:v>99.536973247025685</c:v>
                </c:pt>
                <c:pt idx="30908">
                  <c:v>99.537487827333209</c:v>
                </c:pt>
                <c:pt idx="30909">
                  <c:v>99.538002391024435</c:v>
                </c:pt>
                <c:pt idx="30910">
                  <c:v>99.538516938100514</c:v>
                </c:pt>
                <c:pt idx="30911">
                  <c:v>99.539031468562499</c:v>
                </c:pt>
                <c:pt idx="30912">
                  <c:v>99.539545982411454</c:v>
                </c:pt>
                <c:pt idx="30913">
                  <c:v>99.540060479648446</c:v>
                </c:pt>
                <c:pt idx="30914">
                  <c:v>99.540574960274569</c:v>
                </c:pt>
                <c:pt idx="30915">
                  <c:v>99.541089424290845</c:v>
                </c:pt>
                <c:pt idx="30916">
                  <c:v>99.541603871698413</c:v>
                </c:pt>
                <c:pt idx="30917">
                  <c:v>99.542118302498309</c:v>
                </c:pt>
                <c:pt idx="30918">
                  <c:v>99.5426327166916</c:v>
                </c:pt>
                <c:pt idx="30919">
                  <c:v>99.543147114279364</c:v>
                </c:pt>
                <c:pt idx="30920">
                  <c:v>99.543661495262683</c:v>
                </c:pt>
                <c:pt idx="30921">
                  <c:v>99.544175859642621</c:v>
                </c:pt>
                <c:pt idx="30922">
                  <c:v>99.54469020742026</c:v>
                </c:pt>
                <c:pt idx="30923">
                  <c:v>99.545204538596636</c:v>
                </c:pt>
                <c:pt idx="30924">
                  <c:v>99.545718853172872</c:v>
                </c:pt>
                <c:pt idx="30925">
                  <c:v>99.546233151150034</c:v>
                </c:pt>
                <c:pt idx="30926">
                  <c:v>99.546747432529145</c:v>
                </c:pt>
                <c:pt idx="30927">
                  <c:v>99.547261697311313</c:v>
                </c:pt>
                <c:pt idx="30928">
                  <c:v>99.547775945497605</c:v>
                </c:pt>
                <c:pt idx="30929">
                  <c:v>99.548290177089086</c:v>
                </c:pt>
                <c:pt idx="30930">
                  <c:v>99.548804392086836</c:v>
                </c:pt>
                <c:pt idx="30931">
                  <c:v>99.549318590491922</c:v>
                </c:pt>
                <c:pt idx="30932">
                  <c:v>99.549832772305408</c:v>
                </c:pt>
                <c:pt idx="30933">
                  <c:v>99.550346937528388</c:v>
                </c:pt>
                <c:pt idx="30934">
                  <c:v>99.550861086161873</c:v>
                </c:pt>
                <c:pt idx="30935">
                  <c:v>99.551375218207028</c:v>
                </c:pt>
                <c:pt idx="30936">
                  <c:v>99.551889333664832</c:v>
                </c:pt>
                <c:pt idx="30937">
                  <c:v>99.552403432536423</c:v>
                </c:pt>
                <c:pt idx="30938">
                  <c:v>99.552917514822809</c:v>
                </c:pt>
                <c:pt idx="30939">
                  <c:v>99.553431580525114</c:v>
                </c:pt>
                <c:pt idx="30940">
                  <c:v>99.553945629644375</c:v>
                </c:pt>
                <c:pt idx="30941">
                  <c:v>99.554459662181671</c:v>
                </c:pt>
                <c:pt idx="30942">
                  <c:v>99.554973678138083</c:v>
                </c:pt>
                <c:pt idx="30943">
                  <c:v>99.555487677514691</c:v>
                </c:pt>
                <c:pt idx="30944">
                  <c:v>99.556001660312504</c:v>
                </c:pt>
                <c:pt idx="30945">
                  <c:v>99.556515626532644</c:v>
                </c:pt>
                <c:pt idx="30946">
                  <c:v>99.557029576176191</c:v>
                </c:pt>
                <c:pt idx="30947">
                  <c:v>99.557543509244198</c:v>
                </c:pt>
                <c:pt idx="30948">
                  <c:v>99.558057425737715</c:v>
                </c:pt>
                <c:pt idx="30949">
                  <c:v>99.558571325657809</c:v>
                </c:pt>
                <c:pt idx="30950">
                  <c:v>99.559085209005602</c:v>
                </c:pt>
                <c:pt idx="30951">
                  <c:v>99.559599075782103</c:v>
                </c:pt>
                <c:pt idx="30952">
                  <c:v>99.560112925988392</c:v>
                </c:pt>
                <c:pt idx="30953">
                  <c:v>99.560626759625563</c:v>
                </c:pt>
                <c:pt idx="30954">
                  <c:v>99.561140576694669</c:v>
                </c:pt>
                <c:pt idx="30955">
                  <c:v>99.561654377196788</c:v>
                </c:pt>
                <c:pt idx="30956">
                  <c:v>99.562168161132973</c:v>
                </c:pt>
                <c:pt idx="30957">
                  <c:v>99.56268192850429</c:v>
                </c:pt>
                <c:pt idx="30958">
                  <c:v>99.563195679311818</c:v>
                </c:pt>
                <c:pt idx="30959">
                  <c:v>99.563709413556637</c:v>
                </c:pt>
                <c:pt idx="30960">
                  <c:v>99.564223131239814</c:v>
                </c:pt>
                <c:pt idx="30961">
                  <c:v>99.564736832362371</c:v>
                </c:pt>
                <c:pt idx="30962">
                  <c:v>99.565250516925403</c:v>
                </c:pt>
                <c:pt idx="30963">
                  <c:v>99.565764184930018</c:v>
                </c:pt>
                <c:pt idx="30964">
                  <c:v>99.566277836377253</c:v>
                </c:pt>
                <c:pt idx="30965">
                  <c:v>99.566791471268147</c:v>
                </c:pt>
                <c:pt idx="30966">
                  <c:v>99.567305089603792</c:v>
                </c:pt>
                <c:pt idx="30967">
                  <c:v>99.567818691385256</c:v>
                </c:pt>
                <c:pt idx="30968">
                  <c:v>99.568332276613603</c:v>
                </c:pt>
                <c:pt idx="30969">
                  <c:v>99.568845845289928</c:v>
                </c:pt>
                <c:pt idx="30970">
                  <c:v>99.569359397415241</c:v>
                </c:pt>
                <c:pt idx="30971">
                  <c:v>99.569872932990648</c:v>
                </c:pt>
                <c:pt idx="30972">
                  <c:v>99.570386452017217</c:v>
                </c:pt>
                <c:pt idx="30973">
                  <c:v>99.570899954495999</c:v>
                </c:pt>
                <c:pt idx="30974">
                  <c:v>99.57141344042806</c:v>
                </c:pt>
                <c:pt idx="30975">
                  <c:v>99.571926909814465</c:v>
                </c:pt>
                <c:pt idx="30976">
                  <c:v>99.572440362656295</c:v>
                </c:pt>
                <c:pt idx="30977">
                  <c:v>99.572953798954629</c:v>
                </c:pt>
                <c:pt idx="30978">
                  <c:v>99.573467218710505</c:v>
                </c:pt>
                <c:pt idx="30979">
                  <c:v>99.573980621924974</c:v>
                </c:pt>
                <c:pt idx="30980">
                  <c:v>99.574494008599146</c:v>
                </c:pt>
                <c:pt idx="30981">
                  <c:v>99.575007378734043</c:v>
                </c:pt>
                <c:pt idx="30982">
                  <c:v>99.575520732330787</c:v>
                </c:pt>
                <c:pt idx="30983">
                  <c:v>99.57603406939036</c:v>
                </c:pt>
                <c:pt idx="30984">
                  <c:v>99.576547389913927</c:v>
                </c:pt>
                <c:pt idx="30985">
                  <c:v>99.577060693902482</c:v>
                </c:pt>
                <c:pt idx="30986">
                  <c:v>99.577573981357119</c:v>
                </c:pt>
                <c:pt idx="30987">
                  <c:v>99.578087252278863</c:v>
                </c:pt>
                <c:pt idx="30988">
                  <c:v>99.578600506668849</c:v>
                </c:pt>
                <c:pt idx="30989">
                  <c:v>99.579113744528087</c:v>
                </c:pt>
                <c:pt idx="30990">
                  <c:v>99.57962696585767</c:v>
                </c:pt>
                <c:pt idx="30991">
                  <c:v>99.580140170658666</c:v>
                </c:pt>
                <c:pt idx="30992">
                  <c:v>99.580653358932096</c:v>
                </c:pt>
                <c:pt idx="30993">
                  <c:v>99.58116653067907</c:v>
                </c:pt>
                <c:pt idx="30994">
                  <c:v>99.58167968590061</c:v>
                </c:pt>
                <c:pt idx="30995">
                  <c:v>99.58219282459784</c:v>
                </c:pt>
                <c:pt idx="30996">
                  <c:v>99.582705946771782</c:v>
                </c:pt>
                <c:pt idx="30997">
                  <c:v>99.583219052423487</c:v>
                </c:pt>
                <c:pt idx="30998">
                  <c:v>99.583732141554066</c:v>
                </c:pt>
                <c:pt idx="30999">
                  <c:v>99.58424521416454</c:v>
                </c:pt>
                <c:pt idx="31000">
                  <c:v>99.584758270256003</c:v>
                </c:pt>
                <c:pt idx="31001">
                  <c:v>99.585271309829523</c:v>
                </c:pt>
                <c:pt idx="31002">
                  <c:v>99.585784332886135</c:v>
                </c:pt>
                <c:pt idx="31003">
                  <c:v>99.586297339426892</c:v>
                </c:pt>
                <c:pt idx="31004">
                  <c:v>99.586810329452874</c:v>
                </c:pt>
                <c:pt idx="31005">
                  <c:v>99.587323302965174</c:v>
                </c:pt>
                <c:pt idx="31006">
                  <c:v>99.587836259964817</c:v>
                </c:pt>
                <c:pt idx="31007">
                  <c:v>99.588349200452924</c:v>
                </c:pt>
                <c:pt idx="31008">
                  <c:v>99.588862124430463</c:v>
                </c:pt>
                <c:pt idx="31009">
                  <c:v>99.58937503189857</c:v>
                </c:pt>
                <c:pt idx="31010">
                  <c:v>99.589887922858296</c:v>
                </c:pt>
                <c:pt idx="31011">
                  <c:v>99.59040079731065</c:v>
                </c:pt>
                <c:pt idx="31012">
                  <c:v>99.59091365525677</c:v>
                </c:pt>
                <c:pt idx="31013">
                  <c:v>99.591426496697679</c:v>
                </c:pt>
                <c:pt idx="31014">
                  <c:v>99.591939321634456</c:v>
                </c:pt>
                <c:pt idx="31015">
                  <c:v>99.592452130068139</c:v>
                </c:pt>
                <c:pt idx="31016">
                  <c:v>99.592964921999837</c:v>
                </c:pt>
                <c:pt idx="31017">
                  <c:v>99.593477697430544</c:v>
                </c:pt>
                <c:pt idx="31018">
                  <c:v>99.593990456361354</c:v>
                </c:pt>
                <c:pt idx="31019">
                  <c:v>99.594503198793376</c:v>
                </c:pt>
                <c:pt idx="31020">
                  <c:v>99.595015924727576</c:v>
                </c:pt>
                <c:pt idx="31021">
                  <c:v>99.595528634165106</c:v>
                </c:pt>
                <c:pt idx="31022">
                  <c:v>99.59604132710696</c:v>
                </c:pt>
                <c:pt idx="31023">
                  <c:v>99.59655400355426</c:v>
                </c:pt>
                <c:pt idx="31024">
                  <c:v>99.597066663508031</c:v>
                </c:pt>
                <c:pt idx="31025">
                  <c:v>99.597579306969308</c:v>
                </c:pt>
                <c:pt idx="31026">
                  <c:v>99.598091933939202</c:v>
                </c:pt>
                <c:pt idx="31027">
                  <c:v>99.598604544418762</c:v>
                </c:pt>
                <c:pt idx="31028">
                  <c:v>99.599117138409056</c:v>
                </c:pt>
                <c:pt idx="31029">
                  <c:v>99.599629715911092</c:v>
                </c:pt>
                <c:pt idx="31030">
                  <c:v>99.600142276926007</c:v>
                </c:pt>
                <c:pt idx="31031">
                  <c:v>99.600654821454796</c:v>
                </c:pt>
                <c:pt idx="31032">
                  <c:v>99.601167349498581</c:v>
                </c:pt>
                <c:pt idx="31033">
                  <c:v>99.601679861058372</c:v>
                </c:pt>
                <c:pt idx="31034">
                  <c:v>99.602192356135234</c:v>
                </c:pt>
                <c:pt idx="31035">
                  <c:v>99.602704834730233</c:v>
                </c:pt>
                <c:pt idx="31036">
                  <c:v>99.603217296844477</c:v>
                </c:pt>
                <c:pt idx="31037">
                  <c:v>99.603729742478947</c:v>
                </c:pt>
                <c:pt idx="31038">
                  <c:v>99.604242171634752</c:v>
                </c:pt>
                <c:pt idx="31039">
                  <c:v>99.604754584312943</c:v>
                </c:pt>
                <c:pt idx="31040">
                  <c:v>99.605266980514585</c:v>
                </c:pt>
                <c:pt idx="31041">
                  <c:v>99.605779360240732</c:v>
                </c:pt>
                <c:pt idx="31042">
                  <c:v>99.606291723492419</c:v>
                </c:pt>
                <c:pt idx="31043">
                  <c:v>99.606804070270741</c:v>
                </c:pt>
                <c:pt idx="31044">
                  <c:v>99.607316400576735</c:v>
                </c:pt>
                <c:pt idx="31045">
                  <c:v>99.607828714411468</c:v>
                </c:pt>
                <c:pt idx="31046">
                  <c:v>99.60834101177602</c:v>
                </c:pt>
                <c:pt idx="31047">
                  <c:v>99.608853292671412</c:v>
                </c:pt>
                <c:pt idx="31048">
                  <c:v>99.609365557098741</c:v>
                </c:pt>
                <c:pt idx="31049">
                  <c:v>99.609877805059014</c:v>
                </c:pt>
                <c:pt idx="31050">
                  <c:v>99.610390036553341</c:v>
                </c:pt>
                <c:pt idx="31051">
                  <c:v>99.610902251582772</c:v>
                </c:pt>
                <c:pt idx="31052">
                  <c:v>99.611414450148331</c:v>
                </c:pt>
                <c:pt idx="31053">
                  <c:v>99.611926632251112</c:v>
                </c:pt>
                <c:pt idx="31054">
                  <c:v>99.612438797892167</c:v>
                </c:pt>
                <c:pt idx="31055">
                  <c:v>99.612950947072548</c:v>
                </c:pt>
                <c:pt idx="31056">
                  <c:v>99.613463079793306</c:v>
                </c:pt>
                <c:pt idx="31057">
                  <c:v>99.613975196055492</c:v>
                </c:pt>
                <c:pt idx="31058">
                  <c:v>99.614487295860172</c:v>
                </c:pt>
                <c:pt idx="31059">
                  <c:v>99.614999379208442</c:v>
                </c:pt>
                <c:pt idx="31060">
                  <c:v>99.615511446101294</c:v>
                </c:pt>
                <c:pt idx="31061">
                  <c:v>99.616023496539867</c:v>
                </c:pt>
                <c:pt idx="31062">
                  <c:v>99.616535530525127</c:v>
                </c:pt>
                <c:pt idx="31063">
                  <c:v>99.61704754805821</c:v>
                </c:pt>
                <c:pt idx="31064">
                  <c:v>99.617559549140097</c:v>
                </c:pt>
                <c:pt idx="31065">
                  <c:v>99.618071533771911</c:v>
                </c:pt>
                <c:pt idx="31066">
                  <c:v>99.618583501954674</c:v>
                </c:pt>
                <c:pt idx="31067">
                  <c:v>99.619095453689468</c:v>
                </c:pt>
                <c:pt idx="31068">
                  <c:v>99.619607388977315</c:v>
                </c:pt>
                <c:pt idx="31069">
                  <c:v>99.620119307819309</c:v>
                </c:pt>
                <c:pt idx="31070">
                  <c:v>99.620631210216487</c:v>
                </c:pt>
                <c:pt idx="31071">
                  <c:v>99.621143096169888</c:v>
                </c:pt>
                <c:pt idx="31072">
                  <c:v>99.621654965680591</c:v>
                </c:pt>
                <c:pt idx="31073">
                  <c:v>99.622166818749662</c:v>
                </c:pt>
                <c:pt idx="31074">
                  <c:v>99.622678655378138</c:v>
                </c:pt>
                <c:pt idx="31075">
                  <c:v>99.623190475567085</c:v>
                </c:pt>
                <c:pt idx="31076">
                  <c:v>99.623702279317556</c:v>
                </c:pt>
                <c:pt idx="31077">
                  <c:v>99.624214066630586</c:v>
                </c:pt>
                <c:pt idx="31078">
                  <c:v>99.62472583750727</c:v>
                </c:pt>
                <c:pt idx="31079">
                  <c:v>99.625237591948661</c:v>
                </c:pt>
                <c:pt idx="31080">
                  <c:v>99.625749329955795</c:v>
                </c:pt>
                <c:pt idx="31081">
                  <c:v>99.62626105152971</c:v>
                </c:pt>
                <c:pt idx="31082">
                  <c:v>99.626772756671485</c:v>
                </c:pt>
                <c:pt idx="31083">
                  <c:v>99.627284445382173</c:v>
                </c:pt>
                <c:pt idx="31084">
                  <c:v>99.627796117662825</c:v>
                </c:pt>
                <c:pt idx="31085">
                  <c:v>99.628307773514507</c:v>
                </c:pt>
                <c:pt idx="31086">
                  <c:v>99.62881941293827</c:v>
                </c:pt>
                <c:pt idx="31087">
                  <c:v>99.629331035935166</c:v>
                </c:pt>
                <c:pt idx="31088">
                  <c:v>99.629842642506233</c:v>
                </c:pt>
                <c:pt idx="31089">
                  <c:v>99.630354232652579</c:v>
                </c:pt>
                <c:pt idx="31090">
                  <c:v>99.630865806375184</c:v>
                </c:pt>
                <c:pt idx="31091">
                  <c:v>99.631377363675156</c:v>
                </c:pt>
                <c:pt idx="31092">
                  <c:v>99.631888904553534</c:v>
                </c:pt>
                <c:pt idx="31093">
                  <c:v>99.632400429011355</c:v>
                </c:pt>
                <c:pt idx="31094">
                  <c:v>99.632911937049712</c:v>
                </c:pt>
                <c:pt idx="31095">
                  <c:v>99.633423428669616</c:v>
                </c:pt>
                <c:pt idx="31096">
                  <c:v>99.633934903872174</c:v>
                </c:pt>
                <c:pt idx="31097">
                  <c:v>99.634446362658409</c:v>
                </c:pt>
                <c:pt idx="31098">
                  <c:v>99.634957805029345</c:v>
                </c:pt>
                <c:pt idx="31099">
                  <c:v>99.635469230986061</c:v>
                </c:pt>
                <c:pt idx="31100">
                  <c:v>99.635980640529624</c:v>
                </c:pt>
                <c:pt idx="31101">
                  <c:v>99.636492033661085</c:v>
                </c:pt>
                <c:pt idx="31102">
                  <c:v>99.637003410381467</c:v>
                </c:pt>
                <c:pt idx="31103">
                  <c:v>99.63751477069188</c:v>
                </c:pt>
                <c:pt idx="31104">
                  <c:v>99.638026114593316</c:v>
                </c:pt>
                <c:pt idx="31105">
                  <c:v>99.638537442086871</c:v>
                </c:pt>
                <c:pt idx="31106">
                  <c:v>99.639048753173569</c:v>
                </c:pt>
                <c:pt idx="31107">
                  <c:v>99.639560047854502</c:v>
                </c:pt>
                <c:pt idx="31108">
                  <c:v>99.640071326130666</c:v>
                </c:pt>
                <c:pt idx="31109">
                  <c:v>99.640582588003156</c:v>
                </c:pt>
                <c:pt idx="31110">
                  <c:v>99.641093833473022</c:v>
                </c:pt>
                <c:pt idx="31111">
                  <c:v>99.641605062541288</c:v>
                </c:pt>
                <c:pt idx="31112">
                  <c:v>99.642116275209048</c:v>
                </c:pt>
                <c:pt idx="31113">
                  <c:v>99.642627471477311</c:v>
                </c:pt>
                <c:pt idx="31114">
                  <c:v>99.643138651347158</c:v>
                </c:pt>
                <c:pt idx="31115">
                  <c:v>99.643649814819625</c:v>
                </c:pt>
                <c:pt idx="31116">
                  <c:v>99.644160961895793</c:v>
                </c:pt>
                <c:pt idx="31117">
                  <c:v>99.64467209257667</c:v>
                </c:pt>
                <c:pt idx="31118">
                  <c:v>99.645183206863351</c:v>
                </c:pt>
                <c:pt idx="31119">
                  <c:v>99.645694304756844</c:v>
                </c:pt>
                <c:pt idx="31120">
                  <c:v>99.646205386258259</c:v>
                </c:pt>
                <c:pt idx="31121">
                  <c:v>99.64671645136859</c:v>
                </c:pt>
                <c:pt idx="31122">
                  <c:v>99.647227500088903</c:v>
                </c:pt>
                <c:pt idx="31123">
                  <c:v>99.647738532420263</c:v>
                </c:pt>
                <c:pt idx="31124">
                  <c:v>99.648249548363708</c:v>
                </c:pt>
                <c:pt idx="31125">
                  <c:v>99.648760547920318</c:v>
                </c:pt>
                <c:pt idx="31126">
                  <c:v>99.649271531091102</c:v>
                </c:pt>
                <c:pt idx="31127">
                  <c:v>99.64978249787714</c:v>
                </c:pt>
                <c:pt idx="31128">
                  <c:v>99.650293448279498</c:v>
                </c:pt>
                <c:pt idx="31129">
                  <c:v>99.650804382299157</c:v>
                </c:pt>
                <c:pt idx="31130">
                  <c:v>99.651315299937238</c:v>
                </c:pt>
                <c:pt idx="31131">
                  <c:v>99.651826201194751</c:v>
                </c:pt>
                <c:pt idx="31132">
                  <c:v>99.652337086072762</c:v>
                </c:pt>
                <c:pt idx="31133">
                  <c:v>99.652847954572323</c:v>
                </c:pt>
                <c:pt idx="31134">
                  <c:v>99.653358806694499</c:v>
                </c:pt>
                <c:pt idx="31135">
                  <c:v>99.653869642440313</c:v>
                </c:pt>
                <c:pt idx="31136">
                  <c:v>99.654380461810817</c:v>
                </c:pt>
                <c:pt idx="31137">
                  <c:v>99.654891264807077</c:v>
                </c:pt>
                <c:pt idx="31138">
                  <c:v>99.65540205143013</c:v>
                </c:pt>
                <c:pt idx="31139">
                  <c:v>99.655912821681042</c:v>
                </c:pt>
                <c:pt idx="31140">
                  <c:v>99.656423575560837</c:v>
                </c:pt>
                <c:pt idx="31141">
                  <c:v>99.656934313070579</c:v>
                </c:pt>
                <c:pt idx="31142">
                  <c:v>99.657445034211307</c:v>
                </c:pt>
                <c:pt idx="31143">
                  <c:v>99.6579557389841</c:v>
                </c:pt>
                <c:pt idx="31144">
                  <c:v>99.658466427389968</c:v>
                </c:pt>
                <c:pt idx="31145">
                  <c:v>99.658977099429976</c:v>
                </c:pt>
                <c:pt idx="31146">
                  <c:v>99.659487755105189</c:v>
                </c:pt>
                <c:pt idx="31147">
                  <c:v>99.659998394416633</c:v>
                </c:pt>
                <c:pt idx="31148">
                  <c:v>99.660509017365385</c:v>
                </c:pt>
                <c:pt idx="31149">
                  <c:v>99.661019623952441</c:v>
                </c:pt>
                <c:pt idx="31150">
                  <c:v>99.66153021417891</c:v>
                </c:pt>
                <c:pt idx="31151">
                  <c:v>99.6620407880458</c:v>
                </c:pt>
                <c:pt idx="31152">
                  <c:v>99.662551345554178</c:v>
                </c:pt>
                <c:pt idx="31153">
                  <c:v>99.66306188670508</c:v>
                </c:pt>
                <c:pt idx="31154">
                  <c:v>99.663572411499572</c:v>
                </c:pt>
                <c:pt idx="31155">
                  <c:v>99.664082919938693</c:v>
                </c:pt>
                <c:pt idx="31156">
                  <c:v>99.664593412023464</c:v>
                </c:pt>
                <c:pt idx="31157">
                  <c:v>99.665103887754995</c:v>
                </c:pt>
                <c:pt idx="31158">
                  <c:v>99.665614347134266</c:v>
                </c:pt>
                <c:pt idx="31159">
                  <c:v>99.666124790162371</c:v>
                </c:pt>
                <c:pt idx="31160">
                  <c:v>99.666635216840334</c:v>
                </c:pt>
                <c:pt idx="31161">
                  <c:v>99.667145627169191</c:v>
                </c:pt>
                <c:pt idx="31162">
                  <c:v>99.667656021150037</c:v>
                </c:pt>
                <c:pt idx="31163">
                  <c:v>99.668166398783882</c:v>
                </c:pt>
                <c:pt idx="31164">
                  <c:v>99.668676760071776</c:v>
                </c:pt>
                <c:pt idx="31165">
                  <c:v>99.669187105014771</c:v>
                </c:pt>
                <c:pt idx="31166">
                  <c:v>99.669697433613919</c:v>
                </c:pt>
                <c:pt idx="31167">
                  <c:v>99.670207745870286</c:v>
                </c:pt>
                <c:pt idx="31168">
                  <c:v>99.670718041784852</c:v>
                </c:pt>
                <c:pt idx="31169">
                  <c:v>99.671228321358726</c:v>
                </c:pt>
                <c:pt idx="31170">
                  <c:v>99.671738584592944</c:v>
                </c:pt>
                <c:pt idx="31171">
                  <c:v>99.672248831488517</c:v>
                </c:pt>
                <c:pt idx="31172">
                  <c:v>99.672759062046538</c:v>
                </c:pt>
                <c:pt idx="31173">
                  <c:v>99.673269276268044</c:v>
                </c:pt>
                <c:pt idx="31174">
                  <c:v>99.673779474154045</c:v>
                </c:pt>
                <c:pt idx="31175">
                  <c:v>99.674289655705621</c:v>
                </c:pt>
                <c:pt idx="31176">
                  <c:v>99.674799820923809</c:v>
                </c:pt>
                <c:pt idx="31177">
                  <c:v>99.675309969809661</c:v>
                </c:pt>
                <c:pt idx="31178">
                  <c:v>99.675820102364227</c:v>
                </c:pt>
                <c:pt idx="31179">
                  <c:v>99.676330218588518</c:v>
                </c:pt>
                <c:pt idx="31180">
                  <c:v>99.676840318483599</c:v>
                </c:pt>
                <c:pt idx="31181">
                  <c:v>99.677350402050536</c:v>
                </c:pt>
                <c:pt idx="31182">
                  <c:v>99.677860469290337</c:v>
                </c:pt>
                <c:pt idx="31183">
                  <c:v>99.678370520204098</c:v>
                </c:pt>
                <c:pt idx="31184">
                  <c:v>99.678880554792798</c:v>
                </c:pt>
                <c:pt idx="31185">
                  <c:v>99.679390573057532</c:v>
                </c:pt>
                <c:pt idx="31186">
                  <c:v>99.679900574999351</c:v>
                </c:pt>
                <c:pt idx="31187">
                  <c:v>99.680410560619265</c:v>
                </c:pt>
                <c:pt idx="31188">
                  <c:v>99.680920529918339</c:v>
                </c:pt>
                <c:pt idx="31189">
                  <c:v>99.681430482897611</c:v>
                </c:pt>
                <c:pt idx="31190">
                  <c:v>99.681940419558117</c:v>
                </c:pt>
                <c:pt idx="31191">
                  <c:v>99.682450339900925</c:v>
                </c:pt>
                <c:pt idx="31192">
                  <c:v>99.68296024392707</c:v>
                </c:pt>
                <c:pt idx="31193">
                  <c:v>99.683470131637563</c:v>
                </c:pt>
                <c:pt idx="31194">
                  <c:v>99.683980003033497</c:v>
                </c:pt>
                <c:pt idx="31195">
                  <c:v>99.684489858115882</c:v>
                </c:pt>
                <c:pt idx="31196">
                  <c:v>99.684999696885797</c:v>
                </c:pt>
                <c:pt idx="31197">
                  <c:v>99.685509519344265</c:v>
                </c:pt>
                <c:pt idx="31198">
                  <c:v>99.686019325492296</c:v>
                </c:pt>
                <c:pt idx="31199">
                  <c:v>99.686529115330984</c:v>
                </c:pt>
                <c:pt idx="31200">
                  <c:v>99.68703888886138</c:v>
                </c:pt>
                <c:pt idx="31201">
                  <c:v>99.68754864608448</c:v>
                </c:pt>
                <c:pt idx="31202">
                  <c:v>99.688058387001348</c:v>
                </c:pt>
                <c:pt idx="31203">
                  <c:v>99.688568111613023</c:v>
                </c:pt>
                <c:pt idx="31204">
                  <c:v>99.689077819920556</c:v>
                </c:pt>
                <c:pt idx="31205">
                  <c:v>99.689587511924998</c:v>
                </c:pt>
                <c:pt idx="31206">
                  <c:v>99.690097187627373</c:v>
                </c:pt>
                <c:pt idx="31207">
                  <c:v>99.690606847028747</c:v>
                </c:pt>
                <c:pt idx="31208">
                  <c:v>99.691116490130128</c:v>
                </c:pt>
                <c:pt idx="31209">
                  <c:v>99.691626116932568</c:v>
                </c:pt>
                <c:pt idx="31210">
                  <c:v>99.692135727437162</c:v>
                </c:pt>
                <c:pt idx="31211">
                  <c:v>99.692645321644889</c:v>
                </c:pt>
                <c:pt idx="31212">
                  <c:v>99.693154899556816</c:v>
                </c:pt>
                <c:pt idx="31213">
                  <c:v>99.693664461173967</c:v>
                </c:pt>
                <c:pt idx="31214">
                  <c:v>99.69417400649742</c:v>
                </c:pt>
                <c:pt idx="31215">
                  <c:v>99.694683535528171</c:v>
                </c:pt>
                <c:pt idx="31216">
                  <c:v>99.695193048267299</c:v>
                </c:pt>
                <c:pt idx="31217">
                  <c:v>99.695702544715829</c:v>
                </c:pt>
                <c:pt idx="31218">
                  <c:v>99.696212024874825</c:v>
                </c:pt>
                <c:pt idx="31219">
                  <c:v>99.696721488745297</c:v>
                </c:pt>
                <c:pt idx="31220">
                  <c:v>99.69723093632831</c:v>
                </c:pt>
                <c:pt idx="31221">
                  <c:v>99.697740367624903</c:v>
                </c:pt>
                <c:pt idx="31222">
                  <c:v>99.698249782636083</c:v>
                </c:pt>
                <c:pt idx="31223">
                  <c:v>99.698759181362945</c:v>
                </c:pt>
                <c:pt idx="31224">
                  <c:v>99.69926856380647</c:v>
                </c:pt>
                <c:pt idx="31225">
                  <c:v>99.699777929967752</c:v>
                </c:pt>
                <c:pt idx="31226">
                  <c:v>99.700287279847828</c:v>
                </c:pt>
                <c:pt idx="31227">
                  <c:v>99.700796613447707</c:v>
                </c:pt>
                <c:pt idx="31228">
                  <c:v>99.701305930768456</c:v>
                </c:pt>
                <c:pt idx="31229">
                  <c:v>99.701815231811096</c:v>
                </c:pt>
                <c:pt idx="31230">
                  <c:v>99.702324516576695</c:v>
                </c:pt>
                <c:pt idx="31231">
                  <c:v>99.702833785066247</c:v>
                </c:pt>
                <c:pt idx="31232">
                  <c:v>99.703343037280845</c:v>
                </c:pt>
                <c:pt idx="31233">
                  <c:v>99.703852273221486</c:v>
                </c:pt>
                <c:pt idx="31234">
                  <c:v>99.704361492889234</c:v>
                </c:pt>
                <c:pt idx="31235">
                  <c:v>99.704870696285113</c:v>
                </c:pt>
                <c:pt idx="31236">
                  <c:v>99.705379883410188</c:v>
                </c:pt>
                <c:pt idx="31237">
                  <c:v>99.705889054265484</c:v>
                </c:pt>
                <c:pt idx="31238">
                  <c:v>99.706398208852036</c:v>
                </c:pt>
                <c:pt idx="31239">
                  <c:v>99.706907347170883</c:v>
                </c:pt>
                <c:pt idx="31240">
                  <c:v>99.707416469223091</c:v>
                </c:pt>
                <c:pt idx="31241">
                  <c:v>99.707925575009668</c:v>
                </c:pt>
                <c:pt idx="31242">
                  <c:v>99.708434664531666</c:v>
                </c:pt>
                <c:pt idx="31243">
                  <c:v>99.708943737790108</c:v>
                </c:pt>
                <c:pt idx="31244">
                  <c:v>99.709452794786074</c:v>
                </c:pt>
                <c:pt idx="31245">
                  <c:v>99.709961835520559</c:v>
                </c:pt>
                <c:pt idx="31246">
                  <c:v>99.710470859994615</c:v>
                </c:pt>
                <c:pt idx="31247">
                  <c:v>99.710979868209293</c:v>
                </c:pt>
                <c:pt idx="31248">
                  <c:v>99.711488860165616</c:v>
                </c:pt>
                <c:pt idx="31249">
                  <c:v>99.711997835864622</c:v>
                </c:pt>
                <c:pt idx="31250">
                  <c:v>99.712506795307391</c:v>
                </c:pt>
                <c:pt idx="31251">
                  <c:v>99.713015738494875</c:v>
                </c:pt>
                <c:pt idx="31252">
                  <c:v>99.713524665428196</c:v>
                </c:pt>
                <c:pt idx="31253">
                  <c:v>99.714033576108378</c:v>
                </c:pt>
                <c:pt idx="31254">
                  <c:v>99.714542470536415</c:v>
                </c:pt>
                <c:pt idx="31255">
                  <c:v>99.715051348713402</c:v>
                </c:pt>
                <c:pt idx="31256">
                  <c:v>99.715560210640319</c:v>
                </c:pt>
                <c:pt idx="31257">
                  <c:v>99.716069056318247</c:v>
                </c:pt>
                <c:pt idx="31258">
                  <c:v>99.716577885748208</c:v>
                </c:pt>
                <c:pt idx="31259">
                  <c:v>99.71708669893124</c:v>
                </c:pt>
                <c:pt idx="31260">
                  <c:v>99.717595495868366</c:v>
                </c:pt>
                <c:pt idx="31261">
                  <c:v>99.718104276560666</c:v>
                </c:pt>
                <c:pt idx="31262">
                  <c:v>99.718613041009121</c:v>
                </c:pt>
                <c:pt idx="31263">
                  <c:v>99.71912178921481</c:v>
                </c:pt>
                <c:pt idx="31264">
                  <c:v>99.719630521178772</c:v>
                </c:pt>
                <c:pt idx="31265">
                  <c:v>99.720139236902</c:v>
                </c:pt>
                <c:pt idx="31266">
                  <c:v>99.720647936385575</c:v>
                </c:pt>
                <c:pt idx="31267">
                  <c:v>99.72115661963052</c:v>
                </c:pt>
                <c:pt idx="31268">
                  <c:v>99.721665286637858</c:v>
                </c:pt>
                <c:pt idx="31269">
                  <c:v>99.72217393740867</c:v>
                </c:pt>
                <c:pt idx="31270">
                  <c:v>99.72268257194392</c:v>
                </c:pt>
                <c:pt idx="31271">
                  <c:v>99.723191190244705</c:v>
                </c:pt>
                <c:pt idx="31272">
                  <c:v>99.723699792312047</c:v>
                </c:pt>
                <c:pt idx="31273">
                  <c:v>99.724208378146955</c:v>
                </c:pt>
                <c:pt idx="31274">
                  <c:v>99.724716947750508</c:v>
                </c:pt>
                <c:pt idx="31275">
                  <c:v>99.725225501123731</c:v>
                </c:pt>
                <c:pt idx="31276">
                  <c:v>99.725734038267618</c:v>
                </c:pt>
                <c:pt idx="31277">
                  <c:v>99.726242559183248</c:v>
                </c:pt>
                <c:pt idx="31278">
                  <c:v>99.72675106387166</c:v>
                </c:pt>
                <c:pt idx="31279">
                  <c:v>99.727259552333862</c:v>
                </c:pt>
                <c:pt idx="31280">
                  <c:v>99.727768024570878</c:v>
                </c:pt>
                <c:pt idx="31281">
                  <c:v>99.728276480583787</c:v>
                </c:pt>
                <c:pt idx="31282">
                  <c:v>99.728784920373613</c:v>
                </c:pt>
                <c:pt idx="31283">
                  <c:v>99.729293343941393</c:v>
                </c:pt>
                <c:pt idx="31284">
                  <c:v>99.72980175128815</c:v>
                </c:pt>
                <c:pt idx="31285">
                  <c:v>99.730310142414893</c:v>
                </c:pt>
                <c:pt idx="31286">
                  <c:v>99.730818517322689</c:v>
                </c:pt>
                <c:pt idx="31287">
                  <c:v>99.731326876012602</c:v>
                </c:pt>
                <c:pt idx="31288">
                  <c:v>99.7318352184856</c:v>
                </c:pt>
                <c:pt idx="31289">
                  <c:v>99.732343544742776</c:v>
                </c:pt>
                <c:pt idx="31290">
                  <c:v>99.732851854785139</c:v>
                </c:pt>
                <c:pt idx="31291">
                  <c:v>99.733360148613684</c:v>
                </c:pt>
                <c:pt idx="31292">
                  <c:v>99.73386842622952</c:v>
                </c:pt>
                <c:pt idx="31293">
                  <c:v>99.734376687633642</c:v>
                </c:pt>
                <c:pt idx="31294">
                  <c:v>99.734884932827086</c:v>
                </c:pt>
                <c:pt idx="31295">
                  <c:v>99.735393161810876</c:v>
                </c:pt>
                <c:pt idx="31296">
                  <c:v>99.735901374586092</c:v>
                </c:pt>
                <c:pt idx="31297">
                  <c:v>99.736409571153715</c:v>
                </c:pt>
                <c:pt idx="31298">
                  <c:v>99.736917751514781</c:v>
                </c:pt>
                <c:pt idx="31299">
                  <c:v>99.737425915670372</c:v>
                </c:pt>
                <c:pt idx="31300">
                  <c:v>99.737934063621466</c:v>
                </c:pt>
                <c:pt idx="31301">
                  <c:v>99.738442195369146</c:v>
                </c:pt>
                <c:pt idx="31302">
                  <c:v>99.738950310914404</c:v>
                </c:pt>
                <c:pt idx="31303">
                  <c:v>99.739458410258308</c:v>
                </c:pt>
                <c:pt idx="31304">
                  <c:v>99.739966493401838</c:v>
                </c:pt>
                <c:pt idx="31305">
                  <c:v>99.740474560346087</c:v>
                </c:pt>
                <c:pt idx="31306">
                  <c:v>99.740982611092051</c:v>
                </c:pt>
                <c:pt idx="31307">
                  <c:v>99.741490645640795</c:v>
                </c:pt>
                <c:pt idx="31308">
                  <c:v>99.741998663993314</c:v>
                </c:pt>
                <c:pt idx="31309">
                  <c:v>99.742506666150661</c:v>
                </c:pt>
                <c:pt idx="31310">
                  <c:v>99.743014652113871</c:v>
                </c:pt>
                <c:pt idx="31311">
                  <c:v>99.74352262188394</c:v>
                </c:pt>
                <c:pt idx="31312">
                  <c:v>99.744030575461977</c:v>
                </c:pt>
                <c:pt idx="31313">
                  <c:v>99.744538512848919</c:v>
                </c:pt>
                <c:pt idx="31314">
                  <c:v>99.745046434045875</c:v>
                </c:pt>
                <c:pt idx="31315">
                  <c:v>99.745554339053868</c:v>
                </c:pt>
                <c:pt idx="31316">
                  <c:v>99.746062227873878</c:v>
                </c:pt>
                <c:pt idx="31317">
                  <c:v>99.746570100506986</c:v>
                </c:pt>
                <c:pt idx="31318">
                  <c:v>99.747077956954229</c:v>
                </c:pt>
                <c:pt idx="31319">
                  <c:v>99.747585797216587</c:v>
                </c:pt>
                <c:pt idx="31320">
                  <c:v>99.748093621295126</c:v>
                </c:pt>
                <c:pt idx="31321">
                  <c:v>99.74860142919087</c:v>
                </c:pt>
                <c:pt idx="31322">
                  <c:v>99.749109220904884</c:v>
                </c:pt>
                <c:pt idx="31323">
                  <c:v>99.749616996438135</c:v>
                </c:pt>
                <c:pt idx="31324">
                  <c:v>99.750124755791717</c:v>
                </c:pt>
                <c:pt idx="31325">
                  <c:v>99.750632498966624</c:v>
                </c:pt>
                <c:pt idx="31326">
                  <c:v>99.751140225963866</c:v>
                </c:pt>
                <c:pt idx="31327">
                  <c:v>99.751647936784522</c:v>
                </c:pt>
                <c:pt idx="31328">
                  <c:v>99.75215563142963</c:v>
                </c:pt>
                <c:pt idx="31329">
                  <c:v>99.752663309900157</c:v>
                </c:pt>
                <c:pt idx="31330">
                  <c:v>99.753170972197196</c:v>
                </c:pt>
                <c:pt idx="31331">
                  <c:v>99.753678618321757</c:v>
                </c:pt>
                <c:pt idx="31332">
                  <c:v>99.754186248274848</c:v>
                </c:pt>
                <c:pt idx="31333">
                  <c:v>99.754693862057536</c:v>
                </c:pt>
                <c:pt idx="31334">
                  <c:v>99.755201459670801</c:v>
                </c:pt>
                <c:pt idx="31335">
                  <c:v>99.755709041115722</c:v>
                </c:pt>
                <c:pt idx="31336">
                  <c:v>99.756216606393323</c:v>
                </c:pt>
                <c:pt idx="31337">
                  <c:v>99.756724155504614</c:v>
                </c:pt>
                <c:pt idx="31338">
                  <c:v>99.757231688450645</c:v>
                </c:pt>
                <c:pt idx="31339">
                  <c:v>99.757739205232411</c:v>
                </c:pt>
                <c:pt idx="31340">
                  <c:v>99.758246705850979</c:v>
                </c:pt>
                <c:pt idx="31341">
                  <c:v>99.758754190307371</c:v>
                </c:pt>
                <c:pt idx="31342">
                  <c:v>99.759261658602597</c:v>
                </c:pt>
                <c:pt idx="31343">
                  <c:v>99.759769110737693</c:v>
                </c:pt>
                <c:pt idx="31344">
                  <c:v>99.760276546713712</c:v>
                </c:pt>
                <c:pt idx="31345">
                  <c:v>99.760783966531662</c:v>
                </c:pt>
                <c:pt idx="31346">
                  <c:v>99.761291370192566</c:v>
                </c:pt>
                <c:pt idx="31347">
                  <c:v>99.761798757697491</c:v>
                </c:pt>
                <c:pt idx="31348">
                  <c:v>99.762306129047403</c:v>
                </c:pt>
                <c:pt idx="31349">
                  <c:v>99.762813484243381</c:v>
                </c:pt>
                <c:pt idx="31350">
                  <c:v>99.763320823286435</c:v>
                </c:pt>
                <c:pt idx="31351">
                  <c:v>99.763828146177573</c:v>
                </c:pt>
                <c:pt idx="31352">
                  <c:v>99.764335452917891</c:v>
                </c:pt>
                <c:pt idx="31353">
                  <c:v>99.764842743508325</c:v>
                </c:pt>
                <c:pt idx="31354">
                  <c:v>99.76535001794997</c:v>
                </c:pt>
                <c:pt idx="31355">
                  <c:v>99.765857276243835</c:v>
                </c:pt>
                <c:pt idx="31356">
                  <c:v>99.766364518390958</c:v>
                </c:pt>
                <c:pt idx="31357">
                  <c:v>99.766871744392361</c:v>
                </c:pt>
                <c:pt idx="31358">
                  <c:v>99.767378954249054</c:v>
                </c:pt>
                <c:pt idx="31359">
                  <c:v>99.767886147962088</c:v>
                </c:pt>
                <c:pt idx="31360">
                  <c:v>99.768393325532472</c:v>
                </c:pt>
                <c:pt idx="31361">
                  <c:v>99.768900486961215</c:v>
                </c:pt>
                <c:pt idx="31362">
                  <c:v>99.769407632249411</c:v>
                </c:pt>
                <c:pt idx="31363">
                  <c:v>99.769914761398041</c:v>
                </c:pt>
                <c:pt idx="31364">
                  <c:v>99.770421874408129</c:v>
                </c:pt>
                <c:pt idx="31365">
                  <c:v>99.770928971280711</c:v>
                </c:pt>
                <c:pt idx="31366">
                  <c:v>99.771436052016838</c:v>
                </c:pt>
                <c:pt idx="31367">
                  <c:v>99.771943116617493</c:v>
                </c:pt>
                <c:pt idx="31368">
                  <c:v>99.77245016508374</c:v>
                </c:pt>
                <c:pt idx="31369">
                  <c:v>99.772957197416574</c:v>
                </c:pt>
                <c:pt idx="31370">
                  <c:v>99.773464213617032</c:v>
                </c:pt>
                <c:pt idx="31371">
                  <c:v>99.773971213686153</c:v>
                </c:pt>
                <c:pt idx="31372">
                  <c:v>99.774478197624973</c:v>
                </c:pt>
                <c:pt idx="31373">
                  <c:v>99.774985165434487</c:v>
                </c:pt>
                <c:pt idx="31374">
                  <c:v>99.77549211711576</c:v>
                </c:pt>
                <c:pt idx="31375">
                  <c:v>99.775999052669761</c:v>
                </c:pt>
                <c:pt idx="31376">
                  <c:v>99.776505972097567</c:v>
                </c:pt>
                <c:pt idx="31377">
                  <c:v>99.777012875400175</c:v>
                </c:pt>
                <c:pt idx="31378">
                  <c:v>99.777519762578649</c:v>
                </c:pt>
                <c:pt idx="31379">
                  <c:v>99.778026633633957</c:v>
                </c:pt>
                <c:pt idx="31380">
                  <c:v>99.778533488567163</c:v>
                </c:pt>
                <c:pt idx="31381">
                  <c:v>99.779040327379306</c:v>
                </c:pt>
                <c:pt idx="31382">
                  <c:v>99.779547150071366</c:v>
                </c:pt>
                <c:pt idx="31383">
                  <c:v>99.780053956644394</c:v>
                </c:pt>
                <c:pt idx="31384">
                  <c:v>99.780560747099429</c:v>
                </c:pt>
                <c:pt idx="31385">
                  <c:v>99.781067521437478</c:v>
                </c:pt>
                <c:pt idx="31386">
                  <c:v>99.781574279659566</c:v>
                </c:pt>
                <c:pt idx="31387">
                  <c:v>99.782081021766714</c:v>
                </c:pt>
                <c:pt idx="31388">
                  <c:v>99.782587747759962</c:v>
                </c:pt>
                <c:pt idx="31389">
                  <c:v>99.783094457640331</c:v>
                </c:pt>
                <c:pt idx="31390">
                  <c:v>99.783601151408845</c:v>
                </c:pt>
                <c:pt idx="31391">
                  <c:v>99.7841078290665</c:v>
                </c:pt>
                <c:pt idx="31392">
                  <c:v>99.784614490614402</c:v>
                </c:pt>
                <c:pt idx="31393">
                  <c:v>99.785121136053462</c:v>
                </c:pt>
                <c:pt idx="31394">
                  <c:v>99.78562776538476</c:v>
                </c:pt>
                <c:pt idx="31395">
                  <c:v>99.786134378609376</c:v>
                </c:pt>
                <c:pt idx="31396">
                  <c:v>99.786640975728233</c:v>
                </c:pt>
                <c:pt idx="31397">
                  <c:v>99.787147556742426</c:v>
                </c:pt>
                <c:pt idx="31398">
                  <c:v>99.787654121652935</c:v>
                </c:pt>
                <c:pt idx="31399">
                  <c:v>99.788160670460826</c:v>
                </c:pt>
                <c:pt idx="31400">
                  <c:v>99.788667203167094</c:v>
                </c:pt>
                <c:pt idx="31401">
                  <c:v>99.789173719772748</c:v>
                </c:pt>
                <c:pt idx="31402">
                  <c:v>99.789680220278854</c:v>
                </c:pt>
                <c:pt idx="31403">
                  <c:v>99.790186704686406</c:v>
                </c:pt>
                <c:pt idx="31404">
                  <c:v>99.790693172996441</c:v>
                </c:pt>
                <c:pt idx="31405">
                  <c:v>99.791199625209984</c:v>
                </c:pt>
                <c:pt idx="31406">
                  <c:v>99.791706061328028</c:v>
                </c:pt>
                <c:pt idx="31407">
                  <c:v>99.792212481351655</c:v>
                </c:pt>
                <c:pt idx="31408">
                  <c:v>99.792718885281815</c:v>
                </c:pt>
                <c:pt idx="31409">
                  <c:v>99.793225273119575</c:v>
                </c:pt>
                <c:pt idx="31410">
                  <c:v>99.793731644865957</c:v>
                </c:pt>
                <c:pt idx="31411">
                  <c:v>99.794238000521972</c:v>
                </c:pt>
                <c:pt idx="31412">
                  <c:v>99.794744340088641</c:v>
                </c:pt>
                <c:pt idx="31413">
                  <c:v>99.795250663567018</c:v>
                </c:pt>
                <c:pt idx="31414">
                  <c:v>99.795756970958081</c:v>
                </c:pt>
                <c:pt idx="31415">
                  <c:v>99.796263262262869</c:v>
                </c:pt>
                <c:pt idx="31416">
                  <c:v>99.796769537482405</c:v>
                </c:pt>
                <c:pt idx="31417">
                  <c:v>99.79727579661774</c:v>
                </c:pt>
                <c:pt idx="31418">
                  <c:v>99.797782039669812</c:v>
                </c:pt>
                <c:pt idx="31419">
                  <c:v>99.798288266639744</c:v>
                </c:pt>
                <c:pt idx="31420">
                  <c:v>99.798794477528503</c:v>
                </c:pt>
                <c:pt idx="31421">
                  <c:v>99.799300672337111</c:v>
                </c:pt>
                <c:pt idx="31422">
                  <c:v>99.79980685106662</c:v>
                </c:pt>
                <c:pt idx="31423">
                  <c:v>99.800313013718025</c:v>
                </c:pt>
                <c:pt idx="31424">
                  <c:v>99.800819160292349</c:v>
                </c:pt>
                <c:pt idx="31425">
                  <c:v>99.801325290790615</c:v>
                </c:pt>
                <c:pt idx="31426">
                  <c:v>99.801831405213846</c:v>
                </c:pt>
                <c:pt idx="31427">
                  <c:v>99.802337503563052</c:v>
                </c:pt>
                <c:pt idx="31428">
                  <c:v>99.802843585839298</c:v>
                </c:pt>
                <c:pt idx="31429">
                  <c:v>99.803349652043536</c:v>
                </c:pt>
                <c:pt idx="31430">
                  <c:v>99.803855702176847</c:v>
                </c:pt>
                <c:pt idx="31431">
                  <c:v>99.804361736240239</c:v>
                </c:pt>
                <c:pt idx="31432">
                  <c:v>99.804867754234678</c:v>
                </c:pt>
                <c:pt idx="31433">
                  <c:v>99.805373756161273</c:v>
                </c:pt>
                <c:pt idx="31434">
                  <c:v>99.805879742020977</c:v>
                </c:pt>
                <c:pt idx="31435">
                  <c:v>99.806385711814841</c:v>
                </c:pt>
                <c:pt idx="31436">
                  <c:v>99.806891665543858</c:v>
                </c:pt>
                <c:pt idx="31437">
                  <c:v>99.807397603209083</c:v>
                </c:pt>
                <c:pt idx="31438">
                  <c:v>99.807903524811508</c:v>
                </c:pt>
                <c:pt idx="31439">
                  <c:v>99.808409430352185</c:v>
                </c:pt>
                <c:pt idx="31440">
                  <c:v>99.808915319832096</c:v>
                </c:pt>
                <c:pt idx="31441">
                  <c:v>99.809421193252277</c:v>
                </c:pt>
                <c:pt idx="31442">
                  <c:v>99.809927050613766</c:v>
                </c:pt>
                <c:pt idx="31443">
                  <c:v>99.810432891917543</c:v>
                </c:pt>
                <c:pt idx="31444">
                  <c:v>99.810938717164674</c:v>
                </c:pt>
                <c:pt idx="31445">
                  <c:v>99.811444526356155</c:v>
                </c:pt>
                <c:pt idx="31446">
                  <c:v>99.811950319492979</c:v>
                </c:pt>
                <c:pt idx="31447">
                  <c:v>99.812456096576213</c:v>
                </c:pt>
                <c:pt idx="31448">
                  <c:v>99.812961857606851</c:v>
                </c:pt>
                <c:pt idx="31449">
                  <c:v>99.813467602585888</c:v>
                </c:pt>
                <c:pt idx="31450">
                  <c:v>99.813973331514404</c:v>
                </c:pt>
                <c:pt idx="31451">
                  <c:v>99.81447904439338</c:v>
                </c:pt>
                <c:pt idx="31452">
                  <c:v>99.814984741223824</c:v>
                </c:pt>
                <c:pt idx="31453">
                  <c:v>99.815490422006775</c:v>
                </c:pt>
                <c:pt idx="31454">
                  <c:v>99.815996086743255</c:v>
                </c:pt>
                <c:pt idx="31455">
                  <c:v>99.816501735434244</c:v>
                </c:pt>
                <c:pt idx="31456">
                  <c:v>99.817007368080823</c:v>
                </c:pt>
                <c:pt idx="31457">
                  <c:v>99.817512984683944</c:v>
                </c:pt>
                <c:pt idx="31458">
                  <c:v>99.818018585244658</c:v>
                </c:pt>
                <c:pt idx="31459">
                  <c:v>99.818524169764018</c:v>
                </c:pt>
                <c:pt idx="31460">
                  <c:v>99.819029738242975</c:v>
                </c:pt>
                <c:pt idx="31461">
                  <c:v>99.819535290682566</c:v>
                </c:pt>
                <c:pt idx="31462">
                  <c:v>99.820040827083844</c:v>
                </c:pt>
                <c:pt idx="31463">
                  <c:v>99.820546347447802</c:v>
                </c:pt>
                <c:pt idx="31464">
                  <c:v>99.821051851775451</c:v>
                </c:pt>
                <c:pt idx="31465">
                  <c:v>99.821557340067841</c:v>
                </c:pt>
                <c:pt idx="31466">
                  <c:v>99.82206281232591</c:v>
                </c:pt>
                <c:pt idx="31467">
                  <c:v>99.822568268550754</c:v>
                </c:pt>
                <c:pt idx="31468">
                  <c:v>99.823073708743379</c:v>
                </c:pt>
                <c:pt idx="31469">
                  <c:v>99.823579132904769</c:v>
                </c:pt>
                <c:pt idx="31470">
                  <c:v>99.824084541035958</c:v>
                </c:pt>
                <c:pt idx="31471">
                  <c:v>99.824589933138</c:v>
                </c:pt>
                <c:pt idx="31472">
                  <c:v>99.825095309211846</c:v>
                </c:pt>
                <c:pt idx="31473">
                  <c:v>99.825600669258563</c:v>
                </c:pt>
                <c:pt idx="31474">
                  <c:v>99.826106013279116</c:v>
                </c:pt>
                <c:pt idx="31475">
                  <c:v>99.826611341274585</c:v>
                </c:pt>
                <c:pt idx="31476">
                  <c:v>99.827116653245923</c:v>
                </c:pt>
                <c:pt idx="31477">
                  <c:v>99.827621949194196</c:v>
                </c:pt>
                <c:pt idx="31478">
                  <c:v>99.828127229120412</c:v>
                </c:pt>
                <c:pt idx="31479">
                  <c:v>99.828632493025566</c:v>
                </c:pt>
                <c:pt idx="31480">
                  <c:v>99.829137740910696</c:v>
                </c:pt>
                <c:pt idx="31481">
                  <c:v>99.829642972776767</c:v>
                </c:pt>
                <c:pt idx="31482">
                  <c:v>99.830148188624861</c:v>
                </c:pt>
                <c:pt idx="31483">
                  <c:v>99.830653388455985</c:v>
                </c:pt>
                <c:pt idx="31484">
                  <c:v>99.831158572271121</c:v>
                </c:pt>
                <c:pt idx="31485">
                  <c:v>99.831663740071306</c:v>
                </c:pt>
                <c:pt idx="31486">
                  <c:v>99.832168891857549</c:v>
                </c:pt>
                <c:pt idx="31487">
                  <c:v>99.83267402763083</c:v>
                </c:pt>
                <c:pt idx="31488">
                  <c:v>99.833179147392229</c:v>
                </c:pt>
                <c:pt idx="31489">
                  <c:v>99.833684251142756</c:v>
                </c:pt>
                <c:pt idx="31490">
                  <c:v>99.834189338883363</c:v>
                </c:pt>
                <c:pt idx="31491">
                  <c:v>99.8346944106151</c:v>
                </c:pt>
                <c:pt idx="31492">
                  <c:v>99.835199466339006</c:v>
                </c:pt>
                <c:pt idx="31493">
                  <c:v>99.835704506056075</c:v>
                </c:pt>
                <c:pt idx="31494">
                  <c:v>99.836209529767316</c:v>
                </c:pt>
                <c:pt idx="31495">
                  <c:v>99.836714537473767</c:v>
                </c:pt>
                <c:pt idx="31496">
                  <c:v>99.837219529176394</c:v>
                </c:pt>
                <c:pt idx="31497">
                  <c:v>99.837724504876263</c:v>
                </c:pt>
                <c:pt idx="31498">
                  <c:v>99.83822946457434</c:v>
                </c:pt>
                <c:pt idx="31499">
                  <c:v>99.838734408271705</c:v>
                </c:pt>
                <c:pt idx="31500">
                  <c:v>99.839239335969282</c:v>
                </c:pt>
                <c:pt idx="31501">
                  <c:v>99.839744247668179</c:v>
                </c:pt>
                <c:pt idx="31502">
                  <c:v>99.840249143369363</c:v>
                </c:pt>
                <c:pt idx="31503">
                  <c:v>99.840754023073856</c:v>
                </c:pt>
                <c:pt idx="31504">
                  <c:v>99.84125888678264</c:v>
                </c:pt>
                <c:pt idx="31505">
                  <c:v>99.84176373449678</c:v>
                </c:pt>
                <c:pt idx="31506">
                  <c:v>99.842268566217257</c:v>
                </c:pt>
                <c:pt idx="31507">
                  <c:v>99.842773381945065</c:v>
                </c:pt>
                <c:pt idx="31508">
                  <c:v>99.843278181681299</c:v>
                </c:pt>
                <c:pt idx="31509">
                  <c:v>99.843782965426897</c:v>
                </c:pt>
                <c:pt idx="31510">
                  <c:v>99.844287733182867</c:v>
                </c:pt>
                <c:pt idx="31511">
                  <c:v>99.844792484950275</c:v>
                </c:pt>
                <c:pt idx="31512">
                  <c:v>99.845297220730075</c:v>
                </c:pt>
                <c:pt idx="31513">
                  <c:v>99.845801940523344</c:v>
                </c:pt>
                <c:pt idx="31514">
                  <c:v>99.846306644331051</c:v>
                </c:pt>
                <c:pt idx="31515">
                  <c:v>99.846811332154246</c:v>
                </c:pt>
                <c:pt idx="31516">
                  <c:v>99.847316003993853</c:v>
                </c:pt>
                <c:pt idx="31517">
                  <c:v>99.84782065985101</c:v>
                </c:pt>
                <c:pt idx="31518">
                  <c:v>99.848325299726625</c:v>
                </c:pt>
                <c:pt idx="31519">
                  <c:v>99.848829923621778</c:v>
                </c:pt>
                <c:pt idx="31520">
                  <c:v>99.849334531537437</c:v>
                </c:pt>
                <c:pt idx="31521">
                  <c:v>99.849839123474652</c:v>
                </c:pt>
                <c:pt idx="31522">
                  <c:v>99.850343699434376</c:v>
                </c:pt>
                <c:pt idx="31523">
                  <c:v>99.850848259417674</c:v>
                </c:pt>
                <c:pt idx="31524">
                  <c:v>99.851352803425556</c:v>
                </c:pt>
                <c:pt idx="31525">
                  <c:v>99.851857331459016</c:v>
                </c:pt>
                <c:pt idx="31526">
                  <c:v>99.852361843519077</c:v>
                </c:pt>
                <c:pt idx="31527">
                  <c:v>99.852866339606706</c:v>
                </c:pt>
                <c:pt idx="31528">
                  <c:v>99.853370819722969</c:v>
                </c:pt>
                <c:pt idx="31529">
                  <c:v>99.853875283868874</c:v>
                </c:pt>
                <c:pt idx="31530">
                  <c:v>99.85437973204543</c:v>
                </c:pt>
                <c:pt idx="31531">
                  <c:v>99.854884164253605</c:v>
                </c:pt>
                <c:pt idx="31532">
                  <c:v>99.855388580494449</c:v>
                </c:pt>
                <c:pt idx="31533">
                  <c:v>99.855892980768957</c:v>
                </c:pt>
                <c:pt idx="31534">
                  <c:v>99.85639736507818</c:v>
                </c:pt>
                <c:pt idx="31535">
                  <c:v>99.856901733423044</c:v>
                </c:pt>
                <c:pt idx="31536">
                  <c:v>99.857406085804655</c:v>
                </c:pt>
                <c:pt idx="31537">
                  <c:v>99.857910422223966</c:v>
                </c:pt>
                <c:pt idx="31538">
                  <c:v>99.858414742681987</c:v>
                </c:pt>
                <c:pt idx="31539">
                  <c:v>99.858919047179754</c:v>
                </c:pt>
                <c:pt idx="31540">
                  <c:v>99.859423335718276</c:v>
                </c:pt>
                <c:pt idx="31541">
                  <c:v>99.85992760829852</c:v>
                </c:pt>
                <c:pt idx="31542">
                  <c:v>99.860431864921566</c:v>
                </c:pt>
                <c:pt idx="31543">
                  <c:v>99.860936105588365</c:v>
                </c:pt>
                <c:pt idx="31544">
                  <c:v>99.861440330299956</c:v>
                </c:pt>
                <c:pt idx="31545">
                  <c:v>99.861944539057319</c:v>
                </c:pt>
                <c:pt idx="31546">
                  <c:v>99.862448731861505</c:v>
                </c:pt>
                <c:pt idx="31547">
                  <c:v>99.862952908713538</c:v>
                </c:pt>
                <c:pt idx="31548">
                  <c:v>99.863457069614341</c:v>
                </c:pt>
                <c:pt idx="31549">
                  <c:v>99.863961214564995</c:v>
                </c:pt>
                <c:pt idx="31550">
                  <c:v>99.864465343566494</c:v>
                </c:pt>
                <c:pt idx="31551">
                  <c:v>99.864969456619846</c:v>
                </c:pt>
                <c:pt idx="31552">
                  <c:v>99.865473553726019</c:v>
                </c:pt>
                <c:pt idx="31553">
                  <c:v>99.865977634886079</c:v>
                </c:pt>
                <c:pt idx="31554">
                  <c:v>99.866481700101048</c:v>
                </c:pt>
                <c:pt idx="31555">
                  <c:v>99.866985749371878</c:v>
                </c:pt>
                <c:pt idx="31556">
                  <c:v>99.867489782699579</c:v>
                </c:pt>
                <c:pt idx="31557">
                  <c:v>99.867993800085216</c:v>
                </c:pt>
                <c:pt idx="31558">
                  <c:v>99.86849780152977</c:v>
                </c:pt>
                <c:pt idx="31559">
                  <c:v>99.869001787034222</c:v>
                </c:pt>
                <c:pt idx="31560">
                  <c:v>99.869505756599594</c:v>
                </c:pt>
                <c:pt idx="31561">
                  <c:v>99.870009710226938</c:v>
                </c:pt>
                <c:pt idx="31562">
                  <c:v>99.870513647917193</c:v>
                </c:pt>
                <c:pt idx="31563">
                  <c:v>99.871017569671423</c:v>
                </c:pt>
                <c:pt idx="31564">
                  <c:v>99.871521475490567</c:v>
                </c:pt>
                <c:pt idx="31565">
                  <c:v>99.872025365375734</c:v>
                </c:pt>
                <c:pt idx="31566">
                  <c:v>99.872529239327832</c:v>
                </c:pt>
                <c:pt idx="31567">
                  <c:v>99.873033097347914</c:v>
                </c:pt>
                <c:pt idx="31568">
                  <c:v>99.873536939437017</c:v>
                </c:pt>
                <c:pt idx="31569">
                  <c:v>99.874040765596121</c:v>
                </c:pt>
                <c:pt idx="31570">
                  <c:v>99.874544575826192</c:v>
                </c:pt>
                <c:pt idx="31571">
                  <c:v>99.875048370128297</c:v>
                </c:pt>
                <c:pt idx="31572">
                  <c:v>99.875552148503431</c:v>
                </c:pt>
                <c:pt idx="31573">
                  <c:v>99.876055910952573</c:v>
                </c:pt>
                <c:pt idx="31574">
                  <c:v>99.876559657476747</c:v>
                </c:pt>
                <c:pt idx="31575">
                  <c:v>99.877063388076976</c:v>
                </c:pt>
                <c:pt idx="31576">
                  <c:v>99.877567102754256</c:v>
                </c:pt>
                <c:pt idx="31577">
                  <c:v>99.878070801509566</c:v>
                </c:pt>
                <c:pt idx="31578">
                  <c:v>99.878574484343929</c:v>
                </c:pt>
                <c:pt idx="31579">
                  <c:v>99.879078151258383</c:v>
                </c:pt>
                <c:pt idx="31580">
                  <c:v>99.879581802253895</c:v>
                </c:pt>
                <c:pt idx="31581">
                  <c:v>99.880085437331516</c:v>
                </c:pt>
                <c:pt idx="31582">
                  <c:v>99.880589056492184</c:v>
                </c:pt>
                <c:pt idx="31583">
                  <c:v>99.88109265973695</c:v>
                </c:pt>
                <c:pt idx="31584">
                  <c:v>99.881596247066824</c:v>
                </c:pt>
                <c:pt idx="31585">
                  <c:v>99.882099818482786</c:v>
                </c:pt>
                <c:pt idx="31586">
                  <c:v>99.882603373985873</c:v>
                </c:pt>
                <c:pt idx="31587">
                  <c:v>99.883106913577052</c:v>
                </c:pt>
                <c:pt idx="31588">
                  <c:v>99.883610437257346</c:v>
                </c:pt>
                <c:pt idx="31589">
                  <c:v>99.884113945027806</c:v>
                </c:pt>
                <c:pt idx="31590">
                  <c:v>99.884617436889371</c:v>
                </c:pt>
                <c:pt idx="31591">
                  <c:v>99.885120912843078</c:v>
                </c:pt>
                <c:pt idx="31592">
                  <c:v>99.885624372889922</c:v>
                </c:pt>
                <c:pt idx="31593">
                  <c:v>99.886127817030896</c:v>
                </c:pt>
                <c:pt idx="31594">
                  <c:v>99.886631245267054</c:v>
                </c:pt>
                <c:pt idx="31595">
                  <c:v>99.887134657599347</c:v>
                </c:pt>
                <c:pt idx="31596">
                  <c:v>99.887638054028798</c:v>
                </c:pt>
                <c:pt idx="31597">
                  <c:v>99.888141434556417</c:v>
                </c:pt>
                <c:pt idx="31598">
                  <c:v>99.888644799183226</c:v>
                </c:pt>
                <c:pt idx="31599">
                  <c:v>99.889148147910163</c:v>
                </c:pt>
                <c:pt idx="31600">
                  <c:v>99.889651480738337</c:v>
                </c:pt>
                <c:pt idx="31601">
                  <c:v>99.890154797668657</c:v>
                </c:pt>
                <c:pt idx="31602">
                  <c:v>99.89065809870219</c:v>
                </c:pt>
                <c:pt idx="31603">
                  <c:v>99.891161383839872</c:v>
                </c:pt>
                <c:pt idx="31604">
                  <c:v>99.891664653082785</c:v>
                </c:pt>
                <c:pt idx="31605">
                  <c:v>99.892167906431865</c:v>
                </c:pt>
                <c:pt idx="31606">
                  <c:v>99.892671143888208</c:v>
                </c:pt>
                <c:pt idx="31607">
                  <c:v>99.893174365452708</c:v>
                </c:pt>
                <c:pt idx="31608">
                  <c:v>99.893677571126446</c:v>
                </c:pt>
                <c:pt idx="31609">
                  <c:v>99.894180760910373</c:v>
                </c:pt>
                <c:pt idx="31610">
                  <c:v>99.894683934805528</c:v>
                </c:pt>
                <c:pt idx="31611">
                  <c:v>99.895187092812904</c:v>
                </c:pt>
                <c:pt idx="31612">
                  <c:v>99.895690234933497</c:v>
                </c:pt>
                <c:pt idx="31613">
                  <c:v>99.896193361168343</c:v>
                </c:pt>
                <c:pt idx="31614">
                  <c:v>99.89669647151841</c:v>
                </c:pt>
                <c:pt idx="31615">
                  <c:v>99.897199565984707</c:v>
                </c:pt>
                <c:pt idx="31616">
                  <c:v>99.897702644568227</c:v>
                </c:pt>
                <c:pt idx="31617">
                  <c:v>99.898205707269994</c:v>
                </c:pt>
                <c:pt idx="31618">
                  <c:v>99.898708754091018</c:v>
                </c:pt>
                <c:pt idx="31619">
                  <c:v>99.899211785032278</c:v>
                </c:pt>
                <c:pt idx="31620">
                  <c:v>99.89971480009477</c:v>
                </c:pt>
                <c:pt idx="31621">
                  <c:v>99.900217799279517</c:v>
                </c:pt>
                <c:pt idx="31622">
                  <c:v>99.900720782587555</c:v>
                </c:pt>
                <c:pt idx="31623">
                  <c:v>99.90122375001981</c:v>
                </c:pt>
                <c:pt idx="31624">
                  <c:v>99.901726701577346</c:v>
                </c:pt>
                <c:pt idx="31625">
                  <c:v>99.902229637261087</c:v>
                </c:pt>
                <c:pt idx="31626">
                  <c:v>99.902732557072127</c:v>
                </c:pt>
                <c:pt idx="31627">
                  <c:v>99.903235461011448</c:v>
                </c:pt>
                <c:pt idx="31628">
                  <c:v>99.903738349080001</c:v>
                </c:pt>
                <c:pt idx="31629">
                  <c:v>99.904241221278824</c:v>
                </c:pt>
                <c:pt idx="31630">
                  <c:v>99.904744077608939</c:v>
                </c:pt>
                <c:pt idx="31631">
                  <c:v>99.905246918071299</c:v>
                </c:pt>
                <c:pt idx="31632">
                  <c:v>99.905749742666956</c:v>
                </c:pt>
                <c:pt idx="31633">
                  <c:v>99.906252551396861</c:v>
                </c:pt>
                <c:pt idx="31634">
                  <c:v>99.906755344262038</c:v>
                </c:pt>
                <c:pt idx="31635">
                  <c:v>99.907258121263496</c:v>
                </c:pt>
                <c:pt idx="31636">
                  <c:v>99.907760882402215</c:v>
                </c:pt>
                <c:pt idx="31637">
                  <c:v>99.908263627679219</c:v>
                </c:pt>
                <c:pt idx="31638">
                  <c:v>99.908766357095516</c:v>
                </c:pt>
                <c:pt idx="31639">
                  <c:v>99.909269070652087</c:v>
                </c:pt>
                <c:pt idx="31640">
                  <c:v>99.909771768349913</c:v>
                </c:pt>
                <c:pt idx="31641">
                  <c:v>99.910274450190016</c:v>
                </c:pt>
                <c:pt idx="31642">
                  <c:v>99.910777116173421</c:v>
                </c:pt>
                <c:pt idx="31643">
                  <c:v>99.911279766301121</c:v>
                </c:pt>
                <c:pt idx="31644">
                  <c:v>99.911782400574069</c:v>
                </c:pt>
                <c:pt idx="31645">
                  <c:v>99.912285018993316</c:v>
                </c:pt>
                <c:pt idx="31646">
                  <c:v>99.912787621559815</c:v>
                </c:pt>
                <c:pt idx="31647">
                  <c:v>99.913290208274603</c:v>
                </c:pt>
                <c:pt idx="31648">
                  <c:v>99.913792779138689</c:v>
                </c:pt>
                <c:pt idx="31649">
                  <c:v>99.914295334153039</c:v>
                </c:pt>
                <c:pt idx="31650">
                  <c:v>99.91479787331869</c:v>
                </c:pt>
                <c:pt idx="31651">
                  <c:v>99.915300396636596</c:v>
                </c:pt>
                <c:pt idx="31652">
                  <c:v>99.915802904107778</c:v>
                </c:pt>
                <c:pt idx="31653">
                  <c:v>99.916305395733261</c:v>
                </c:pt>
                <c:pt idx="31654">
                  <c:v>99.916807871513996</c:v>
                </c:pt>
                <c:pt idx="31655">
                  <c:v>99.91731033145102</c:v>
                </c:pt>
                <c:pt idx="31656">
                  <c:v>99.917812775545329</c:v>
                </c:pt>
                <c:pt idx="31657">
                  <c:v>99.918315203797889</c:v>
                </c:pt>
                <c:pt idx="31658">
                  <c:v>99.918817616209736</c:v>
                </c:pt>
                <c:pt idx="31659">
                  <c:v>99.919320012781839</c:v>
                </c:pt>
                <c:pt idx="31660">
                  <c:v>99.919822393515219</c:v>
                </c:pt>
                <c:pt idx="31661">
                  <c:v>99.920324758410899</c:v>
                </c:pt>
                <c:pt idx="31662">
                  <c:v>99.920827107469819</c:v>
                </c:pt>
                <c:pt idx="31663">
                  <c:v>99.921329440693</c:v>
                </c:pt>
                <c:pt idx="31664">
                  <c:v>99.921831758081453</c:v>
                </c:pt>
                <c:pt idx="31665">
                  <c:v>99.922334059636171</c:v>
                </c:pt>
                <c:pt idx="31666">
                  <c:v>99.922836345358164</c:v>
                </c:pt>
                <c:pt idx="31667">
                  <c:v>99.923338615248397</c:v>
                </c:pt>
                <c:pt idx="31668">
                  <c:v>99.923840869307881</c:v>
                </c:pt>
                <c:pt idx="31669">
                  <c:v>99.924343107537652</c:v>
                </c:pt>
                <c:pt idx="31670">
                  <c:v>99.924845329938634</c:v>
                </c:pt>
                <c:pt idx="31671">
                  <c:v>99.925347536511893</c:v>
                </c:pt>
                <c:pt idx="31672">
                  <c:v>99.925849727258381</c:v>
                </c:pt>
                <c:pt idx="31673">
                  <c:v>99.926351902179164</c:v>
                </c:pt>
                <c:pt idx="31674">
                  <c:v>99.926854061275151</c:v>
                </c:pt>
                <c:pt idx="31675">
                  <c:v>99.927356204547365</c:v>
                </c:pt>
                <c:pt idx="31676">
                  <c:v>99.927858331996845</c:v>
                </c:pt>
                <c:pt idx="31677">
                  <c:v>99.92836044362457</c:v>
                </c:pt>
                <c:pt idx="31678">
                  <c:v>99.928862539431478</c:v>
                </c:pt>
                <c:pt idx="31679">
                  <c:v>99.929364619418664</c:v>
                </c:pt>
                <c:pt idx="31680">
                  <c:v>99.929866683587036</c:v>
                </c:pt>
                <c:pt idx="31681">
                  <c:v>99.930368731937662</c:v>
                </c:pt>
                <c:pt idx="31682">
                  <c:v>99.930870764471479</c:v>
                </c:pt>
                <c:pt idx="31683">
                  <c:v>99.931372781189552</c:v>
                </c:pt>
                <c:pt idx="31684">
                  <c:v>99.931874782092791</c:v>
                </c:pt>
                <c:pt idx="31685">
                  <c:v>99.932376767182291</c:v>
                </c:pt>
                <c:pt idx="31686">
                  <c:v>99.932878736458946</c:v>
                </c:pt>
                <c:pt idx="31687">
                  <c:v>99.933380689923837</c:v>
                </c:pt>
                <c:pt idx="31688">
                  <c:v>99.933882627577887</c:v>
                </c:pt>
                <c:pt idx="31689">
                  <c:v>99.934384549422163</c:v>
                </c:pt>
                <c:pt idx="31690">
                  <c:v>99.934886455457615</c:v>
                </c:pt>
                <c:pt idx="31691">
                  <c:v>99.935388345685254</c:v>
                </c:pt>
                <c:pt idx="31692">
                  <c:v>99.93589022010606</c:v>
                </c:pt>
                <c:pt idx="31693">
                  <c:v>99.936392078721056</c:v>
                </c:pt>
                <c:pt idx="31694">
                  <c:v>99.936893921531251</c:v>
                </c:pt>
                <c:pt idx="31695">
                  <c:v>99.937395748537568</c:v>
                </c:pt>
                <c:pt idx="31696">
                  <c:v>99.937897559741074</c:v>
                </c:pt>
                <c:pt idx="31697">
                  <c:v>99.938399355142721</c:v>
                </c:pt>
                <c:pt idx="31698">
                  <c:v>99.938901134743531</c:v>
                </c:pt>
                <c:pt idx="31699">
                  <c:v>99.9394028985445</c:v>
                </c:pt>
                <c:pt idx="31700">
                  <c:v>99.93990464654658</c:v>
                </c:pt>
                <c:pt idx="31701">
                  <c:v>99.940406378750808</c:v>
                </c:pt>
                <c:pt idx="31702">
                  <c:v>99.940908095158193</c:v>
                </c:pt>
                <c:pt idx="31703">
                  <c:v>99.941409795769687</c:v>
                </c:pt>
                <c:pt idx="31704">
                  <c:v>99.941911480586299</c:v>
                </c:pt>
                <c:pt idx="31705">
                  <c:v>99.942413149609038</c:v>
                </c:pt>
                <c:pt idx="31706">
                  <c:v>99.942914802838885</c:v>
                </c:pt>
                <c:pt idx="31707">
                  <c:v>99.943416440276849</c:v>
                </c:pt>
                <c:pt idx="31708">
                  <c:v>99.943918061923881</c:v>
                </c:pt>
                <c:pt idx="31709">
                  <c:v>99.94441966778102</c:v>
                </c:pt>
                <c:pt idx="31710">
                  <c:v>99.944921257849273</c:v>
                </c:pt>
                <c:pt idx="31711">
                  <c:v>99.945422832129566</c:v>
                </c:pt>
                <c:pt idx="31712">
                  <c:v>99.945924390622949</c:v>
                </c:pt>
                <c:pt idx="31713">
                  <c:v>99.946425933330403</c:v>
                </c:pt>
                <c:pt idx="31714">
                  <c:v>99.946927460252937</c:v>
                </c:pt>
                <c:pt idx="31715">
                  <c:v>99.947428971391503</c:v>
                </c:pt>
                <c:pt idx="31716">
                  <c:v>99.947930466747152</c:v>
                </c:pt>
                <c:pt idx="31717">
                  <c:v>99.94843194632081</c:v>
                </c:pt>
                <c:pt idx="31718">
                  <c:v>99.948933410113511</c:v>
                </c:pt>
                <c:pt idx="31719">
                  <c:v>99.949434858126239</c:v>
                </c:pt>
                <c:pt idx="31720">
                  <c:v>99.94993629036</c:v>
                </c:pt>
                <c:pt idx="31721">
                  <c:v>99.950437706815762</c:v>
                </c:pt>
                <c:pt idx="31722">
                  <c:v>99.950939107494548</c:v>
                </c:pt>
                <c:pt idx="31723">
                  <c:v>99.951440492397325</c:v>
                </c:pt>
                <c:pt idx="31724">
                  <c:v>99.9519418615251</c:v>
                </c:pt>
                <c:pt idx="31725">
                  <c:v>99.952443214878869</c:v>
                </c:pt>
                <c:pt idx="31726">
                  <c:v>99.952944552459613</c:v>
                </c:pt>
                <c:pt idx="31727">
                  <c:v>99.953445874268326</c:v>
                </c:pt>
                <c:pt idx="31728">
                  <c:v>99.953947180306002</c:v>
                </c:pt>
                <c:pt idx="31729">
                  <c:v>99.954448470573638</c:v>
                </c:pt>
                <c:pt idx="31730">
                  <c:v>99.954949745072227</c:v>
                </c:pt>
                <c:pt idx="31731">
                  <c:v>99.955451003802736</c:v>
                </c:pt>
                <c:pt idx="31732">
                  <c:v>99.955952246766188</c:v>
                </c:pt>
                <c:pt idx="31733">
                  <c:v>99.956453473963577</c:v>
                </c:pt>
                <c:pt idx="31734">
                  <c:v>99.956954685395871</c:v>
                </c:pt>
                <c:pt idx="31735">
                  <c:v>99.957455881064078</c:v>
                </c:pt>
                <c:pt idx="31736">
                  <c:v>99.957957060969164</c:v>
                </c:pt>
                <c:pt idx="31737">
                  <c:v>99.958458225112139</c:v>
                </c:pt>
                <c:pt idx="31738">
                  <c:v>99.958959373494039</c:v>
                </c:pt>
                <c:pt idx="31739">
                  <c:v>99.959460506115789</c:v>
                </c:pt>
                <c:pt idx="31740">
                  <c:v>99.959961622978398</c:v>
                </c:pt>
                <c:pt idx="31741">
                  <c:v>99.960462724082873</c:v>
                </c:pt>
                <c:pt idx="31742">
                  <c:v>99.960963809430183</c:v>
                </c:pt>
                <c:pt idx="31743">
                  <c:v>99.961464879021335</c:v>
                </c:pt>
                <c:pt idx="31744">
                  <c:v>99.961965932857339</c:v>
                </c:pt>
                <c:pt idx="31745">
                  <c:v>99.962466970939118</c:v>
                </c:pt>
                <c:pt idx="31746">
                  <c:v>99.962967993267739</c:v>
                </c:pt>
                <c:pt idx="31747">
                  <c:v>99.963468999844139</c:v>
                </c:pt>
                <c:pt idx="31748">
                  <c:v>99.963969990669369</c:v>
                </c:pt>
                <c:pt idx="31749">
                  <c:v>99.964470965744326</c:v>
                </c:pt>
                <c:pt idx="31750">
                  <c:v>99.964971925070088</c:v>
                </c:pt>
                <c:pt idx="31751">
                  <c:v>99.965472868647595</c:v>
                </c:pt>
                <c:pt idx="31752">
                  <c:v>99.965973796477897</c:v>
                </c:pt>
                <c:pt idx="31753">
                  <c:v>99.966474708561876</c:v>
                </c:pt>
                <c:pt idx="31754">
                  <c:v>99.966975604900639</c:v>
                </c:pt>
                <c:pt idx="31755">
                  <c:v>99.967476485495112</c:v>
                </c:pt>
                <c:pt idx="31756">
                  <c:v>99.967977350346288</c:v>
                </c:pt>
                <c:pt idx="31757">
                  <c:v>99.968478199455163</c:v>
                </c:pt>
                <c:pt idx="31758">
                  <c:v>99.968979032822745</c:v>
                </c:pt>
                <c:pt idx="31759">
                  <c:v>99.96947985045</c:v>
                </c:pt>
                <c:pt idx="31760">
                  <c:v>99.969980652337881</c:v>
                </c:pt>
                <c:pt idx="31761">
                  <c:v>99.970481438487482</c:v>
                </c:pt>
                <c:pt idx="31762">
                  <c:v>99.970982208899699</c:v>
                </c:pt>
                <c:pt idx="31763">
                  <c:v>99.971482963575582</c:v>
                </c:pt>
                <c:pt idx="31764">
                  <c:v>99.97198370251607</c:v>
                </c:pt>
                <c:pt idx="31765">
                  <c:v>99.972484425722158</c:v>
                </c:pt>
                <c:pt idx="31766">
                  <c:v>99.972985133194868</c:v>
                </c:pt>
                <c:pt idx="31767">
                  <c:v>99.973485824935182</c:v>
                </c:pt>
                <c:pt idx="31768">
                  <c:v>99.973986500944051</c:v>
                </c:pt>
                <c:pt idx="31769">
                  <c:v>99.974487161222498</c:v>
                </c:pt>
                <c:pt idx="31770">
                  <c:v>99.974987805771491</c:v>
                </c:pt>
                <c:pt idx="31771">
                  <c:v>99.975488434592066</c:v>
                </c:pt>
                <c:pt idx="31772">
                  <c:v>99.975989047685161</c:v>
                </c:pt>
                <c:pt idx="31773">
                  <c:v>99.976489645051757</c:v>
                </c:pt>
                <c:pt idx="31774">
                  <c:v>99.976990226692891</c:v>
                </c:pt>
                <c:pt idx="31775">
                  <c:v>99.977490792609501</c:v>
                </c:pt>
                <c:pt idx="31776">
                  <c:v>99.977991342802611</c:v>
                </c:pt>
                <c:pt idx="31777">
                  <c:v>99.9784918772732</c:v>
                </c:pt>
                <c:pt idx="31778">
                  <c:v>99.97899239602225</c:v>
                </c:pt>
                <c:pt idx="31779">
                  <c:v>99.979492899050726</c:v>
                </c:pt>
                <c:pt idx="31780">
                  <c:v>99.979993386359666</c:v>
                </c:pt>
                <c:pt idx="31781">
                  <c:v>99.980493857950009</c:v>
                </c:pt>
                <c:pt idx="31782">
                  <c:v>99.980994313822762</c:v>
                </c:pt>
                <c:pt idx="31783">
                  <c:v>99.98149475397895</c:v>
                </c:pt>
                <c:pt idx="31784">
                  <c:v>99.981995178419496</c:v>
                </c:pt>
                <c:pt idx="31785">
                  <c:v>99.982495587145408</c:v>
                </c:pt>
                <c:pt idx="31786">
                  <c:v>99.98299598015771</c:v>
                </c:pt>
                <c:pt idx="31787">
                  <c:v>99.983496357457312</c:v>
                </c:pt>
                <c:pt idx="31788">
                  <c:v>99.98399671904528</c:v>
                </c:pt>
                <c:pt idx="31789">
                  <c:v>99.984497064922564</c:v>
                </c:pt>
                <c:pt idx="31790">
                  <c:v>99.984997395090147</c:v>
                </c:pt>
                <c:pt idx="31791">
                  <c:v>99.985497709549037</c:v>
                </c:pt>
                <c:pt idx="31792">
                  <c:v>99.985998008300186</c:v>
                </c:pt>
                <c:pt idx="31793">
                  <c:v>99.986498291344631</c:v>
                </c:pt>
                <c:pt idx="31794">
                  <c:v>99.986998558683311</c:v>
                </c:pt>
                <c:pt idx="31795">
                  <c:v>99.98749881031722</c:v>
                </c:pt>
                <c:pt idx="31796">
                  <c:v>99.987999046247367</c:v>
                </c:pt>
                <c:pt idx="31797">
                  <c:v>99.988499266474719</c:v>
                </c:pt>
                <c:pt idx="31798">
                  <c:v>99.988999471000284</c:v>
                </c:pt>
                <c:pt idx="31799">
                  <c:v>99.989499659825015</c:v>
                </c:pt>
                <c:pt idx="31800">
                  <c:v>99.989999832949906</c:v>
                </c:pt>
                <c:pt idx="31801">
                  <c:v>99.990499990375952</c:v>
                </c:pt>
                <c:pt idx="31802">
                  <c:v>99.991000132104162</c:v>
                </c:pt>
                <c:pt idx="31803">
                  <c:v>99.991500258135446</c:v>
                </c:pt>
                <c:pt idx="31804">
                  <c:v>99.992000368470883</c:v>
                </c:pt>
                <c:pt idx="31805">
                  <c:v>99.992500463111384</c:v>
                </c:pt>
                <c:pt idx="31806">
                  <c:v>99.99300054205797</c:v>
                </c:pt>
                <c:pt idx="31807">
                  <c:v>99.993500605311638</c:v>
                </c:pt>
                <c:pt idx="31808">
                  <c:v>99.994000652873339</c:v>
                </c:pt>
                <c:pt idx="31809">
                  <c:v>99.994500684744082</c:v>
                </c:pt>
                <c:pt idx="31810">
                  <c:v>99.995000700924834</c:v>
                </c:pt>
                <c:pt idx="31811">
                  <c:v>99.995500701416589</c:v>
                </c:pt>
                <c:pt idx="31812">
                  <c:v>99.996000686220341</c:v>
                </c:pt>
                <c:pt idx="31813">
                  <c:v>99.996500655337073</c:v>
                </c:pt>
                <c:pt idx="31814">
                  <c:v>99.997000608767749</c:v>
                </c:pt>
                <c:pt idx="31815">
                  <c:v>99.997500546513365</c:v>
                </c:pt>
                <c:pt idx="31816">
                  <c:v>99.998000468574901</c:v>
                </c:pt>
                <c:pt idx="31817">
                  <c:v>99.998500374953352</c:v>
                </c:pt>
                <c:pt idx="31818">
                  <c:v>99.999000265649698</c:v>
                </c:pt>
                <c:pt idx="31819">
                  <c:v>99.999500140664892</c:v>
                </c:pt>
                <c:pt idx="31820">
                  <c:v>100</c:v>
                </c:pt>
              </c:numCache>
            </c:numRef>
          </c:yVal>
          <c:smooth val="0"/>
        </c:ser>
        <c:dLbls>
          <c:showLegendKey val="0"/>
          <c:showVal val="0"/>
          <c:showCatName val="0"/>
          <c:showSerName val="0"/>
          <c:showPercent val="0"/>
          <c:showBubbleSize val="0"/>
        </c:dLbls>
        <c:axId val="154433024"/>
        <c:axId val="154434944"/>
      </c:scatterChart>
      <c:valAx>
        <c:axId val="154433024"/>
        <c:scaling>
          <c:orientation val="minMax"/>
          <c:max val="160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PIB nominal per capita (dólares)</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54434944"/>
        <c:crosses val="autoZero"/>
        <c:crossBetween val="midCat"/>
      </c:valAx>
      <c:valAx>
        <c:axId val="154434944"/>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Índice</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54433024"/>
        <c:crosses val="autoZero"/>
        <c:crossBetween val="midCat"/>
      </c:valAx>
      <c:spPr>
        <a:noFill/>
        <a:ln>
          <a:noFill/>
        </a:ln>
        <a:effectLst/>
      </c:spPr>
    </c:plotArea>
    <c:plotVisOnly val="1"/>
    <c:dispBlanksAs val="gap"/>
    <c:showDLblsOverMax val="0"/>
  </c:chart>
  <c:spPr>
    <a:solidFill>
      <a:schemeClr val="bg1"/>
    </a:solidFill>
    <a:ln>
      <a:noFill/>
    </a:ln>
    <a:effectLst/>
  </c:spPr>
  <c:txPr>
    <a:bodyPr/>
    <a:lstStyle/>
    <a:p>
      <a:pPr>
        <a:defRPr/>
      </a:pPr>
      <a:endParaRPr lang="pt-B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mn-lt"/>
                <a:ea typeface="+mn-ea"/>
                <a:cs typeface="+mn-cs"/>
              </a:defRPr>
            </a:pPr>
            <a:r>
              <a:rPr lang="pt-BR" sz="2400" b="1" dirty="0"/>
              <a:t>Acesso à Água Potável</a:t>
            </a:r>
          </a:p>
        </c:rich>
      </c:tx>
      <c:layout/>
      <c:overlay val="0"/>
      <c:spPr>
        <a:noFill/>
        <a:ln>
          <a:noFill/>
        </a:ln>
        <a:effectLst/>
      </c:spPr>
    </c:title>
    <c:autoTitleDeleted val="0"/>
    <c:plotArea>
      <c:layout/>
      <c:scatterChart>
        <c:scatterStyle val="lineMarker"/>
        <c:varyColors val="0"/>
        <c:ser>
          <c:idx val="0"/>
          <c:order val="0"/>
          <c:tx>
            <c:strRef>
              <c:f>Plan1!$B$1</c:f>
              <c:strCache>
                <c:ptCount val="1"/>
                <c:pt idx="0">
                  <c:v>Índice</c:v>
                </c:pt>
              </c:strCache>
            </c:strRef>
          </c:tx>
          <c:spPr>
            <a:ln w="19050" cap="rnd">
              <a:solidFill>
                <a:schemeClr val="accent1"/>
              </a:solidFill>
              <a:round/>
            </a:ln>
            <a:effectLst/>
          </c:spPr>
          <c:marker>
            <c:symbol val="none"/>
          </c:marker>
          <c:xVal>
            <c:numRef>
              <c:f>Plan1!$A$2:$A$182</c:f>
              <c:numCache>
                <c:formatCode>General</c:formatCode>
                <c:ptCount val="181"/>
                <c:pt idx="0">
                  <c:v>10</c:v>
                </c:pt>
                <c:pt idx="1">
                  <c:v>10.5</c:v>
                </c:pt>
                <c:pt idx="2">
                  <c:v>11</c:v>
                </c:pt>
                <c:pt idx="3">
                  <c:v>11.5</c:v>
                </c:pt>
                <c:pt idx="4">
                  <c:v>12</c:v>
                </c:pt>
                <c:pt idx="5">
                  <c:v>12.5</c:v>
                </c:pt>
                <c:pt idx="6">
                  <c:v>13</c:v>
                </c:pt>
                <c:pt idx="7">
                  <c:v>13.5</c:v>
                </c:pt>
                <c:pt idx="8">
                  <c:v>14</c:v>
                </c:pt>
                <c:pt idx="9">
                  <c:v>14.5</c:v>
                </c:pt>
                <c:pt idx="10">
                  <c:v>15</c:v>
                </c:pt>
                <c:pt idx="11">
                  <c:v>15.5</c:v>
                </c:pt>
                <c:pt idx="12">
                  <c:v>16</c:v>
                </c:pt>
                <c:pt idx="13">
                  <c:v>16.5</c:v>
                </c:pt>
                <c:pt idx="14">
                  <c:v>17</c:v>
                </c:pt>
                <c:pt idx="15">
                  <c:v>17.5</c:v>
                </c:pt>
                <c:pt idx="16">
                  <c:v>18</c:v>
                </c:pt>
                <c:pt idx="17">
                  <c:v>18.5</c:v>
                </c:pt>
                <c:pt idx="18">
                  <c:v>19</c:v>
                </c:pt>
                <c:pt idx="19">
                  <c:v>19.5</c:v>
                </c:pt>
                <c:pt idx="20">
                  <c:v>20</c:v>
                </c:pt>
                <c:pt idx="21">
                  <c:v>20.5</c:v>
                </c:pt>
                <c:pt idx="22">
                  <c:v>21</c:v>
                </c:pt>
                <c:pt idx="23">
                  <c:v>21.5</c:v>
                </c:pt>
                <c:pt idx="24">
                  <c:v>22</c:v>
                </c:pt>
                <c:pt idx="25">
                  <c:v>22.5</c:v>
                </c:pt>
                <c:pt idx="26">
                  <c:v>23</c:v>
                </c:pt>
                <c:pt idx="27">
                  <c:v>23.5</c:v>
                </c:pt>
                <c:pt idx="28">
                  <c:v>24</c:v>
                </c:pt>
                <c:pt idx="29">
                  <c:v>24.5</c:v>
                </c:pt>
                <c:pt idx="30">
                  <c:v>25</c:v>
                </c:pt>
                <c:pt idx="31">
                  <c:v>25.5</c:v>
                </c:pt>
                <c:pt idx="32">
                  <c:v>26</c:v>
                </c:pt>
                <c:pt idx="33">
                  <c:v>26.5</c:v>
                </c:pt>
                <c:pt idx="34">
                  <c:v>27</c:v>
                </c:pt>
                <c:pt idx="35">
                  <c:v>27.5</c:v>
                </c:pt>
                <c:pt idx="36">
                  <c:v>28</c:v>
                </c:pt>
                <c:pt idx="37">
                  <c:v>28.5</c:v>
                </c:pt>
                <c:pt idx="38">
                  <c:v>29</c:v>
                </c:pt>
                <c:pt idx="39">
                  <c:v>29.5</c:v>
                </c:pt>
                <c:pt idx="40">
                  <c:v>30</c:v>
                </c:pt>
                <c:pt idx="41">
                  <c:v>30.5</c:v>
                </c:pt>
                <c:pt idx="42">
                  <c:v>31</c:v>
                </c:pt>
                <c:pt idx="43">
                  <c:v>31.5</c:v>
                </c:pt>
                <c:pt idx="44">
                  <c:v>32</c:v>
                </c:pt>
                <c:pt idx="45">
                  <c:v>32.5</c:v>
                </c:pt>
                <c:pt idx="46">
                  <c:v>33</c:v>
                </c:pt>
                <c:pt idx="47">
                  <c:v>33.5</c:v>
                </c:pt>
                <c:pt idx="48">
                  <c:v>34</c:v>
                </c:pt>
                <c:pt idx="49">
                  <c:v>34.5</c:v>
                </c:pt>
                <c:pt idx="50">
                  <c:v>35</c:v>
                </c:pt>
                <c:pt idx="51">
                  <c:v>35.5</c:v>
                </c:pt>
                <c:pt idx="52">
                  <c:v>36</c:v>
                </c:pt>
                <c:pt idx="53">
                  <c:v>36.5</c:v>
                </c:pt>
                <c:pt idx="54">
                  <c:v>37</c:v>
                </c:pt>
                <c:pt idx="55">
                  <c:v>37.5</c:v>
                </c:pt>
                <c:pt idx="56">
                  <c:v>38</c:v>
                </c:pt>
                <c:pt idx="57">
                  <c:v>38.5</c:v>
                </c:pt>
                <c:pt idx="58">
                  <c:v>39</c:v>
                </c:pt>
                <c:pt idx="59">
                  <c:v>39.5</c:v>
                </c:pt>
                <c:pt idx="60">
                  <c:v>40</c:v>
                </c:pt>
                <c:pt idx="61">
                  <c:v>40.5</c:v>
                </c:pt>
                <c:pt idx="62">
                  <c:v>41</c:v>
                </c:pt>
                <c:pt idx="63">
                  <c:v>41.5</c:v>
                </c:pt>
                <c:pt idx="64">
                  <c:v>42</c:v>
                </c:pt>
                <c:pt idx="65">
                  <c:v>42.5</c:v>
                </c:pt>
                <c:pt idx="66">
                  <c:v>43</c:v>
                </c:pt>
                <c:pt idx="67">
                  <c:v>43.5</c:v>
                </c:pt>
                <c:pt idx="68">
                  <c:v>44</c:v>
                </c:pt>
                <c:pt idx="69">
                  <c:v>44.5</c:v>
                </c:pt>
                <c:pt idx="70">
                  <c:v>45</c:v>
                </c:pt>
                <c:pt idx="71">
                  <c:v>45.5</c:v>
                </c:pt>
                <c:pt idx="72">
                  <c:v>46</c:v>
                </c:pt>
                <c:pt idx="73">
                  <c:v>46.5</c:v>
                </c:pt>
                <c:pt idx="74">
                  <c:v>47</c:v>
                </c:pt>
                <c:pt idx="75">
                  <c:v>47.5</c:v>
                </c:pt>
                <c:pt idx="76">
                  <c:v>48</c:v>
                </c:pt>
                <c:pt idx="77">
                  <c:v>48.5</c:v>
                </c:pt>
                <c:pt idx="78">
                  <c:v>49</c:v>
                </c:pt>
                <c:pt idx="79">
                  <c:v>49.5</c:v>
                </c:pt>
                <c:pt idx="80">
                  <c:v>50</c:v>
                </c:pt>
                <c:pt idx="81">
                  <c:v>50.5</c:v>
                </c:pt>
                <c:pt idx="82">
                  <c:v>51</c:v>
                </c:pt>
                <c:pt idx="83">
                  <c:v>51.5</c:v>
                </c:pt>
                <c:pt idx="84">
                  <c:v>52</c:v>
                </c:pt>
                <c:pt idx="85">
                  <c:v>52.5</c:v>
                </c:pt>
                <c:pt idx="86">
                  <c:v>53</c:v>
                </c:pt>
                <c:pt idx="87">
                  <c:v>53.5</c:v>
                </c:pt>
                <c:pt idx="88">
                  <c:v>54</c:v>
                </c:pt>
                <c:pt idx="89">
                  <c:v>54.5</c:v>
                </c:pt>
                <c:pt idx="90">
                  <c:v>55</c:v>
                </c:pt>
                <c:pt idx="91">
                  <c:v>55.5</c:v>
                </c:pt>
                <c:pt idx="92">
                  <c:v>56</c:v>
                </c:pt>
                <c:pt idx="93">
                  <c:v>56.5</c:v>
                </c:pt>
                <c:pt idx="94">
                  <c:v>57</c:v>
                </c:pt>
                <c:pt idx="95">
                  <c:v>57.5</c:v>
                </c:pt>
                <c:pt idx="96">
                  <c:v>58</c:v>
                </c:pt>
                <c:pt idx="97">
                  <c:v>58.5</c:v>
                </c:pt>
                <c:pt idx="98">
                  <c:v>59</c:v>
                </c:pt>
                <c:pt idx="99">
                  <c:v>59.5</c:v>
                </c:pt>
                <c:pt idx="100">
                  <c:v>60</c:v>
                </c:pt>
                <c:pt idx="101">
                  <c:v>60.5</c:v>
                </c:pt>
                <c:pt idx="102">
                  <c:v>61</c:v>
                </c:pt>
                <c:pt idx="103">
                  <c:v>61.5</c:v>
                </c:pt>
                <c:pt idx="104">
                  <c:v>62</c:v>
                </c:pt>
                <c:pt idx="105">
                  <c:v>62.5</c:v>
                </c:pt>
                <c:pt idx="106">
                  <c:v>63</c:v>
                </c:pt>
                <c:pt idx="107">
                  <c:v>63.5</c:v>
                </c:pt>
                <c:pt idx="108">
                  <c:v>64</c:v>
                </c:pt>
                <c:pt idx="109">
                  <c:v>64.5</c:v>
                </c:pt>
                <c:pt idx="110">
                  <c:v>65</c:v>
                </c:pt>
                <c:pt idx="111">
                  <c:v>65.5</c:v>
                </c:pt>
                <c:pt idx="112">
                  <c:v>66</c:v>
                </c:pt>
                <c:pt idx="113">
                  <c:v>66.5</c:v>
                </c:pt>
                <c:pt idx="114">
                  <c:v>67</c:v>
                </c:pt>
                <c:pt idx="115">
                  <c:v>67.5</c:v>
                </c:pt>
                <c:pt idx="116">
                  <c:v>68</c:v>
                </c:pt>
                <c:pt idx="117">
                  <c:v>68.5</c:v>
                </c:pt>
                <c:pt idx="118">
                  <c:v>69</c:v>
                </c:pt>
                <c:pt idx="119">
                  <c:v>69.5</c:v>
                </c:pt>
                <c:pt idx="120">
                  <c:v>70</c:v>
                </c:pt>
                <c:pt idx="121">
                  <c:v>70.5</c:v>
                </c:pt>
                <c:pt idx="122">
                  <c:v>71</c:v>
                </c:pt>
                <c:pt idx="123">
                  <c:v>71.5</c:v>
                </c:pt>
                <c:pt idx="124">
                  <c:v>72</c:v>
                </c:pt>
                <c:pt idx="125">
                  <c:v>72.5</c:v>
                </c:pt>
                <c:pt idx="126">
                  <c:v>73</c:v>
                </c:pt>
                <c:pt idx="127">
                  <c:v>73.5</c:v>
                </c:pt>
                <c:pt idx="128">
                  <c:v>74</c:v>
                </c:pt>
                <c:pt idx="129">
                  <c:v>74.5</c:v>
                </c:pt>
                <c:pt idx="130">
                  <c:v>75</c:v>
                </c:pt>
                <c:pt idx="131">
                  <c:v>75.5</c:v>
                </c:pt>
                <c:pt idx="132">
                  <c:v>76</c:v>
                </c:pt>
                <c:pt idx="133">
                  <c:v>76.5</c:v>
                </c:pt>
                <c:pt idx="134">
                  <c:v>77</c:v>
                </c:pt>
                <c:pt idx="135">
                  <c:v>77.5</c:v>
                </c:pt>
                <c:pt idx="136">
                  <c:v>78</c:v>
                </c:pt>
                <c:pt idx="137">
                  <c:v>78.5</c:v>
                </c:pt>
                <c:pt idx="138">
                  <c:v>79</c:v>
                </c:pt>
                <c:pt idx="139">
                  <c:v>79.5</c:v>
                </c:pt>
                <c:pt idx="140">
                  <c:v>80</c:v>
                </c:pt>
                <c:pt idx="141">
                  <c:v>80.5</c:v>
                </c:pt>
                <c:pt idx="142">
                  <c:v>81</c:v>
                </c:pt>
                <c:pt idx="143">
                  <c:v>81.5</c:v>
                </c:pt>
                <c:pt idx="144">
                  <c:v>82</c:v>
                </c:pt>
                <c:pt idx="145">
                  <c:v>82.5</c:v>
                </c:pt>
                <c:pt idx="146">
                  <c:v>83</c:v>
                </c:pt>
                <c:pt idx="147">
                  <c:v>83.5</c:v>
                </c:pt>
                <c:pt idx="148">
                  <c:v>84</c:v>
                </c:pt>
                <c:pt idx="149">
                  <c:v>84.5</c:v>
                </c:pt>
                <c:pt idx="150">
                  <c:v>85</c:v>
                </c:pt>
                <c:pt idx="151">
                  <c:v>85.5</c:v>
                </c:pt>
                <c:pt idx="152">
                  <c:v>86</c:v>
                </c:pt>
                <c:pt idx="153">
                  <c:v>86.5</c:v>
                </c:pt>
                <c:pt idx="154">
                  <c:v>87</c:v>
                </c:pt>
                <c:pt idx="155">
                  <c:v>87.5</c:v>
                </c:pt>
                <c:pt idx="156">
                  <c:v>88</c:v>
                </c:pt>
                <c:pt idx="157">
                  <c:v>88.5</c:v>
                </c:pt>
                <c:pt idx="158">
                  <c:v>89</c:v>
                </c:pt>
                <c:pt idx="159">
                  <c:v>89.5</c:v>
                </c:pt>
                <c:pt idx="160">
                  <c:v>90</c:v>
                </c:pt>
                <c:pt idx="161">
                  <c:v>90.5</c:v>
                </c:pt>
                <c:pt idx="162">
                  <c:v>91</c:v>
                </c:pt>
                <c:pt idx="163">
                  <c:v>91.5</c:v>
                </c:pt>
                <c:pt idx="164">
                  <c:v>92</c:v>
                </c:pt>
                <c:pt idx="165">
                  <c:v>92.5</c:v>
                </c:pt>
                <c:pt idx="166">
                  <c:v>93</c:v>
                </c:pt>
                <c:pt idx="167">
                  <c:v>93.5</c:v>
                </c:pt>
                <c:pt idx="168">
                  <c:v>94</c:v>
                </c:pt>
                <c:pt idx="169">
                  <c:v>94.5</c:v>
                </c:pt>
                <c:pt idx="170">
                  <c:v>95</c:v>
                </c:pt>
                <c:pt idx="171">
                  <c:v>95.5</c:v>
                </c:pt>
                <c:pt idx="172">
                  <c:v>96</c:v>
                </c:pt>
                <c:pt idx="173">
                  <c:v>96.5</c:v>
                </c:pt>
                <c:pt idx="174">
                  <c:v>97</c:v>
                </c:pt>
                <c:pt idx="175">
                  <c:v>97.5</c:v>
                </c:pt>
                <c:pt idx="176">
                  <c:v>98</c:v>
                </c:pt>
                <c:pt idx="177">
                  <c:v>98.5</c:v>
                </c:pt>
                <c:pt idx="178">
                  <c:v>99</c:v>
                </c:pt>
                <c:pt idx="179">
                  <c:v>99.5</c:v>
                </c:pt>
                <c:pt idx="180">
                  <c:v>100</c:v>
                </c:pt>
              </c:numCache>
            </c:numRef>
          </c:xVal>
          <c:yVal>
            <c:numRef>
              <c:f>Plan1!$B$2:$B$182</c:f>
              <c:numCache>
                <c:formatCode>General</c:formatCode>
                <c:ptCount val="181"/>
                <c:pt idx="0">
                  <c:v>1</c:v>
                </c:pt>
                <c:pt idx="1">
                  <c:v>1.5500000000000007</c:v>
                </c:pt>
                <c:pt idx="2">
                  <c:v>2.1000000000000014</c:v>
                </c:pt>
                <c:pt idx="3">
                  <c:v>2.6500000000000004</c:v>
                </c:pt>
                <c:pt idx="4">
                  <c:v>3.2000000000000011</c:v>
                </c:pt>
                <c:pt idx="5">
                  <c:v>3.7500000000000018</c:v>
                </c:pt>
                <c:pt idx="6">
                  <c:v>4.3000000000000007</c:v>
                </c:pt>
                <c:pt idx="7">
                  <c:v>4.8500000000000014</c:v>
                </c:pt>
                <c:pt idx="8">
                  <c:v>5.4000000000000021</c:v>
                </c:pt>
                <c:pt idx="9">
                  <c:v>5.9500000000000011</c:v>
                </c:pt>
                <c:pt idx="10">
                  <c:v>6.5</c:v>
                </c:pt>
                <c:pt idx="11">
                  <c:v>7.0500000000000007</c:v>
                </c:pt>
                <c:pt idx="12">
                  <c:v>7.6000000000000014</c:v>
                </c:pt>
                <c:pt idx="13">
                  <c:v>8.1500000000000021</c:v>
                </c:pt>
                <c:pt idx="14">
                  <c:v>8.7000000000000028</c:v>
                </c:pt>
                <c:pt idx="15">
                  <c:v>9.25</c:v>
                </c:pt>
                <c:pt idx="16">
                  <c:v>9.8000000000000007</c:v>
                </c:pt>
                <c:pt idx="17">
                  <c:v>10.350000000000001</c:v>
                </c:pt>
                <c:pt idx="18">
                  <c:v>10.900000000000002</c:v>
                </c:pt>
                <c:pt idx="19">
                  <c:v>11.450000000000003</c:v>
                </c:pt>
                <c:pt idx="20">
                  <c:v>12</c:v>
                </c:pt>
                <c:pt idx="21">
                  <c:v>12.55</c:v>
                </c:pt>
                <c:pt idx="22">
                  <c:v>13.100000000000001</c:v>
                </c:pt>
                <c:pt idx="23">
                  <c:v>13.650000000000002</c:v>
                </c:pt>
                <c:pt idx="24">
                  <c:v>14.200000000000003</c:v>
                </c:pt>
                <c:pt idx="25">
                  <c:v>14.750000000000004</c:v>
                </c:pt>
                <c:pt idx="26">
                  <c:v>15.3</c:v>
                </c:pt>
                <c:pt idx="27">
                  <c:v>15.850000000000001</c:v>
                </c:pt>
                <c:pt idx="28">
                  <c:v>16.400000000000002</c:v>
                </c:pt>
                <c:pt idx="29">
                  <c:v>16.950000000000003</c:v>
                </c:pt>
                <c:pt idx="30">
                  <c:v>17.500000000000004</c:v>
                </c:pt>
                <c:pt idx="31">
                  <c:v>18.05</c:v>
                </c:pt>
                <c:pt idx="32">
                  <c:v>18.600000000000001</c:v>
                </c:pt>
                <c:pt idx="33">
                  <c:v>19.150000000000002</c:v>
                </c:pt>
                <c:pt idx="34">
                  <c:v>19.700000000000003</c:v>
                </c:pt>
                <c:pt idx="35">
                  <c:v>20.250000000000004</c:v>
                </c:pt>
                <c:pt idx="36">
                  <c:v>20.800000000000004</c:v>
                </c:pt>
                <c:pt idx="37">
                  <c:v>21.35</c:v>
                </c:pt>
                <c:pt idx="38">
                  <c:v>21.900000000000002</c:v>
                </c:pt>
                <c:pt idx="39">
                  <c:v>22.450000000000003</c:v>
                </c:pt>
                <c:pt idx="40">
                  <c:v>23</c:v>
                </c:pt>
                <c:pt idx="41">
                  <c:v>23.550000000000004</c:v>
                </c:pt>
                <c:pt idx="42">
                  <c:v>24.1</c:v>
                </c:pt>
                <c:pt idx="43">
                  <c:v>24.650000000000006</c:v>
                </c:pt>
                <c:pt idx="44">
                  <c:v>25.200000000000003</c:v>
                </c:pt>
                <c:pt idx="45">
                  <c:v>25.75</c:v>
                </c:pt>
                <c:pt idx="46">
                  <c:v>26.300000000000004</c:v>
                </c:pt>
                <c:pt idx="47">
                  <c:v>26.85</c:v>
                </c:pt>
                <c:pt idx="48">
                  <c:v>27.400000000000006</c:v>
                </c:pt>
                <c:pt idx="49">
                  <c:v>27.950000000000003</c:v>
                </c:pt>
                <c:pt idx="50">
                  <c:v>28.5</c:v>
                </c:pt>
                <c:pt idx="51">
                  <c:v>29.050000000000004</c:v>
                </c:pt>
                <c:pt idx="52">
                  <c:v>29.6</c:v>
                </c:pt>
                <c:pt idx="53">
                  <c:v>30.150000000000006</c:v>
                </c:pt>
                <c:pt idx="54">
                  <c:v>30.700000000000003</c:v>
                </c:pt>
                <c:pt idx="55">
                  <c:v>31.25</c:v>
                </c:pt>
                <c:pt idx="56">
                  <c:v>31.800000000000004</c:v>
                </c:pt>
                <c:pt idx="57">
                  <c:v>32.35</c:v>
                </c:pt>
                <c:pt idx="58">
                  <c:v>32.900000000000006</c:v>
                </c:pt>
                <c:pt idx="59">
                  <c:v>33.450000000000003</c:v>
                </c:pt>
                <c:pt idx="60">
                  <c:v>34</c:v>
                </c:pt>
                <c:pt idx="61">
                  <c:v>34.550000000000004</c:v>
                </c:pt>
                <c:pt idx="62">
                  <c:v>35.1</c:v>
                </c:pt>
                <c:pt idx="63">
                  <c:v>35.650000000000006</c:v>
                </c:pt>
                <c:pt idx="64">
                  <c:v>36.200000000000003</c:v>
                </c:pt>
                <c:pt idx="65">
                  <c:v>36.750000000000007</c:v>
                </c:pt>
                <c:pt idx="66">
                  <c:v>37.300000000000004</c:v>
                </c:pt>
                <c:pt idx="67">
                  <c:v>37.85</c:v>
                </c:pt>
                <c:pt idx="68">
                  <c:v>38.400000000000006</c:v>
                </c:pt>
                <c:pt idx="69">
                  <c:v>38.950000000000003</c:v>
                </c:pt>
                <c:pt idx="70">
                  <c:v>39.500000000000007</c:v>
                </c:pt>
                <c:pt idx="71">
                  <c:v>40.050000000000004</c:v>
                </c:pt>
                <c:pt idx="72">
                  <c:v>40.6</c:v>
                </c:pt>
                <c:pt idx="73">
                  <c:v>41.150000000000006</c:v>
                </c:pt>
                <c:pt idx="74">
                  <c:v>41.7</c:v>
                </c:pt>
                <c:pt idx="75">
                  <c:v>42.250000000000007</c:v>
                </c:pt>
                <c:pt idx="76">
                  <c:v>42.800000000000004</c:v>
                </c:pt>
                <c:pt idx="77">
                  <c:v>43.35</c:v>
                </c:pt>
                <c:pt idx="78">
                  <c:v>43.900000000000006</c:v>
                </c:pt>
                <c:pt idx="79">
                  <c:v>44.45</c:v>
                </c:pt>
                <c:pt idx="80">
                  <c:v>45.000000000000007</c:v>
                </c:pt>
                <c:pt idx="81">
                  <c:v>45.550000000000004</c:v>
                </c:pt>
                <c:pt idx="82">
                  <c:v>46.1</c:v>
                </c:pt>
                <c:pt idx="83">
                  <c:v>46.650000000000006</c:v>
                </c:pt>
                <c:pt idx="84">
                  <c:v>47.2</c:v>
                </c:pt>
                <c:pt idx="85">
                  <c:v>47.750000000000007</c:v>
                </c:pt>
                <c:pt idx="86">
                  <c:v>48.300000000000004</c:v>
                </c:pt>
                <c:pt idx="87">
                  <c:v>48.85</c:v>
                </c:pt>
                <c:pt idx="88">
                  <c:v>49.400000000000006</c:v>
                </c:pt>
                <c:pt idx="89">
                  <c:v>49.95</c:v>
                </c:pt>
                <c:pt idx="90">
                  <c:v>50.500000000000007</c:v>
                </c:pt>
                <c:pt idx="91">
                  <c:v>51.050000000000004</c:v>
                </c:pt>
                <c:pt idx="92">
                  <c:v>51.600000000000009</c:v>
                </c:pt>
                <c:pt idx="93">
                  <c:v>52.150000000000006</c:v>
                </c:pt>
                <c:pt idx="94">
                  <c:v>52.7</c:v>
                </c:pt>
                <c:pt idx="95">
                  <c:v>53.250000000000007</c:v>
                </c:pt>
                <c:pt idx="96">
                  <c:v>53.800000000000004</c:v>
                </c:pt>
                <c:pt idx="97">
                  <c:v>54.350000000000009</c:v>
                </c:pt>
                <c:pt idx="98">
                  <c:v>54.900000000000006</c:v>
                </c:pt>
                <c:pt idx="99">
                  <c:v>55.45</c:v>
                </c:pt>
                <c:pt idx="100">
                  <c:v>56</c:v>
                </c:pt>
                <c:pt idx="101">
                  <c:v>56.550000000000011</c:v>
                </c:pt>
                <c:pt idx="102">
                  <c:v>57.100000000000009</c:v>
                </c:pt>
                <c:pt idx="103">
                  <c:v>57.650000000000006</c:v>
                </c:pt>
                <c:pt idx="104">
                  <c:v>58.2</c:v>
                </c:pt>
                <c:pt idx="105">
                  <c:v>58.75</c:v>
                </c:pt>
                <c:pt idx="106">
                  <c:v>59.300000000000011</c:v>
                </c:pt>
                <c:pt idx="107">
                  <c:v>59.850000000000009</c:v>
                </c:pt>
                <c:pt idx="108">
                  <c:v>60.400000000000006</c:v>
                </c:pt>
                <c:pt idx="109">
                  <c:v>60.95</c:v>
                </c:pt>
                <c:pt idx="110">
                  <c:v>61.5</c:v>
                </c:pt>
                <c:pt idx="111">
                  <c:v>62.050000000000011</c:v>
                </c:pt>
                <c:pt idx="112">
                  <c:v>62.600000000000009</c:v>
                </c:pt>
                <c:pt idx="113">
                  <c:v>63.150000000000006</c:v>
                </c:pt>
                <c:pt idx="114">
                  <c:v>63.7</c:v>
                </c:pt>
                <c:pt idx="115">
                  <c:v>64.25</c:v>
                </c:pt>
                <c:pt idx="116">
                  <c:v>64.800000000000011</c:v>
                </c:pt>
                <c:pt idx="117">
                  <c:v>65.350000000000009</c:v>
                </c:pt>
                <c:pt idx="118">
                  <c:v>65.900000000000006</c:v>
                </c:pt>
                <c:pt idx="119">
                  <c:v>66.45</c:v>
                </c:pt>
                <c:pt idx="120">
                  <c:v>67</c:v>
                </c:pt>
                <c:pt idx="121">
                  <c:v>67.550000000000011</c:v>
                </c:pt>
                <c:pt idx="122">
                  <c:v>68.100000000000009</c:v>
                </c:pt>
                <c:pt idx="123">
                  <c:v>68.650000000000006</c:v>
                </c:pt>
                <c:pt idx="124">
                  <c:v>69.2</c:v>
                </c:pt>
                <c:pt idx="125">
                  <c:v>69.75</c:v>
                </c:pt>
                <c:pt idx="126">
                  <c:v>70.300000000000011</c:v>
                </c:pt>
                <c:pt idx="127">
                  <c:v>70.850000000000009</c:v>
                </c:pt>
                <c:pt idx="128">
                  <c:v>71.400000000000006</c:v>
                </c:pt>
                <c:pt idx="129">
                  <c:v>71.95</c:v>
                </c:pt>
                <c:pt idx="130">
                  <c:v>72.5</c:v>
                </c:pt>
                <c:pt idx="131">
                  <c:v>73.050000000000011</c:v>
                </c:pt>
                <c:pt idx="132">
                  <c:v>73.600000000000009</c:v>
                </c:pt>
                <c:pt idx="133">
                  <c:v>74.150000000000006</c:v>
                </c:pt>
                <c:pt idx="134">
                  <c:v>74.7</c:v>
                </c:pt>
                <c:pt idx="135">
                  <c:v>75.25</c:v>
                </c:pt>
                <c:pt idx="136">
                  <c:v>75.800000000000011</c:v>
                </c:pt>
                <c:pt idx="137">
                  <c:v>76.350000000000009</c:v>
                </c:pt>
                <c:pt idx="138">
                  <c:v>76.900000000000006</c:v>
                </c:pt>
                <c:pt idx="139">
                  <c:v>77.45</c:v>
                </c:pt>
                <c:pt idx="140">
                  <c:v>78</c:v>
                </c:pt>
                <c:pt idx="141">
                  <c:v>78.550000000000011</c:v>
                </c:pt>
                <c:pt idx="142">
                  <c:v>79.100000000000009</c:v>
                </c:pt>
                <c:pt idx="143">
                  <c:v>79.650000000000006</c:v>
                </c:pt>
                <c:pt idx="144">
                  <c:v>80.2</c:v>
                </c:pt>
                <c:pt idx="145">
                  <c:v>80.750000000000014</c:v>
                </c:pt>
                <c:pt idx="146">
                  <c:v>81.300000000000011</c:v>
                </c:pt>
                <c:pt idx="147">
                  <c:v>81.850000000000009</c:v>
                </c:pt>
                <c:pt idx="148">
                  <c:v>82.4</c:v>
                </c:pt>
                <c:pt idx="149">
                  <c:v>82.95</c:v>
                </c:pt>
                <c:pt idx="150">
                  <c:v>83.500000000000014</c:v>
                </c:pt>
                <c:pt idx="151">
                  <c:v>84.050000000000011</c:v>
                </c:pt>
                <c:pt idx="152">
                  <c:v>84.600000000000009</c:v>
                </c:pt>
                <c:pt idx="153">
                  <c:v>85.15</c:v>
                </c:pt>
                <c:pt idx="154">
                  <c:v>85.7</c:v>
                </c:pt>
                <c:pt idx="155">
                  <c:v>86.250000000000014</c:v>
                </c:pt>
                <c:pt idx="156">
                  <c:v>86.800000000000011</c:v>
                </c:pt>
                <c:pt idx="157">
                  <c:v>87.350000000000009</c:v>
                </c:pt>
                <c:pt idx="158">
                  <c:v>87.9</c:v>
                </c:pt>
                <c:pt idx="159">
                  <c:v>88.45</c:v>
                </c:pt>
                <c:pt idx="160">
                  <c:v>89.000000000000014</c:v>
                </c:pt>
                <c:pt idx="161">
                  <c:v>89.550000000000011</c:v>
                </c:pt>
                <c:pt idx="162">
                  <c:v>90.100000000000009</c:v>
                </c:pt>
                <c:pt idx="163">
                  <c:v>90.65</c:v>
                </c:pt>
                <c:pt idx="164">
                  <c:v>91.2</c:v>
                </c:pt>
                <c:pt idx="165">
                  <c:v>91.750000000000014</c:v>
                </c:pt>
                <c:pt idx="166">
                  <c:v>92.300000000000011</c:v>
                </c:pt>
                <c:pt idx="167">
                  <c:v>92.850000000000009</c:v>
                </c:pt>
                <c:pt idx="168">
                  <c:v>93.4</c:v>
                </c:pt>
                <c:pt idx="169">
                  <c:v>93.95</c:v>
                </c:pt>
                <c:pt idx="170">
                  <c:v>94.500000000000014</c:v>
                </c:pt>
                <c:pt idx="171">
                  <c:v>95.050000000000011</c:v>
                </c:pt>
                <c:pt idx="172">
                  <c:v>95.600000000000009</c:v>
                </c:pt>
                <c:pt idx="173">
                  <c:v>96.15</c:v>
                </c:pt>
                <c:pt idx="174">
                  <c:v>96.7</c:v>
                </c:pt>
                <c:pt idx="175">
                  <c:v>97.250000000000014</c:v>
                </c:pt>
                <c:pt idx="176">
                  <c:v>97.800000000000011</c:v>
                </c:pt>
                <c:pt idx="177">
                  <c:v>98.350000000000009</c:v>
                </c:pt>
                <c:pt idx="178">
                  <c:v>98.9</c:v>
                </c:pt>
                <c:pt idx="179">
                  <c:v>99.45</c:v>
                </c:pt>
                <c:pt idx="180">
                  <c:v>100.00000000000001</c:v>
                </c:pt>
              </c:numCache>
            </c:numRef>
          </c:yVal>
          <c:smooth val="0"/>
        </c:ser>
        <c:dLbls>
          <c:showLegendKey val="0"/>
          <c:showVal val="0"/>
          <c:showCatName val="0"/>
          <c:showSerName val="0"/>
          <c:showPercent val="0"/>
          <c:showBubbleSize val="0"/>
        </c:dLbls>
        <c:axId val="154541440"/>
        <c:axId val="154555904"/>
      </c:scatterChart>
      <c:valAx>
        <c:axId val="154541440"/>
        <c:scaling>
          <c:orientation val="minMax"/>
          <c:max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Porcentagem da população com acesso à água potável</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54555904"/>
        <c:crosses val="autoZero"/>
        <c:crossBetween val="midCat"/>
        <c:majorUnit val="10"/>
      </c:valAx>
      <c:valAx>
        <c:axId val="154555904"/>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Índice</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54541440"/>
        <c:crosses val="autoZero"/>
        <c:crossBetween val="midCat"/>
      </c:valAx>
      <c:spPr>
        <a:noFill/>
        <a:ln>
          <a:noFill/>
        </a:ln>
        <a:effectLst/>
      </c:spPr>
    </c:plotArea>
    <c:plotVisOnly val="1"/>
    <c:dispBlanksAs val="gap"/>
    <c:showDLblsOverMax val="0"/>
  </c:chart>
  <c:spPr>
    <a:solidFill>
      <a:schemeClr val="bg1"/>
    </a:solidFill>
    <a:ln>
      <a:noFill/>
    </a:ln>
    <a:effectLst/>
  </c:spPr>
  <c:txPr>
    <a:bodyPr/>
    <a:lstStyle/>
    <a:p>
      <a:pPr>
        <a:defRPr/>
      </a:pPr>
      <a:endParaRPr lang="pt-B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2C33B0C4-98E8-47FB-B751-28237032FAB3}" type="datetimeFigureOut">
              <a:rPr lang="pt-BR" smtClean="0"/>
              <a:pPr/>
              <a:t>23/10/2015</a:t>
            </a:fld>
            <a:endParaRPr lang="pt-BR"/>
          </a:p>
        </p:txBody>
      </p:sp>
      <p:sp>
        <p:nvSpPr>
          <p:cNvPr id="4" name="Espaço Reservado para Imagem de Slide 3"/>
          <p:cNvSpPr>
            <a:spLocks noGrp="1" noRot="1" noChangeAspect="1"/>
          </p:cNvSpPr>
          <p:nvPr>
            <p:ph type="sldImg" idx="2"/>
          </p:nvPr>
        </p:nvSpPr>
        <p:spPr>
          <a:xfrm>
            <a:off x="1852613" y="739775"/>
            <a:ext cx="3030537" cy="3700463"/>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73577" y="4686499"/>
            <a:ext cx="5388610" cy="4439841"/>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D0F4A3B4-3338-47CD-B0CB-CE5C84DFEC64}" type="slidenum">
              <a:rPr lang="pt-BR" smtClean="0"/>
              <a:pPr/>
              <a:t>‹nº›</a:t>
            </a:fld>
            <a:endParaRPr lang="pt-BR"/>
          </a:p>
        </p:txBody>
      </p:sp>
    </p:spTree>
    <p:extLst>
      <p:ext uri="{BB962C8B-B14F-4D97-AF65-F5344CB8AC3E}">
        <p14:creationId xmlns:p14="http://schemas.microsoft.com/office/powerpoint/2010/main" val="2634152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0F4A3B4-3338-47CD-B0CB-CE5C84DFEC64}" type="slidenum">
              <a:rPr lang="pt-BR" smtClean="0"/>
              <a:pPr/>
              <a:t>1</a:t>
            </a:fld>
            <a:endParaRPr lang="pt-BR"/>
          </a:p>
        </p:txBody>
      </p:sp>
    </p:spTree>
    <p:extLst>
      <p:ext uri="{BB962C8B-B14F-4D97-AF65-F5344CB8AC3E}">
        <p14:creationId xmlns:p14="http://schemas.microsoft.com/office/powerpoint/2010/main" val="3205091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2700338" y="13645579"/>
            <a:ext cx="30603825" cy="9415646"/>
          </a:xfrm>
        </p:spPr>
        <p:txBody>
          <a:bodyPr/>
          <a:lstStyle/>
          <a:p>
            <a:r>
              <a:rPr lang="pt-BR" smtClean="0"/>
              <a:t>Clique para editar o título mestre</a:t>
            </a:r>
            <a:endParaRPr lang="pt-BR"/>
          </a:p>
        </p:txBody>
      </p:sp>
      <p:sp>
        <p:nvSpPr>
          <p:cNvPr id="3" name="Subtítulo 2"/>
          <p:cNvSpPr>
            <a:spLocks noGrp="1"/>
          </p:cNvSpPr>
          <p:nvPr>
            <p:ph type="subTitle" idx="1"/>
          </p:nvPr>
        </p:nvSpPr>
        <p:spPr>
          <a:xfrm>
            <a:off x="5400675" y="24891471"/>
            <a:ext cx="25203150" cy="11225565"/>
          </a:xfrm>
        </p:spPr>
        <p:txBody>
          <a:bodyPr/>
          <a:lstStyle>
            <a:lvl1pPr marL="0" indent="0" algn="ctr">
              <a:buNone/>
              <a:defRPr>
                <a:solidFill>
                  <a:schemeClr val="tx1">
                    <a:tint val="75000"/>
                  </a:schemeClr>
                </a:solidFill>
              </a:defRPr>
            </a:lvl1pPr>
            <a:lvl2pPr marL="2282570" indent="0" algn="ctr">
              <a:buNone/>
              <a:defRPr>
                <a:solidFill>
                  <a:schemeClr val="tx1">
                    <a:tint val="75000"/>
                  </a:schemeClr>
                </a:solidFill>
              </a:defRPr>
            </a:lvl2pPr>
            <a:lvl3pPr marL="4565140" indent="0" algn="ctr">
              <a:buNone/>
              <a:defRPr>
                <a:solidFill>
                  <a:schemeClr val="tx1">
                    <a:tint val="75000"/>
                  </a:schemeClr>
                </a:solidFill>
              </a:defRPr>
            </a:lvl3pPr>
            <a:lvl4pPr marL="6847715" indent="0" algn="ctr">
              <a:buNone/>
              <a:defRPr>
                <a:solidFill>
                  <a:schemeClr val="tx1">
                    <a:tint val="75000"/>
                  </a:schemeClr>
                </a:solidFill>
              </a:defRPr>
            </a:lvl4pPr>
            <a:lvl5pPr marL="9130286" indent="0" algn="ctr">
              <a:buNone/>
              <a:defRPr>
                <a:solidFill>
                  <a:schemeClr val="tx1">
                    <a:tint val="75000"/>
                  </a:schemeClr>
                </a:solidFill>
              </a:defRPr>
            </a:lvl5pPr>
            <a:lvl6pPr marL="11412856" indent="0" algn="ctr">
              <a:buNone/>
              <a:defRPr>
                <a:solidFill>
                  <a:schemeClr val="tx1">
                    <a:tint val="75000"/>
                  </a:schemeClr>
                </a:solidFill>
              </a:defRPr>
            </a:lvl6pPr>
            <a:lvl7pPr marL="13695426" indent="0" algn="ctr">
              <a:buNone/>
              <a:defRPr>
                <a:solidFill>
                  <a:schemeClr val="tx1">
                    <a:tint val="75000"/>
                  </a:schemeClr>
                </a:solidFill>
              </a:defRPr>
            </a:lvl7pPr>
            <a:lvl8pPr marL="15977996" indent="0" algn="ctr">
              <a:buNone/>
              <a:defRPr>
                <a:solidFill>
                  <a:schemeClr val="tx1">
                    <a:tint val="75000"/>
                  </a:schemeClr>
                </a:solidFill>
              </a:defRPr>
            </a:lvl8pPr>
            <a:lvl9pPr marL="18260566"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BAEFAA6D-6BC2-44DA-BA7B-BC7FB6081890}" type="datetimeFigureOut">
              <a:rPr lang="pt-BR" smtClean="0"/>
              <a:pPr/>
              <a:t>23/10/2015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53DA901-D2AF-4C7D-ABCC-D7460A619012}" type="slidenum">
              <a:rPr lang="pt-BR" smtClean="0"/>
              <a:pPr/>
              <a:t>‹nº›</a:t>
            </a:fld>
            <a:endParaRPr lang="pt-BR"/>
          </a:p>
        </p:txBody>
      </p:sp>
    </p:spTree>
    <p:extLst>
      <p:ext uri="{BB962C8B-B14F-4D97-AF65-F5344CB8AC3E}">
        <p14:creationId xmlns:p14="http://schemas.microsoft.com/office/powerpoint/2010/main" val="564127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BAEFAA6D-6BC2-44DA-BA7B-BC7FB6081890}" type="datetimeFigureOut">
              <a:rPr lang="pt-BR" smtClean="0"/>
              <a:pPr/>
              <a:t>23/10/2015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53DA901-D2AF-4C7D-ABCC-D7460A619012}" type="slidenum">
              <a:rPr lang="pt-BR" smtClean="0"/>
              <a:pPr/>
              <a:t>‹nº›</a:t>
            </a:fld>
            <a:endParaRPr lang="pt-BR"/>
          </a:p>
        </p:txBody>
      </p:sp>
    </p:spTree>
    <p:extLst>
      <p:ext uri="{BB962C8B-B14F-4D97-AF65-F5344CB8AC3E}">
        <p14:creationId xmlns:p14="http://schemas.microsoft.com/office/powerpoint/2010/main" val="3767059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02781598" y="11266238"/>
            <a:ext cx="31897735" cy="240058310"/>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7088386" y="11266238"/>
            <a:ext cx="95093137" cy="240058310"/>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BAEFAA6D-6BC2-44DA-BA7B-BC7FB6081890}" type="datetimeFigureOut">
              <a:rPr lang="pt-BR" smtClean="0"/>
              <a:pPr/>
              <a:t>23/10/2015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53DA901-D2AF-4C7D-ABCC-D7460A619012}" type="slidenum">
              <a:rPr lang="pt-BR" smtClean="0"/>
              <a:pPr/>
              <a:t>‹nº›</a:t>
            </a:fld>
            <a:endParaRPr lang="pt-BR"/>
          </a:p>
        </p:txBody>
      </p:sp>
    </p:spTree>
    <p:extLst>
      <p:ext uri="{BB962C8B-B14F-4D97-AF65-F5344CB8AC3E}">
        <p14:creationId xmlns:p14="http://schemas.microsoft.com/office/powerpoint/2010/main" val="135863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BAEFAA6D-6BC2-44DA-BA7B-BC7FB6081890}" type="datetimeFigureOut">
              <a:rPr lang="pt-BR" smtClean="0"/>
              <a:pPr/>
              <a:t>23/10/2015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53DA901-D2AF-4C7D-ABCC-D7460A619012}" type="slidenum">
              <a:rPr lang="pt-BR" smtClean="0"/>
              <a:pPr/>
              <a:t>‹nº›</a:t>
            </a:fld>
            <a:endParaRPr lang="pt-BR"/>
          </a:p>
        </p:txBody>
      </p:sp>
    </p:spTree>
    <p:extLst>
      <p:ext uri="{BB962C8B-B14F-4D97-AF65-F5344CB8AC3E}">
        <p14:creationId xmlns:p14="http://schemas.microsoft.com/office/powerpoint/2010/main" val="2894418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2844107" y="28226612"/>
            <a:ext cx="30603825" cy="8724216"/>
          </a:xfrm>
        </p:spPr>
        <p:txBody>
          <a:bodyPr anchor="t"/>
          <a:lstStyle>
            <a:lvl1pPr algn="l">
              <a:defRPr sz="20000" b="1" cap="all"/>
            </a:lvl1pPr>
          </a:lstStyle>
          <a:p>
            <a:r>
              <a:rPr lang="pt-BR" smtClean="0"/>
              <a:t>Clique para editar o título mestre</a:t>
            </a:r>
            <a:endParaRPr lang="pt-BR"/>
          </a:p>
        </p:txBody>
      </p:sp>
      <p:sp>
        <p:nvSpPr>
          <p:cNvPr id="3" name="Espaço Reservado para Texto 2"/>
          <p:cNvSpPr>
            <a:spLocks noGrp="1"/>
          </p:cNvSpPr>
          <p:nvPr>
            <p:ph type="body" idx="1"/>
          </p:nvPr>
        </p:nvSpPr>
        <p:spPr>
          <a:xfrm>
            <a:off x="2844107" y="18617775"/>
            <a:ext cx="30603825" cy="9608837"/>
          </a:xfrm>
        </p:spPr>
        <p:txBody>
          <a:bodyPr anchor="b"/>
          <a:lstStyle>
            <a:lvl1pPr marL="0" indent="0">
              <a:buNone/>
              <a:defRPr sz="10000">
                <a:solidFill>
                  <a:schemeClr val="tx1">
                    <a:tint val="75000"/>
                  </a:schemeClr>
                </a:solidFill>
              </a:defRPr>
            </a:lvl1pPr>
            <a:lvl2pPr marL="2282570" indent="0">
              <a:buNone/>
              <a:defRPr sz="9000">
                <a:solidFill>
                  <a:schemeClr val="tx1">
                    <a:tint val="75000"/>
                  </a:schemeClr>
                </a:solidFill>
              </a:defRPr>
            </a:lvl2pPr>
            <a:lvl3pPr marL="4565140" indent="0">
              <a:buNone/>
              <a:defRPr sz="8000">
                <a:solidFill>
                  <a:schemeClr val="tx1">
                    <a:tint val="75000"/>
                  </a:schemeClr>
                </a:solidFill>
              </a:defRPr>
            </a:lvl3pPr>
            <a:lvl4pPr marL="6847715" indent="0">
              <a:buNone/>
              <a:defRPr sz="7000">
                <a:solidFill>
                  <a:schemeClr val="tx1">
                    <a:tint val="75000"/>
                  </a:schemeClr>
                </a:solidFill>
              </a:defRPr>
            </a:lvl4pPr>
            <a:lvl5pPr marL="9130286" indent="0">
              <a:buNone/>
              <a:defRPr sz="7000">
                <a:solidFill>
                  <a:schemeClr val="tx1">
                    <a:tint val="75000"/>
                  </a:schemeClr>
                </a:solidFill>
              </a:defRPr>
            </a:lvl5pPr>
            <a:lvl6pPr marL="11412856" indent="0">
              <a:buNone/>
              <a:defRPr sz="7000">
                <a:solidFill>
                  <a:schemeClr val="tx1">
                    <a:tint val="75000"/>
                  </a:schemeClr>
                </a:solidFill>
              </a:defRPr>
            </a:lvl6pPr>
            <a:lvl7pPr marL="13695426" indent="0">
              <a:buNone/>
              <a:defRPr sz="7000">
                <a:solidFill>
                  <a:schemeClr val="tx1">
                    <a:tint val="75000"/>
                  </a:schemeClr>
                </a:solidFill>
              </a:defRPr>
            </a:lvl7pPr>
            <a:lvl8pPr marL="15977996" indent="0">
              <a:buNone/>
              <a:defRPr sz="7000">
                <a:solidFill>
                  <a:schemeClr val="tx1">
                    <a:tint val="75000"/>
                  </a:schemeClr>
                </a:solidFill>
              </a:defRPr>
            </a:lvl8pPr>
            <a:lvl9pPr marL="18260566" indent="0">
              <a:buNone/>
              <a:defRPr sz="70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fld id="{BAEFAA6D-6BC2-44DA-BA7B-BC7FB6081890}" type="datetimeFigureOut">
              <a:rPr lang="pt-BR" smtClean="0"/>
              <a:pPr/>
              <a:t>23/10/2015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53DA901-D2AF-4C7D-ABCC-D7460A619012}" type="slidenum">
              <a:rPr lang="pt-BR" smtClean="0"/>
              <a:pPr/>
              <a:t>‹nº›</a:t>
            </a:fld>
            <a:endParaRPr lang="pt-BR"/>
          </a:p>
        </p:txBody>
      </p:sp>
    </p:spTree>
    <p:extLst>
      <p:ext uri="{BB962C8B-B14F-4D97-AF65-F5344CB8AC3E}">
        <p14:creationId xmlns:p14="http://schemas.microsoft.com/office/powerpoint/2010/main" val="313097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7088392" y="65645154"/>
            <a:ext cx="63495436" cy="185679394"/>
          </a:xfrm>
        </p:spPr>
        <p:txBody>
          <a:bodyPr/>
          <a:lstStyle>
            <a:lvl1pPr>
              <a:defRPr sz="14000"/>
            </a:lvl1pPr>
            <a:lvl2pPr>
              <a:defRPr sz="12000"/>
            </a:lvl2pPr>
            <a:lvl3pPr>
              <a:defRPr sz="10000"/>
            </a:lvl3pPr>
            <a:lvl4pPr>
              <a:defRPr sz="9000"/>
            </a:lvl4pPr>
            <a:lvl5pPr>
              <a:defRPr sz="9000"/>
            </a:lvl5pPr>
            <a:lvl6pPr>
              <a:defRPr sz="9000"/>
            </a:lvl6pPr>
            <a:lvl7pPr>
              <a:defRPr sz="9000"/>
            </a:lvl7pPr>
            <a:lvl8pPr>
              <a:defRPr sz="9000"/>
            </a:lvl8pPr>
            <a:lvl9pPr>
              <a:defRPr sz="9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71183903" y="65645154"/>
            <a:ext cx="63495436" cy="185679394"/>
          </a:xfrm>
        </p:spPr>
        <p:txBody>
          <a:bodyPr/>
          <a:lstStyle>
            <a:lvl1pPr>
              <a:defRPr sz="14000"/>
            </a:lvl1pPr>
            <a:lvl2pPr>
              <a:defRPr sz="12000"/>
            </a:lvl2pPr>
            <a:lvl3pPr>
              <a:defRPr sz="10000"/>
            </a:lvl3pPr>
            <a:lvl4pPr>
              <a:defRPr sz="9000"/>
            </a:lvl4pPr>
            <a:lvl5pPr>
              <a:defRPr sz="9000"/>
            </a:lvl5pPr>
            <a:lvl6pPr>
              <a:defRPr sz="9000"/>
            </a:lvl6pPr>
            <a:lvl7pPr>
              <a:defRPr sz="9000"/>
            </a:lvl7pPr>
            <a:lvl8pPr>
              <a:defRPr sz="9000"/>
            </a:lvl8pPr>
            <a:lvl9pPr>
              <a:defRPr sz="9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BAEFAA6D-6BC2-44DA-BA7B-BC7FB6081890}" type="datetimeFigureOut">
              <a:rPr lang="pt-BR" smtClean="0"/>
              <a:pPr/>
              <a:t>23/10/2015</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D53DA901-D2AF-4C7D-ABCC-D7460A619012}" type="slidenum">
              <a:rPr lang="pt-BR" smtClean="0"/>
              <a:pPr/>
              <a:t>‹nº›</a:t>
            </a:fld>
            <a:endParaRPr lang="pt-BR"/>
          </a:p>
        </p:txBody>
      </p:sp>
    </p:spTree>
    <p:extLst>
      <p:ext uri="{BB962C8B-B14F-4D97-AF65-F5344CB8AC3E}">
        <p14:creationId xmlns:p14="http://schemas.microsoft.com/office/powerpoint/2010/main" val="759589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1800225" y="1759082"/>
            <a:ext cx="32404050" cy="7321021"/>
          </a:xfrm>
        </p:spPr>
        <p:txBody>
          <a:bodyPr/>
          <a:lstStyle>
            <a:lvl1pPr>
              <a:defRPr/>
            </a:lvl1pPr>
          </a:lstStyle>
          <a:p>
            <a:r>
              <a:rPr lang="pt-BR" smtClean="0"/>
              <a:t>Clique para editar o título mestre</a:t>
            </a:r>
            <a:endParaRPr lang="pt-BR"/>
          </a:p>
        </p:txBody>
      </p:sp>
      <p:sp>
        <p:nvSpPr>
          <p:cNvPr id="3" name="Espaço Reservado para Texto 2"/>
          <p:cNvSpPr>
            <a:spLocks noGrp="1"/>
          </p:cNvSpPr>
          <p:nvPr>
            <p:ph type="body" idx="1"/>
          </p:nvPr>
        </p:nvSpPr>
        <p:spPr>
          <a:xfrm>
            <a:off x="1800225" y="9832541"/>
            <a:ext cx="15908240" cy="4097735"/>
          </a:xfrm>
        </p:spPr>
        <p:txBody>
          <a:bodyPr anchor="b"/>
          <a:lstStyle>
            <a:lvl1pPr marL="0" indent="0">
              <a:buNone/>
              <a:defRPr sz="12000" b="1"/>
            </a:lvl1pPr>
            <a:lvl2pPr marL="2282570" indent="0">
              <a:buNone/>
              <a:defRPr sz="10000" b="1"/>
            </a:lvl2pPr>
            <a:lvl3pPr marL="4565140" indent="0">
              <a:buNone/>
              <a:defRPr sz="9000" b="1"/>
            </a:lvl3pPr>
            <a:lvl4pPr marL="6847715" indent="0">
              <a:buNone/>
              <a:defRPr sz="8000" b="1"/>
            </a:lvl4pPr>
            <a:lvl5pPr marL="9130286" indent="0">
              <a:buNone/>
              <a:defRPr sz="8000" b="1"/>
            </a:lvl5pPr>
            <a:lvl6pPr marL="11412856" indent="0">
              <a:buNone/>
              <a:defRPr sz="8000" b="1"/>
            </a:lvl6pPr>
            <a:lvl7pPr marL="13695426" indent="0">
              <a:buNone/>
              <a:defRPr sz="8000" b="1"/>
            </a:lvl7pPr>
            <a:lvl8pPr marL="15977996" indent="0">
              <a:buNone/>
              <a:defRPr sz="8000" b="1"/>
            </a:lvl8pPr>
            <a:lvl9pPr marL="18260566" indent="0">
              <a:buNone/>
              <a:defRPr sz="8000" b="1"/>
            </a:lvl9pPr>
          </a:lstStyle>
          <a:p>
            <a:pPr lvl="0"/>
            <a:r>
              <a:rPr lang="pt-BR" smtClean="0"/>
              <a:t>Clique para editar o texto mestre</a:t>
            </a:r>
          </a:p>
        </p:txBody>
      </p:sp>
      <p:sp>
        <p:nvSpPr>
          <p:cNvPr id="4" name="Espaço Reservado para Conteúdo 3"/>
          <p:cNvSpPr>
            <a:spLocks noGrp="1"/>
          </p:cNvSpPr>
          <p:nvPr>
            <p:ph sz="half" idx="2"/>
          </p:nvPr>
        </p:nvSpPr>
        <p:spPr>
          <a:xfrm>
            <a:off x="1800225" y="13930276"/>
            <a:ext cx="15908240" cy="25308366"/>
          </a:xfrm>
        </p:spPr>
        <p:txBody>
          <a:bodyPr/>
          <a:lstStyle>
            <a:lvl1pPr>
              <a:defRPr sz="12000"/>
            </a:lvl1pPr>
            <a:lvl2pPr>
              <a:defRPr sz="10000"/>
            </a:lvl2pPr>
            <a:lvl3pPr>
              <a:defRPr sz="9000"/>
            </a:lvl3pPr>
            <a:lvl4pPr>
              <a:defRPr sz="8000"/>
            </a:lvl4pPr>
            <a:lvl5pPr>
              <a:defRPr sz="8000"/>
            </a:lvl5pPr>
            <a:lvl6pPr>
              <a:defRPr sz="8000"/>
            </a:lvl6pPr>
            <a:lvl7pPr>
              <a:defRPr sz="8000"/>
            </a:lvl7pPr>
            <a:lvl8pPr>
              <a:defRPr sz="8000"/>
            </a:lvl8pPr>
            <a:lvl9pPr>
              <a:defRPr sz="8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18289792" y="9832541"/>
            <a:ext cx="15914489" cy="4097735"/>
          </a:xfrm>
        </p:spPr>
        <p:txBody>
          <a:bodyPr anchor="b"/>
          <a:lstStyle>
            <a:lvl1pPr marL="0" indent="0">
              <a:buNone/>
              <a:defRPr sz="12000" b="1"/>
            </a:lvl1pPr>
            <a:lvl2pPr marL="2282570" indent="0">
              <a:buNone/>
              <a:defRPr sz="10000" b="1"/>
            </a:lvl2pPr>
            <a:lvl3pPr marL="4565140" indent="0">
              <a:buNone/>
              <a:defRPr sz="9000" b="1"/>
            </a:lvl3pPr>
            <a:lvl4pPr marL="6847715" indent="0">
              <a:buNone/>
              <a:defRPr sz="8000" b="1"/>
            </a:lvl4pPr>
            <a:lvl5pPr marL="9130286" indent="0">
              <a:buNone/>
              <a:defRPr sz="8000" b="1"/>
            </a:lvl5pPr>
            <a:lvl6pPr marL="11412856" indent="0">
              <a:buNone/>
              <a:defRPr sz="8000" b="1"/>
            </a:lvl6pPr>
            <a:lvl7pPr marL="13695426" indent="0">
              <a:buNone/>
              <a:defRPr sz="8000" b="1"/>
            </a:lvl7pPr>
            <a:lvl8pPr marL="15977996" indent="0">
              <a:buNone/>
              <a:defRPr sz="8000" b="1"/>
            </a:lvl8pPr>
            <a:lvl9pPr marL="18260566" indent="0">
              <a:buNone/>
              <a:defRPr sz="8000" b="1"/>
            </a:lvl9pPr>
          </a:lstStyle>
          <a:p>
            <a:pPr lvl="0"/>
            <a:r>
              <a:rPr lang="pt-BR" smtClean="0"/>
              <a:t>Clique para editar o texto mestre</a:t>
            </a:r>
          </a:p>
        </p:txBody>
      </p:sp>
      <p:sp>
        <p:nvSpPr>
          <p:cNvPr id="6" name="Espaço Reservado para Conteúdo 5"/>
          <p:cNvSpPr>
            <a:spLocks noGrp="1"/>
          </p:cNvSpPr>
          <p:nvPr>
            <p:ph sz="quarter" idx="4"/>
          </p:nvPr>
        </p:nvSpPr>
        <p:spPr>
          <a:xfrm>
            <a:off x="18289792" y="13930276"/>
            <a:ext cx="15914489" cy="25308366"/>
          </a:xfrm>
        </p:spPr>
        <p:txBody>
          <a:bodyPr/>
          <a:lstStyle>
            <a:lvl1pPr>
              <a:defRPr sz="12000"/>
            </a:lvl1pPr>
            <a:lvl2pPr>
              <a:defRPr sz="10000"/>
            </a:lvl2pPr>
            <a:lvl3pPr>
              <a:defRPr sz="9000"/>
            </a:lvl3pPr>
            <a:lvl4pPr>
              <a:defRPr sz="8000"/>
            </a:lvl4pPr>
            <a:lvl5pPr>
              <a:defRPr sz="8000"/>
            </a:lvl5pPr>
            <a:lvl6pPr>
              <a:defRPr sz="8000"/>
            </a:lvl6pPr>
            <a:lvl7pPr>
              <a:defRPr sz="8000"/>
            </a:lvl7pPr>
            <a:lvl8pPr>
              <a:defRPr sz="8000"/>
            </a:lvl8pPr>
            <a:lvl9pPr>
              <a:defRPr sz="8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BAEFAA6D-6BC2-44DA-BA7B-BC7FB6081890}" type="datetimeFigureOut">
              <a:rPr lang="pt-BR" smtClean="0"/>
              <a:pPr/>
              <a:t>23/10/2015</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D53DA901-D2AF-4C7D-ABCC-D7460A619012}" type="slidenum">
              <a:rPr lang="pt-BR" smtClean="0"/>
              <a:pPr/>
              <a:t>‹nº›</a:t>
            </a:fld>
            <a:endParaRPr lang="pt-BR"/>
          </a:p>
        </p:txBody>
      </p:sp>
    </p:spTree>
    <p:extLst>
      <p:ext uri="{BB962C8B-B14F-4D97-AF65-F5344CB8AC3E}">
        <p14:creationId xmlns:p14="http://schemas.microsoft.com/office/powerpoint/2010/main" val="2287797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BAEFAA6D-6BC2-44DA-BA7B-BC7FB6081890}" type="datetimeFigureOut">
              <a:rPr lang="pt-BR" smtClean="0"/>
              <a:pPr/>
              <a:t>23/10/2015</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D53DA901-D2AF-4C7D-ABCC-D7460A619012}" type="slidenum">
              <a:rPr lang="pt-BR" smtClean="0"/>
              <a:pPr/>
              <a:t>‹nº›</a:t>
            </a:fld>
            <a:endParaRPr lang="pt-BR"/>
          </a:p>
        </p:txBody>
      </p:sp>
    </p:spTree>
    <p:extLst>
      <p:ext uri="{BB962C8B-B14F-4D97-AF65-F5344CB8AC3E}">
        <p14:creationId xmlns:p14="http://schemas.microsoft.com/office/powerpoint/2010/main" val="1275486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BAEFAA6D-6BC2-44DA-BA7B-BC7FB6081890}" type="datetimeFigureOut">
              <a:rPr lang="pt-BR" smtClean="0"/>
              <a:pPr/>
              <a:t>23/10/2015</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D53DA901-D2AF-4C7D-ABCC-D7460A619012}" type="slidenum">
              <a:rPr lang="pt-BR" smtClean="0"/>
              <a:pPr/>
              <a:t>‹nº›</a:t>
            </a:fld>
            <a:endParaRPr lang="pt-BR"/>
          </a:p>
        </p:txBody>
      </p:sp>
    </p:spTree>
    <p:extLst>
      <p:ext uri="{BB962C8B-B14F-4D97-AF65-F5344CB8AC3E}">
        <p14:creationId xmlns:p14="http://schemas.microsoft.com/office/powerpoint/2010/main" val="1955629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800227" y="1748910"/>
            <a:ext cx="11845232" cy="7443038"/>
          </a:xfrm>
        </p:spPr>
        <p:txBody>
          <a:bodyPr anchor="b"/>
          <a:lstStyle>
            <a:lvl1pPr algn="l">
              <a:defRPr sz="10000" b="1"/>
            </a:lvl1pPr>
          </a:lstStyle>
          <a:p>
            <a:r>
              <a:rPr lang="pt-BR" smtClean="0"/>
              <a:t>Clique para editar o título mestre</a:t>
            </a:r>
            <a:endParaRPr lang="pt-BR"/>
          </a:p>
        </p:txBody>
      </p:sp>
      <p:sp>
        <p:nvSpPr>
          <p:cNvPr id="3" name="Espaço Reservado para Conteúdo 2"/>
          <p:cNvSpPr>
            <a:spLocks noGrp="1"/>
          </p:cNvSpPr>
          <p:nvPr>
            <p:ph idx="1"/>
          </p:nvPr>
        </p:nvSpPr>
        <p:spPr>
          <a:xfrm>
            <a:off x="14076759" y="1748920"/>
            <a:ext cx="20127516" cy="37489731"/>
          </a:xfrm>
        </p:spPr>
        <p:txBody>
          <a:bodyPr/>
          <a:lstStyle>
            <a:lvl1pPr>
              <a:defRPr sz="16000"/>
            </a:lvl1pPr>
            <a:lvl2pPr>
              <a:defRPr sz="14000"/>
            </a:lvl2pPr>
            <a:lvl3pPr>
              <a:defRPr sz="12000"/>
            </a:lvl3pPr>
            <a:lvl4pPr>
              <a:defRPr sz="10000"/>
            </a:lvl4pPr>
            <a:lvl5pPr>
              <a:defRPr sz="10000"/>
            </a:lvl5pPr>
            <a:lvl6pPr>
              <a:defRPr sz="10000"/>
            </a:lvl6pPr>
            <a:lvl7pPr>
              <a:defRPr sz="10000"/>
            </a:lvl7pPr>
            <a:lvl8pPr>
              <a:defRPr sz="10000"/>
            </a:lvl8pPr>
            <a:lvl9pPr>
              <a:defRPr sz="10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1800227" y="9191958"/>
            <a:ext cx="11845232" cy="30046693"/>
          </a:xfrm>
        </p:spPr>
        <p:txBody>
          <a:bodyPr/>
          <a:lstStyle>
            <a:lvl1pPr marL="0" indent="0">
              <a:buNone/>
              <a:defRPr sz="7000"/>
            </a:lvl1pPr>
            <a:lvl2pPr marL="2282570" indent="0">
              <a:buNone/>
              <a:defRPr sz="6000"/>
            </a:lvl2pPr>
            <a:lvl3pPr marL="4565140" indent="0">
              <a:buNone/>
              <a:defRPr sz="5000"/>
            </a:lvl3pPr>
            <a:lvl4pPr marL="6847715" indent="0">
              <a:buNone/>
              <a:defRPr sz="4500"/>
            </a:lvl4pPr>
            <a:lvl5pPr marL="9130286" indent="0">
              <a:buNone/>
              <a:defRPr sz="4500"/>
            </a:lvl5pPr>
            <a:lvl6pPr marL="11412856" indent="0">
              <a:buNone/>
              <a:defRPr sz="4500"/>
            </a:lvl6pPr>
            <a:lvl7pPr marL="13695426" indent="0">
              <a:buNone/>
              <a:defRPr sz="4500"/>
            </a:lvl7pPr>
            <a:lvl8pPr marL="15977996" indent="0">
              <a:buNone/>
              <a:defRPr sz="4500"/>
            </a:lvl8pPr>
            <a:lvl9pPr marL="18260566" indent="0">
              <a:buNone/>
              <a:defRPr sz="45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BAEFAA6D-6BC2-44DA-BA7B-BC7FB6081890}" type="datetimeFigureOut">
              <a:rPr lang="pt-BR" smtClean="0"/>
              <a:pPr/>
              <a:t>23/10/2015</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D53DA901-D2AF-4C7D-ABCC-D7460A619012}" type="slidenum">
              <a:rPr lang="pt-BR" smtClean="0"/>
              <a:pPr/>
              <a:t>‹nº›</a:t>
            </a:fld>
            <a:endParaRPr lang="pt-BR"/>
          </a:p>
        </p:txBody>
      </p:sp>
    </p:spTree>
    <p:extLst>
      <p:ext uri="{BB962C8B-B14F-4D97-AF65-F5344CB8AC3E}">
        <p14:creationId xmlns:p14="http://schemas.microsoft.com/office/powerpoint/2010/main" val="4117867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7057134" y="30748288"/>
            <a:ext cx="21602700" cy="3630009"/>
          </a:xfrm>
        </p:spPr>
        <p:txBody>
          <a:bodyPr anchor="b"/>
          <a:lstStyle>
            <a:lvl1pPr algn="l">
              <a:defRPr sz="10000" b="1"/>
            </a:lvl1pPr>
          </a:lstStyle>
          <a:p>
            <a:r>
              <a:rPr lang="pt-BR" smtClean="0"/>
              <a:t>Clique para editar o título mestre</a:t>
            </a:r>
            <a:endParaRPr lang="pt-BR"/>
          </a:p>
        </p:txBody>
      </p:sp>
      <p:sp>
        <p:nvSpPr>
          <p:cNvPr id="3" name="Espaço Reservado para Imagem 2"/>
          <p:cNvSpPr>
            <a:spLocks noGrp="1"/>
          </p:cNvSpPr>
          <p:nvPr>
            <p:ph type="pic" idx="1"/>
          </p:nvPr>
        </p:nvSpPr>
        <p:spPr>
          <a:xfrm>
            <a:off x="7057134" y="3924881"/>
            <a:ext cx="21602700" cy="26355675"/>
          </a:xfrm>
        </p:spPr>
        <p:txBody>
          <a:bodyPr/>
          <a:lstStyle>
            <a:lvl1pPr marL="0" indent="0">
              <a:buNone/>
              <a:defRPr sz="16000"/>
            </a:lvl1pPr>
            <a:lvl2pPr marL="2282570" indent="0">
              <a:buNone/>
              <a:defRPr sz="14000"/>
            </a:lvl2pPr>
            <a:lvl3pPr marL="4565140" indent="0">
              <a:buNone/>
              <a:defRPr sz="12000"/>
            </a:lvl3pPr>
            <a:lvl4pPr marL="6847715" indent="0">
              <a:buNone/>
              <a:defRPr sz="10000"/>
            </a:lvl4pPr>
            <a:lvl5pPr marL="9130286" indent="0">
              <a:buNone/>
              <a:defRPr sz="10000"/>
            </a:lvl5pPr>
            <a:lvl6pPr marL="11412856" indent="0">
              <a:buNone/>
              <a:defRPr sz="10000"/>
            </a:lvl6pPr>
            <a:lvl7pPr marL="13695426" indent="0">
              <a:buNone/>
              <a:defRPr sz="10000"/>
            </a:lvl7pPr>
            <a:lvl8pPr marL="15977996" indent="0">
              <a:buNone/>
              <a:defRPr sz="10000"/>
            </a:lvl8pPr>
            <a:lvl9pPr marL="18260566" indent="0">
              <a:buNone/>
              <a:defRPr sz="10000"/>
            </a:lvl9pPr>
          </a:lstStyle>
          <a:p>
            <a:endParaRPr lang="pt-BR"/>
          </a:p>
        </p:txBody>
      </p:sp>
      <p:sp>
        <p:nvSpPr>
          <p:cNvPr id="4" name="Espaço Reservado para Texto 3"/>
          <p:cNvSpPr>
            <a:spLocks noGrp="1"/>
          </p:cNvSpPr>
          <p:nvPr>
            <p:ph type="body" sz="half" idx="2"/>
          </p:nvPr>
        </p:nvSpPr>
        <p:spPr>
          <a:xfrm>
            <a:off x="7057134" y="34378297"/>
            <a:ext cx="21602700" cy="5155216"/>
          </a:xfrm>
        </p:spPr>
        <p:txBody>
          <a:bodyPr/>
          <a:lstStyle>
            <a:lvl1pPr marL="0" indent="0">
              <a:buNone/>
              <a:defRPr sz="7000"/>
            </a:lvl1pPr>
            <a:lvl2pPr marL="2282570" indent="0">
              <a:buNone/>
              <a:defRPr sz="6000"/>
            </a:lvl2pPr>
            <a:lvl3pPr marL="4565140" indent="0">
              <a:buNone/>
              <a:defRPr sz="5000"/>
            </a:lvl3pPr>
            <a:lvl4pPr marL="6847715" indent="0">
              <a:buNone/>
              <a:defRPr sz="4500"/>
            </a:lvl4pPr>
            <a:lvl5pPr marL="9130286" indent="0">
              <a:buNone/>
              <a:defRPr sz="4500"/>
            </a:lvl5pPr>
            <a:lvl6pPr marL="11412856" indent="0">
              <a:buNone/>
              <a:defRPr sz="4500"/>
            </a:lvl6pPr>
            <a:lvl7pPr marL="13695426" indent="0">
              <a:buNone/>
              <a:defRPr sz="4500"/>
            </a:lvl7pPr>
            <a:lvl8pPr marL="15977996" indent="0">
              <a:buNone/>
              <a:defRPr sz="4500"/>
            </a:lvl8pPr>
            <a:lvl9pPr marL="18260566" indent="0">
              <a:buNone/>
              <a:defRPr sz="45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BAEFAA6D-6BC2-44DA-BA7B-BC7FB6081890}" type="datetimeFigureOut">
              <a:rPr lang="pt-BR" smtClean="0"/>
              <a:pPr/>
              <a:t>23/10/2015</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D53DA901-D2AF-4C7D-ABCC-D7460A619012}" type="slidenum">
              <a:rPr lang="pt-BR" smtClean="0"/>
              <a:pPr/>
              <a:t>‹nº›</a:t>
            </a:fld>
            <a:endParaRPr lang="pt-BR"/>
          </a:p>
        </p:txBody>
      </p:sp>
    </p:spTree>
    <p:extLst>
      <p:ext uri="{BB962C8B-B14F-4D97-AF65-F5344CB8AC3E}">
        <p14:creationId xmlns:p14="http://schemas.microsoft.com/office/powerpoint/2010/main" val="3355775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1800225" y="1759082"/>
            <a:ext cx="32404050" cy="7321021"/>
          </a:xfrm>
          <a:prstGeom prst="rect">
            <a:avLst/>
          </a:prstGeom>
        </p:spPr>
        <p:txBody>
          <a:bodyPr vert="horz" lIns="456513" tIns="228257" rIns="456513" bIns="228257"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1800225" y="10249432"/>
            <a:ext cx="32404050" cy="28989212"/>
          </a:xfrm>
          <a:prstGeom prst="rect">
            <a:avLst/>
          </a:prstGeom>
        </p:spPr>
        <p:txBody>
          <a:bodyPr vert="horz" lIns="456513" tIns="228257" rIns="456513" bIns="228257"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1800225" y="40713020"/>
            <a:ext cx="8401050" cy="2338659"/>
          </a:xfrm>
          <a:prstGeom prst="rect">
            <a:avLst/>
          </a:prstGeom>
        </p:spPr>
        <p:txBody>
          <a:bodyPr vert="horz" lIns="456513" tIns="228257" rIns="456513" bIns="228257" rtlCol="0" anchor="ctr"/>
          <a:lstStyle>
            <a:lvl1pPr algn="l">
              <a:defRPr sz="6000">
                <a:solidFill>
                  <a:schemeClr val="tx1">
                    <a:tint val="75000"/>
                  </a:schemeClr>
                </a:solidFill>
              </a:defRPr>
            </a:lvl1pPr>
          </a:lstStyle>
          <a:p>
            <a:fld id="{BAEFAA6D-6BC2-44DA-BA7B-BC7FB6081890}" type="datetimeFigureOut">
              <a:rPr lang="pt-BR" smtClean="0"/>
              <a:pPr/>
              <a:t>23/10/2015</a:t>
            </a:fld>
            <a:endParaRPr lang="pt-BR"/>
          </a:p>
        </p:txBody>
      </p:sp>
      <p:sp>
        <p:nvSpPr>
          <p:cNvPr id="5" name="Espaço Reservado para Rodapé 4"/>
          <p:cNvSpPr>
            <a:spLocks noGrp="1"/>
          </p:cNvSpPr>
          <p:nvPr>
            <p:ph type="ftr" sz="quarter" idx="3"/>
          </p:nvPr>
        </p:nvSpPr>
        <p:spPr>
          <a:xfrm>
            <a:off x="12301538" y="40713020"/>
            <a:ext cx="11401425" cy="2338659"/>
          </a:xfrm>
          <a:prstGeom prst="rect">
            <a:avLst/>
          </a:prstGeom>
        </p:spPr>
        <p:txBody>
          <a:bodyPr vert="horz" lIns="456513" tIns="228257" rIns="456513" bIns="228257" rtlCol="0" anchor="ctr"/>
          <a:lstStyle>
            <a:lvl1pPr algn="ctr">
              <a:defRPr sz="60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25803225" y="40713020"/>
            <a:ext cx="8401050" cy="2338659"/>
          </a:xfrm>
          <a:prstGeom prst="rect">
            <a:avLst/>
          </a:prstGeom>
        </p:spPr>
        <p:txBody>
          <a:bodyPr vert="horz" lIns="456513" tIns="228257" rIns="456513" bIns="228257" rtlCol="0" anchor="ctr"/>
          <a:lstStyle>
            <a:lvl1pPr algn="r">
              <a:defRPr sz="6000">
                <a:solidFill>
                  <a:schemeClr val="tx1">
                    <a:tint val="75000"/>
                  </a:schemeClr>
                </a:solidFill>
              </a:defRPr>
            </a:lvl1pPr>
          </a:lstStyle>
          <a:p>
            <a:fld id="{D53DA901-D2AF-4C7D-ABCC-D7460A619012}" type="slidenum">
              <a:rPr lang="pt-BR" smtClean="0"/>
              <a:pPr/>
              <a:t>‹nº›</a:t>
            </a:fld>
            <a:endParaRPr lang="pt-BR"/>
          </a:p>
        </p:txBody>
      </p:sp>
    </p:spTree>
    <p:extLst>
      <p:ext uri="{BB962C8B-B14F-4D97-AF65-F5344CB8AC3E}">
        <p14:creationId xmlns:p14="http://schemas.microsoft.com/office/powerpoint/2010/main" val="108894564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65140" rtl="0" eaLnBrk="1" latinLnBrk="0" hangingPunct="1">
        <a:spcBef>
          <a:spcPct val="0"/>
        </a:spcBef>
        <a:buNone/>
        <a:defRPr sz="22000" kern="1200">
          <a:solidFill>
            <a:schemeClr val="tx1"/>
          </a:solidFill>
          <a:latin typeface="+mj-lt"/>
          <a:ea typeface="+mj-ea"/>
          <a:cs typeface="+mj-cs"/>
        </a:defRPr>
      </a:lvl1pPr>
    </p:titleStyle>
    <p:bodyStyle>
      <a:lvl1pPr marL="1711926" indent="-1711926" algn="l" defTabSz="4565140" rtl="0" eaLnBrk="1" latinLnBrk="0" hangingPunct="1">
        <a:spcBef>
          <a:spcPct val="20000"/>
        </a:spcBef>
        <a:buFont typeface="Arial" panose="020B0604020202020204" pitchFamily="34" charset="0"/>
        <a:buChar char="•"/>
        <a:defRPr sz="16000" kern="1200">
          <a:solidFill>
            <a:schemeClr val="tx1"/>
          </a:solidFill>
          <a:latin typeface="+mn-lt"/>
          <a:ea typeface="+mn-ea"/>
          <a:cs typeface="+mn-cs"/>
        </a:defRPr>
      </a:lvl1pPr>
      <a:lvl2pPr marL="3709177" indent="-1426607" algn="l" defTabSz="4565140" rtl="0" eaLnBrk="1" latinLnBrk="0" hangingPunct="1">
        <a:spcBef>
          <a:spcPct val="20000"/>
        </a:spcBef>
        <a:buFont typeface="Arial" panose="020B0604020202020204" pitchFamily="34" charset="0"/>
        <a:buChar char="–"/>
        <a:defRPr sz="14000" kern="1200">
          <a:solidFill>
            <a:schemeClr val="tx1"/>
          </a:solidFill>
          <a:latin typeface="+mn-lt"/>
          <a:ea typeface="+mn-ea"/>
          <a:cs typeface="+mn-cs"/>
        </a:defRPr>
      </a:lvl2pPr>
      <a:lvl3pPr marL="5706428" indent="-1141288" algn="l" defTabSz="4565140" rtl="0" eaLnBrk="1" latinLnBrk="0" hangingPunct="1">
        <a:spcBef>
          <a:spcPct val="20000"/>
        </a:spcBef>
        <a:buFont typeface="Arial" panose="020B0604020202020204" pitchFamily="34" charset="0"/>
        <a:buChar char="•"/>
        <a:defRPr sz="12000" kern="1200">
          <a:solidFill>
            <a:schemeClr val="tx1"/>
          </a:solidFill>
          <a:latin typeface="+mn-lt"/>
          <a:ea typeface="+mn-ea"/>
          <a:cs typeface="+mn-cs"/>
        </a:defRPr>
      </a:lvl3pPr>
      <a:lvl4pPr marL="7988998" indent="-1141288" algn="l" defTabSz="4565140" rtl="0" eaLnBrk="1" latinLnBrk="0" hangingPunct="1">
        <a:spcBef>
          <a:spcPct val="20000"/>
        </a:spcBef>
        <a:buFont typeface="Arial" panose="020B0604020202020204" pitchFamily="34" charset="0"/>
        <a:buChar char="–"/>
        <a:defRPr sz="10000" kern="1200">
          <a:solidFill>
            <a:schemeClr val="tx1"/>
          </a:solidFill>
          <a:latin typeface="+mn-lt"/>
          <a:ea typeface="+mn-ea"/>
          <a:cs typeface="+mn-cs"/>
        </a:defRPr>
      </a:lvl4pPr>
      <a:lvl5pPr marL="10271568" indent="-1141288" algn="l" defTabSz="4565140" rtl="0" eaLnBrk="1" latinLnBrk="0" hangingPunct="1">
        <a:spcBef>
          <a:spcPct val="20000"/>
        </a:spcBef>
        <a:buFont typeface="Arial" panose="020B0604020202020204" pitchFamily="34" charset="0"/>
        <a:buChar char="»"/>
        <a:defRPr sz="10000" kern="1200">
          <a:solidFill>
            <a:schemeClr val="tx1"/>
          </a:solidFill>
          <a:latin typeface="+mn-lt"/>
          <a:ea typeface="+mn-ea"/>
          <a:cs typeface="+mn-cs"/>
        </a:defRPr>
      </a:lvl5pPr>
      <a:lvl6pPr marL="12554138" indent="-1141288" algn="l" defTabSz="4565140" rtl="0" eaLnBrk="1" latinLnBrk="0" hangingPunct="1">
        <a:spcBef>
          <a:spcPct val="20000"/>
        </a:spcBef>
        <a:buFont typeface="Arial" panose="020B0604020202020204" pitchFamily="34" charset="0"/>
        <a:buChar char="•"/>
        <a:defRPr sz="10000" kern="1200">
          <a:solidFill>
            <a:schemeClr val="tx1"/>
          </a:solidFill>
          <a:latin typeface="+mn-lt"/>
          <a:ea typeface="+mn-ea"/>
          <a:cs typeface="+mn-cs"/>
        </a:defRPr>
      </a:lvl6pPr>
      <a:lvl7pPr marL="14836713" indent="-1141288" algn="l" defTabSz="4565140" rtl="0" eaLnBrk="1" latinLnBrk="0" hangingPunct="1">
        <a:spcBef>
          <a:spcPct val="20000"/>
        </a:spcBef>
        <a:buFont typeface="Arial" panose="020B0604020202020204" pitchFamily="34" charset="0"/>
        <a:buChar char="•"/>
        <a:defRPr sz="10000" kern="1200">
          <a:solidFill>
            <a:schemeClr val="tx1"/>
          </a:solidFill>
          <a:latin typeface="+mn-lt"/>
          <a:ea typeface="+mn-ea"/>
          <a:cs typeface="+mn-cs"/>
        </a:defRPr>
      </a:lvl7pPr>
      <a:lvl8pPr marL="17119284" indent="-1141288" algn="l" defTabSz="4565140" rtl="0" eaLnBrk="1" latinLnBrk="0" hangingPunct="1">
        <a:spcBef>
          <a:spcPct val="20000"/>
        </a:spcBef>
        <a:buFont typeface="Arial" panose="020B0604020202020204" pitchFamily="34" charset="0"/>
        <a:buChar char="•"/>
        <a:defRPr sz="10000" kern="1200">
          <a:solidFill>
            <a:schemeClr val="tx1"/>
          </a:solidFill>
          <a:latin typeface="+mn-lt"/>
          <a:ea typeface="+mn-ea"/>
          <a:cs typeface="+mn-cs"/>
        </a:defRPr>
      </a:lvl8pPr>
      <a:lvl9pPr marL="19401854" indent="-1141288" algn="l" defTabSz="4565140" rtl="0" eaLnBrk="1" latinLnBrk="0" hangingPunct="1">
        <a:spcBef>
          <a:spcPct val="20000"/>
        </a:spcBef>
        <a:buFont typeface="Arial" panose="020B0604020202020204" pitchFamily="34" charset="0"/>
        <a:buChar char="•"/>
        <a:defRPr sz="10000" kern="1200">
          <a:solidFill>
            <a:schemeClr val="tx1"/>
          </a:solidFill>
          <a:latin typeface="+mn-lt"/>
          <a:ea typeface="+mn-ea"/>
          <a:cs typeface="+mn-cs"/>
        </a:defRPr>
      </a:lvl9pPr>
    </p:bodyStyle>
    <p:otherStyle>
      <a:defPPr>
        <a:defRPr lang="pt-BR"/>
      </a:defPPr>
      <a:lvl1pPr marL="0" algn="l" defTabSz="4565140" rtl="0" eaLnBrk="1" latinLnBrk="0" hangingPunct="1">
        <a:defRPr sz="9000" kern="1200">
          <a:solidFill>
            <a:schemeClr val="tx1"/>
          </a:solidFill>
          <a:latin typeface="+mn-lt"/>
          <a:ea typeface="+mn-ea"/>
          <a:cs typeface="+mn-cs"/>
        </a:defRPr>
      </a:lvl1pPr>
      <a:lvl2pPr marL="2282570" algn="l" defTabSz="4565140" rtl="0" eaLnBrk="1" latinLnBrk="0" hangingPunct="1">
        <a:defRPr sz="9000" kern="1200">
          <a:solidFill>
            <a:schemeClr val="tx1"/>
          </a:solidFill>
          <a:latin typeface="+mn-lt"/>
          <a:ea typeface="+mn-ea"/>
          <a:cs typeface="+mn-cs"/>
        </a:defRPr>
      </a:lvl2pPr>
      <a:lvl3pPr marL="4565140" algn="l" defTabSz="4565140" rtl="0" eaLnBrk="1" latinLnBrk="0" hangingPunct="1">
        <a:defRPr sz="9000" kern="1200">
          <a:solidFill>
            <a:schemeClr val="tx1"/>
          </a:solidFill>
          <a:latin typeface="+mn-lt"/>
          <a:ea typeface="+mn-ea"/>
          <a:cs typeface="+mn-cs"/>
        </a:defRPr>
      </a:lvl3pPr>
      <a:lvl4pPr marL="6847715" algn="l" defTabSz="4565140" rtl="0" eaLnBrk="1" latinLnBrk="0" hangingPunct="1">
        <a:defRPr sz="9000" kern="1200">
          <a:solidFill>
            <a:schemeClr val="tx1"/>
          </a:solidFill>
          <a:latin typeface="+mn-lt"/>
          <a:ea typeface="+mn-ea"/>
          <a:cs typeface="+mn-cs"/>
        </a:defRPr>
      </a:lvl4pPr>
      <a:lvl5pPr marL="9130286" algn="l" defTabSz="4565140" rtl="0" eaLnBrk="1" latinLnBrk="0" hangingPunct="1">
        <a:defRPr sz="9000" kern="1200">
          <a:solidFill>
            <a:schemeClr val="tx1"/>
          </a:solidFill>
          <a:latin typeface="+mn-lt"/>
          <a:ea typeface="+mn-ea"/>
          <a:cs typeface="+mn-cs"/>
        </a:defRPr>
      </a:lvl5pPr>
      <a:lvl6pPr marL="11412856" algn="l" defTabSz="4565140" rtl="0" eaLnBrk="1" latinLnBrk="0" hangingPunct="1">
        <a:defRPr sz="9000" kern="1200">
          <a:solidFill>
            <a:schemeClr val="tx1"/>
          </a:solidFill>
          <a:latin typeface="+mn-lt"/>
          <a:ea typeface="+mn-ea"/>
          <a:cs typeface="+mn-cs"/>
        </a:defRPr>
      </a:lvl6pPr>
      <a:lvl7pPr marL="13695426" algn="l" defTabSz="4565140" rtl="0" eaLnBrk="1" latinLnBrk="0" hangingPunct="1">
        <a:defRPr sz="9000" kern="1200">
          <a:solidFill>
            <a:schemeClr val="tx1"/>
          </a:solidFill>
          <a:latin typeface="+mn-lt"/>
          <a:ea typeface="+mn-ea"/>
          <a:cs typeface="+mn-cs"/>
        </a:defRPr>
      </a:lvl7pPr>
      <a:lvl8pPr marL="15977996" algn="l" defTabSz="4565140" rtl="0" eaLnBrk="1" latinLnBrk="0" hangingPunct="1">
        <a:defRPr sz="9000" kern="1200">
          <a:solidFill>
            <a:schemeClr val="tx1"/>
          </a:solidFill>
          <a:latin typeface="+mn-lt"/>
          <a:ea typeface="+mn-ea"/>
          <a:cs typeface="+mn-cs"/>
        </a:defRPr>
      </a:lvl8pPr>
      <a:lvl9pPr marL="18260566" algn="l" defTabSz="4565140" rtl="0" eaLnBrk="1" latinLnBrk="0" hangingPunct="1">
        <a:defRPr sz="9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8" Type="http://schemas.openxmlformats.org/officeDocument/2006/relationships/chart" Target="../charts/chart4.xml"/><Relationship Id="rId3" Type="http://schemas.openxmlformats.org/officeDocument/2006/relationships/image" Target="../media/image1.png"/><Relationship Id="rId21" Type="http://schemas.openxmlformats.org/officeDocument/2006/relationships/image" Target="../media/image10.jpeg"/><Relationship Id="rId7" Type="http://schemas.openxmlformats.org/officeDocument/2006/relationships/image" Target="../media/image4.png"/><Relationship Id="rId12" Type="http://schemas.openxmlformats.org/officeDocument/2006/relationships/image" Target="../media/image9.wmf"/><Relationship Id="rId17" Type="http://schemas.openxmlformats.org/officeDocument/2006/relationships/chart" Target="../charts/chart3.xml"/><Relationship Id="rId2" Type="http://schemas.openxmlformats.org/officeDocument/2006/relationships/notesSlide" Target="../notesSlides/notesSlide1.xml"/><Relationship Id="rId16" Type="http://schemas.openxmlformats.org/officeDocument/2006/relationships/chart" Target="../charts/chart2.xml"/><Relationship Id="rId20" Type="http://schemas.openxmlformats.org/officeDocument/2006/relationships/chart" Target="../charts/chart6.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jpeg"/><Relationship Id="rId15" Type="http://schemas.openxmlformats.org/officeDocument/2006/relationships/chart" Target="../charts/chart1.xml"/><Relationship Id="rId10" Type="http://schemas.openxmlformats.org/officeDocument/2006/relationships/image" Target="../media/image7.png"/><Relationship Id="rId19" Type="http://schemas.openxmlformats.org/officeDocument/2006/relationships/chart" Target="../charts/chart5.xml"/><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55000" contrast="-75000"/>
                    </a14:imgEffect>
                  </a14:imgLayer>
                </a14:imgProps>
              </a:ext>
            </a:extLst>
          </a:blip>
          <a:srcRect l="21064" r="24170"/>
          <a:stretch/>
        </p:blipFill>
        <p:spPr>
          <a:xfrm>
            <a:off x="-143765" y="-2869"/>
            <a:ext cx="36220023" cy="43926125"/>
          </a:xfrm>
          <a:prstGeom prst="rect">
            <a:avLst/>
          </a:prstGeom>
          <a:blipFill dpi="0" rotWithShape="1">
            <a:blip r:embed="rId5" cstate="print">
              <a:alphaModFix amt="35000"/>
            </a:blip>
            <a:srcRect/>
            <a:tile tx="0" ty="0" sx="100000" sy="100000" flip="none" algn="tl"/>
          </a:blipFill>
        </p:spPr>
      </p:pic>
      <p:sp>
        <p:nvSpPr>
          <p:cNvPr id="7" name="Retângulo 6"/>
          <p:cNvSpPr/>
          <p:nvPr/>
        </p:nvSpPr>
        <p:spPr>
          <a:xfrm>
            <a:off x="319097" y="6733628"/>
            <a:ext cx="35345310" cy="3703357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6600" dirty="0" smtClean="0"/>
          </a:p>
          <a:p>
            <a:endParaRPr lang="pt-BR" sz="6600" dirty="0"/>
          </a:p>
        </p:txBody>
      </p:sp>
      <p:sp>
        <p:nvSpPr>
          <p:cNvPr id="5" name="Retângulo 4"/>
          <p:cNvSpPr/>
          <p:nvPr/>
        </p:nvSpPr>
        <p:spPr>
          <a:xfrm>
            <a:off x="1800225" y="303961"/>
            <a:ext cx="32404050" cy="6127202"/>
          </a:xfrm>
          <a:prstGeom prst="rect">
            <a:avLst/>
          </a:prstGeom>
          <a:solidFill>
            <a:schemeClr val="tx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ítulo 2"/>
          <p:cNvSpPr>
            <a:spLocks noGrp="1"/>
          </p:cNvSpPr>
          <p:nvPr>
            <p:ph type="title"/>
          </p:nvPr>
        </p:nvSpPr>
        <p:spPr>
          <a:xfrm>
            <a:off x="3307232" y="-431426"/>
            <a:ext cx="29390033" cy="7321021"/>
          </a:xfrm>
        </p:spPr>
        <p:txBody>
          <a:bodyPr>
            <a:normAutofit/>
          </a:bodyPr>
          <a:lstStyle/>
          <a:p>
            <a:r>
              <a:rPr lang="pt-BR" sz="13300" dirty="0" smtClean="0">
                <a:solidFill>
                  <a:schemeClr val="bg1"/>
                </a:solidFill>
              </a:rPr>
              <a:t>Índice de Desenvolvimento Urbano</a:t>
            </a:r>
            <a:r>
              <a:rPr lang="pt-BR" sz="17800" dirty="0" smtClean="0">
                <a:solidFill>
                  <a:schemeClr val="bg1"/>
                </a:solidFill>
              </a:rPr>
              <a:t/>
            </a:r>
            <a:br>
              <a:rPr lang="pt-BR" sz="17800" dirty="0" smtClean="0">
                <a:solidFill>
                  <a:schemeClr val="bg1"/>
                </a:solidFill>
              </a:rPr>
            </a:br>
            <a:r>
              <a:rPr lang="pt-BR" sz="8900" dirty="0" smtClean="0">
                <a:solidFill>
                  <a:schemeClr val="bg1"/>
                </a:solidFill>
              </a:rPr>
              <a:t>Felipe Corrêa Dias Godoy &amp; Rodrigo Saldanha de Matos David</a:t>
            </a:r>
            <a:r>
              <a:rPr lang="pt-BR" sz="10000" dirty="0" smtClean="0">
                <a:solidFill>
                  <a:schemeClr val="bg1"/>
                </a:solidFill>
              </a:rPr>
              <a:t/>
            </a:r>
            <a:br>
              <a:rPr lang="pt-BR" sz="10000" dirty="0" smtClean="0">
                <a:solidFill>
                  <a:schemeClr val="bg1"/>
                </a:solidFill>
              </a:rPr>
            </a:br>
            <a:r>
              <a:rPr lang="pt-BR" sz="7800" dirty="0" smtClean="0">
                <a:solidFill>
                  <a:schemeClr val="bg1"/>
                </a:solidFill>
              </a:rPr>
              <a:t>Orientadora: Cássia Nogueira da Silva</a:t>
            </a:r>
            <a:br>
              <a:rPr lang="pt-BR" sz="7800" dirty="0" smtClean="0">
                <a:solidFill>
                  <a:schemeClr val="bg1"/>
                </a:solidFill>
              </a:rPr>
            </a:br>
            <a:r>
              <a:rPr lang="pt-BR" sz="7800" dirty="0" smtClean="0">
                <a:solidFill>
                  <a:schemeClr val="bg1"/>
                </a:solidFill>
              </a:rPr>
              <a:t>Coorientadora: Sandra Maria R. Tonidandel</a:t>
            </a:r>
            <a:endParaRPr lang="pt-BR" sz="7800" dirty="0">
              <a:solidFill>
                <a:schemeClr val="bg1"/>
              </a:solidFill>
            </a:endParaRPr>
          </a:p>
        </p:txBody>
      </p:sp>
      <p:sp>
        <p:nvSpPr>
          <p:cNvPr id="6" name="CaixaDeTexto 5"/>
          <p:cNvSpPr txBox="1"/>
          <p:nvPr/>
        </p:nvSpPr>
        <p:spPr>
          <a:xfrm>
            <a:off x="-143766" y="6795759"/>
            <a:ext cx="36220023" cy="1477328"/>
          </a:xfrm>
          <a:prstGeom prst="rect">
            <a:avLst/>
          </a:prstGeom>
          <a:noFill/>
        </p:spPr>
        <p:txBody>
          <a:bodyPr wrap="square" rtlCol="0">
            <a:spAutoFit/>
          </a:bodyPr>
          <a:lstStyle/>
          <a:p>
            <a:pPr algn="ctr"/>
            <a:r>
              <a:rPr lang="pt-BR" b="1" dirty="0" smtClean="0">
                <a:solidFill>
                  <a:schemeClr val="bg1"/>
                </a:solidFill>
              </a:rPr>
              <a:t>METODOLOGIA: Critérios e </a:t>
            </a:r>
            <a:r>
              <a:rPr lang="pt-BR" b="1" dirty="0" smtClean="0">
                <a:solidFill>
                  <a:schemeClr val="bg1"/>
                </a:solidFill>
              </a:rPr>
              <a:t>Fórmulas</a:t>
            </a:r>
            <a:endParaRPr lang="pt-BR" b="1" dirty="0">
              <a:solidFill>
                <a:schemeClr val="bg1"/>
              </a:solidFill>
            </a:endParaRPr>
          </a:p>
        </p:txBody>
      </p:sp>
      <mc:AlternateContent xmlns:mc="http://schemas.openxmlformats.org/markup-compatibility/2006">
        <mc:Choice xmlns:a14="http://schemas.microsoft.com/office/drawing/2010/main" Requires="a14">
          <p:sp>
            <p:nvSpPr>
              <p:cNvPr id="8" name="CaixaDeTexto 7"/>
              <p:cNvSpPr txBox="1"/>
              <p:nvPr/>
            </p:nvSpPr>
            <p:spPr>
              <a:xfrm>
                <a:off x="18022446" y="15278254"/>
                <a:ext cx="17436556" cy="3288914"/>
              </a:xfrm>
              <a:prstGeom prst="rect">
                <a:avLst/>
              </a:prstGeom>
              <a:noFill/>
            </p:spPr>
            <p:txBody>
              <a:bodyPr wrap="square" rtlCol="0">
                <a:spAutoFit/>
              </a:bodyPr>
              <a:lstStyle/>
              <a:p>
                <a:pPr algn="just"/>
                <a:r>
                  <a:rPr lang="pt-BR" sz="3600" dirty="0">
                    <a:solidFill>
                      <a:schemeClr val="bg1"/>
                    </a:solidFill>
                  </a:rPr>
                  <a:t> </a:t>
                </a:r>
                <a:r>
                  <a:rPr lang="pt-BR" sz="3600" dirty="0" smtClean="0">
                    <a:solidFill>
                      <a:schemeClr val="bg1"/>
                    </a:solidFill>
                  </a:rPr>
                  <a:t>         Esse indicador econômico usa a fórmula do IDH para a renda per capita. É uma função que envolve frações entre logaritmos onde utiliza-se um limite superior (159.400) e inferior  (300) e o PIB per capita da cidade estudada. </a:t>
                </a:r>
              </a:p>
              <a:p>
                <a:pPr algn="just"/>
                <a:r>
                  <a:rPr lang="pt-BR" sz="3600" dirty="0" smtClean="0">
                    <a:solidFill>
                      <a:schemeClr val="bg1"/>
                    </a:solidFill>
                  </a:rPr>
                  <a:t>Fórmula: </a:t>
                </a:r>
              </a:p>
              <a:p>
                <a:pPr algn="ctr"/>
                <a14:m>
                  <m:oMath xmlns:m="http://schemas.openxmlformats.org/officeDocument/2006/math">
                    <m:sSub>
                      <m:sSubPr>
                        <m:ctrlPr>
                          <a:rPr lang="pt-BR" sz="3600" i="1">
                            <a:solidFill>
                              <a:schemeClr val="bg1"/>
                            </a:solidFill>
                            <a:latin typeface="Cambria Math"/>
                          </a:rPr>
                        </m:ctrlPr>
                      </m:sSubPr>
                      <m:e>
                        <m:r>
                          <a:rPr lang="pt-BR" sz="36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𝐼</m:t>
                        </m:r>
                      </m:e>
                      <m:sub>
                        <m:r>
                          <a:rPr lang="pt-BR" sz="36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𝑃𝐼𝐵</m:t>
                        </m:r>
                      </m:sub>
                    </m:sSub>
                    <m:r>
                      <a:rPr lang="pt-BR" sz="36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pt-BR" sz="3600" i="1">
                            <a:solidFill>
                              <a:schemeClr val="bg1"/>
                            </a:solidFill>
                            <a:effectLst/>
                            <a:latin typeface="Cambria Math"/>
                          </a:rPr>
                        </m:ctrlPr>
                      </m:fPr>
                      <m:num>
                        <m:func>
                          <m:funcPr>
                            <m:ctrlPr>
                              <a:rPr lang="pt-BR" sz="3600" i="1">
                                <a:solidFill>
                                  <a:schemeClr val="bg1"/>
                                </a:solidFill>
                                <a:effectLst/>
                                <a:latin typeface="Cambria Math"/>
                              </a:rPr>
                            </m:ctrlPr>
                          </m:funcPr>
                          <m:fName>
                            <m:r>
                              <m:rPr>
                                <m:sty m:val="p"/>
                              </m:rPr>
                              <a:rPr lang="pt-BR" sz="36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ln</m:t>
                            </m:r>
                          </m:fName>
                          <m:e>
                            <m:d>
                              <m:dPr>
                                <m:ctrlPr>
                                  <a:rPr lang="pt-BR" sz="3600" i="1">
                                    <a:solidFill>
                                      <a:schemeClr val="bg1"/>
                                    </a:solidFill>
                                    <a:effectLst/>
                                    <a:latin typeface="Cambria Math"/>
                                  </a:rPr>
                                </m:ctrlPr>
                              </m:dPr>
                              <m:e>
                                <m:sSub>
                                  <m:sSubPr>
                                    <m:ctrlPr>
                                      <a:rPr lang="pt-BR" sz="3600" i="1">
                                        <a:solidFill>
                                          <a:schemeClr val="bg1"/>
                                        </a:solidFill>
                                        <a:effectLst/>
                                        <a:latin typeface="Cambria Math"/>
                                      </a:rPr>
                                    </m:ctrlPr>
                                  </m:sSubPr>
                                  <m:e>
                                    <m:r>
                                      <a:rPr lang="pt-BR" sz="36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𝑃𝐼𝐵</m:t>
                                    </m:r>
                                  </m:e>
                                  <m:sub>
                                    <m:r>
                                      <a:rPr lang="pt-BR" sz="36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𝑝</m:t>
                                    </m:r>
                                    <m:r>
                                      <a:rPr lang="pt-BR" sz="3600" b="0" i="1" smtClean="0">
                                        <a:solidFill>
                                          <a:schemeClr val="bg1"/>
                                        </a:solidFill>
                                        <a:effectLst/>
                                        <a:latin typeface="Cambria Math"/>
                                        <a:ea typeface="Calibri" panose="020F0502020204030204" pitchFamily="34" charset="0"/>
                                        <a:cs typeface="Times New Roman" panose="02020603050405020304" pitchFamily="18" charset="0"/>
                                      </a:rPr>
                                      <m:t>𝑒𝑟</m:t>
                                    </m:r>
                                    <m:r>
                                      <a:rPr lang="pt-BR" sz="3600" b="0" i="1" smtClean="0">
                                        <a:solidFill>
                                          <a:schemeClr val="bg1"/>
                                        </a:solidFill>
                                        <a:effectLst/>
                                        <a:latin typeface="Cambria Math"/>
                                        <a:ea typeface="Calibri" panose="020F0502020204030204" pitchFamily="34" charset="0"/>
                                        <a:cs typeface="Times New Roman" panose="02020603050405020304" pitchFamily="18" charset="0"/>
                                      </a:rPr>
                                      <m:t> </m:t>
                                    </m:r>
                                    <m:r>
                                      <a:rPr lang="pt-BR" sz="3600" b="0" i="1" smtClean="0">
                                        <a:solidFill>
                                          <a:schemeClr val="bg1"/>
                                        </a:solidFill>
                                        <a:effectLst/>
                                        <a:latin typeface="Cambria Math"/>
                                        <a:ea typeface="Calibri" panose="020F0502020204030204" pitchFamily="34" charset="0"/>
                                        <a:cs typeface="Times New Roman" panose="02020603050405020304" pitchFamily="18" charset="0"/>
                                      </a:rPr>
                                      <m:t>𝑐𝑎𝑝𝑖𝑡𝑎</m:t>
                                    </m:r>
                                    <m:r>
                                      <a:rPr lang="pt-BR" sz="3600" b="0" i="1" smtClean="0">
                                        <a:solidFill>
                                          <a:schemeClr val="bg1"/>
                                        </a:solidFill>
                                        <a:effectLst/>
                                        <a:latin typeface="Cambria Math"/>
                                        <a:ea typeface="Calibri" panose="020F0502020204030204" pitchFamily="34" charset="0"/>
                                        <a:cs typeface="Times New Roman" panose="02020603050405020304" pitchFamily="18" charset="0"/>
                                      </a:rPr>
                                      <m:t> </m:t>
                                    </m:r>
                                    <m:r>
                                      <a:rPr lang="pt-BR" sz="3600" b="0" i="1" smtClean="0">
                                        <a:solidFill>
                                          <a:schemeClr val="bg1"/>
                                        </a:solidFill>
                                        <a:effectLst/>
                                        <a:latin typeface="Cambria Math"/>
                                        <a:ea typeface="Calibri" panose="020F0502020204030204" pitchFamily="34" charset="0"/>
                                        <a:cs typeface="Times New Roman" panose="02020603050405020304" pitchFamily="18" charset="0"/>
                                      </a:rPr>
                                      <m:t>𝑑𝑎</m:t>
                                    </m:r>
                                    <m:r>
                                      <a:rPr lang="pt-BR" sz="3600" b="0" i="1" smtClean="0">
                                        <a:solidFill>
                                          <a:schemeClr val="bg1"/>
                                        </a:solidFill>
                                        <a:effectLst/>
                                        <a:latin typeface="Cambria Math"/>
                                        <a:ea typeface="Calibri" panose="020F0502020204030204" pitchFamily="34" charset="0"/>
                                        <a:cs typeface="Times New Roman" panose="02020603050405020304" pitchFamily="18" charset="0"/>
                                      </a:rPr>
                                      <m:t> </m:t>
                                    </m:r>
                                    <m:r>
                                      <a:rPr lang="pt-BR" sz="3600" b="0" i="1" smtClean="0">
                                        <a:solidFill>
                                          <a:schemeClr val="bg1"/>
                                        </a:solidFill>
                                        <a:effectLst/>
                                        <a:latin typeface="Cambria Math"/>
                                        <a:ea typeface="Calibri" panose="020F0502020204030204" pitchFamily="34" charset="0"/>
                                        <a:cs typeface="Times New Roman" panose="02020603050405020304" pitchFamily="18" charset="0"/>
                                      </a:rPr>
                                      <m:t>𝑐𝑖𝑑𝑎𝑑𝑒</m:t>
                                    </m:r>
                                  </m:sub>
                                </m:sSub>
                              </m:e>
                            </m:d>
                          </m:e>
                        </m:func>
                        <m:r>
                          <a:rPr lang="pt-BR" sz="36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pt-BR" sz="36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ln</m:t>
                        </m:r>
                        <m:r>
                          <a:rPr lang="pt-BR" sz="36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pt-BR" sz="36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(300)</m:t>
                        </m:r>
                      </m:num>
                      <m:den>
                        <m:func>
                          <m:funcPr>
                            <m:ctrlPr>
                              <a:rPr lang="pt-BR" sz="3600" i="1">
                                <a:solidFill>
                                  <a:schemeClr val="bg1"/>
                                </a:solidFill>
                                <a:effectLst/>
                                <a:latin typeface="Cambria Math"/>
                              </a:rPr>
                            </m:ctrlPr>
                          </m:funcPr>
                          <m:fName>
                            <m:r>
                              <m:rPr>
                                <m:sty m:val="p"/>
                              </m:rPr>
                              <a:rPr lang="pt-BR" sz="36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ln</m:t>
                            </m:r>
                          </m:fName>
                          <m:e>
                            <m:d>
                              <m:dPr>
                                <m:ctrlPr>
                                  <a:rPr lang="pt-BR" sz="3600" i="1">
                                    <a:solidFill>
                                      <a:schemeClr val="bg1"/>
                                    </a:solidFill>
                                    <a:effectLst/>
                                    <a:latin typeface="Cambria Math"/>
                                  </a:rPr>
                                </m:ctrlPr>
                              </m:dPr>
                              <m:e>
                                <m:r>
                                  <a:rPr lang="pt-BR" sz="36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159.400</m:t>
                                </m:r>
                              </m:e>
                            </m:d>
                          </m:e>
                        </m:func>
                        <m:r>
                          <a:rPr lang="pt-BR" sz="36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pt-BR" sz="36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ln</m:t>
                        </m:r>
                        <m:r>
                          <a:rPr lang="pt-BR" sz="36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pt-BR" sz="36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(300)</m:t>
                        </m:r>
                      </m:den>
                    </m:f>
                    <m:r>
                      <a:rPr lang="pt-BR" sz="3600" i="1" smtClean="0">
                        <a:solidFill>
                          <a:schemeClr val="bg1"/>
                        </a:solidFill>
                        <a:effectLst/>
                        <a:latin typeface="Cambria Math"/>
                        <a:ea typeface="Cambria Math"/>
                        <a:cs typeface="Times New Roman" panose="02020603050405020304" pitchFamily="18" charset="0"/>
                      </a:rPr>
                      <m:t>∙</m:t>
                    </m:r>
                    <m:r>
                      <a:rPr lang="pt-BR" sz="3600" b="0" i="1" smtClean="0">
                        <a:solidFill>
                          <a:schemeClr val="bg1"/>
                        </a:solidFill>
                        <a:effectLst/>
                        <a:latin typeface="Cambria Math"/>
                        <a:ea typeface="Cambria Math"/>
                        <a:cs typeface="Times New Roman" panose="02020603050405020304" pitchFamily="18" charset="0"/>
                      </a:rPr>
                      <m:t>100</m:t>
                    </m:r>
                  </m:oMath>
                </a14:m>
                <a:r>
                  <a:rPr lang="pt-BR" sz="3600" dirty="0" smtClean="0">
                    <a:solidFill>
                      <a:schemeClr val="bg1"/>
                    </a:solidFill>
                  </a:rPr>
                  <a:t> </a:t>
                </a:r>
              </a:p>
            </p:txBody>
          </p:sp>
        </mc:Choice>
        <mc:Fallback>
          <p:sp>
            <p:nvSpPr>
              <p:cNvPr id="8" name="CaixaDeTexto 7"/>
              <p:cNvSpPr txBox="1">
                <a:spLocks noRot="1" noChangeAspect="1" noMove="1" noResize="1" noEditPoints="1" noAdjustHandles="1" noChangeArrowheads="1" noChangeShapeType="1" noTextEdit="1"/>
              </p:cNvSpPr>
              <p:nvPr/>
            </p:nvSpPr>
            <p:spPr>
              <a:xfrm>
                <a:off x="18022446" y="15278254"/>
                <a:ext cx="17436556" cy="3288914"/>
              </a:xfrm>
              <a:prstGeom prst="rect">
                <a:avLst/>
              </a:prstGeom>
              <a:blipFill rotWithShape="1">
                <a:blip r:embed="rId6"/>
                <a:stretch>
                  <a:fillRect l="-1049" t="-2778" r="-1049"/>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0" name="CaixaDeTexto 9"/>
              <p:cNvSpPr txBox="1"/>
              <p:nvPr/>
            </p:nvSpPr>
            <p:spPr>
              <a:xfrm>
                <a:off x="489166" y="14429905"/>
                <a:ext cx="17081037" cy="5623655"/>
              </a:xfrm>
              <a:prstGeom prst="rect">
                <a:avLst/>
              </a:prstGeom>
              <a:noFill/>
            </p:spPr>
            <p:txBody>
              <a:bodyPr wrap="square" rtlCol="0">
                <a:spAutoFit/>
              </a:bodyPr>
              <a:lstStyle/>
              <a:p>
                <a:pPr algn="just"/>
                <a:r>
                  <a:rPr lang="pt-BR" sz="3600" dirty="0" smtClean="0">
                    <a:solidFill>
                      <a:schemeClr val="bg1"/>
                    </a:solidFill>
                  </a:rPr>
                  <a:t>          Esse indicador econômico  reflete a empregabilidade. </a:t>
                </a:r>
                <a:r>
                  <a:rPr lang="pt-BR" sz="3600" dirty="0" smtClean="0">
                    <a:solidFill>
                      <a:schemeClr val="bg1"/>
                    </a:solidFill>
                  </a:rPr>
                  <a:t>Inferimos as </a:t>
                </a:r>
                <a:r>
                  <a:rPr lang="pt-BR" sz="3600" dirty="0" smtClean="0">
                    <a:solidFill>
                      <a:schemeClr val="bg1"/>
                    </a:solidFill>
                  </a:rPr>
                  <a:t>restrições </a:t>
                </a:r>
                <a:r>
                  <a:rPr lang="pt-BR" sz="3600" dirty="0" smtClean="0">
                    <a:solidFill>
                      <a:schemeClr val="bg1"/>
                    </a:solidFill>
                  </a:rPr>
                  <a:t>de </a:t>
                </a:r>
                <a:r>
                  <a:rPr lang="pt-BR" sz="3600" dirty="0" smtClean="0">
                    <a:solidFill>
                      <a:schemeClr val="bg1"/>
                    </a:solidFill>
                  </a:rPr>
                  <a:t>25% como desemprego máximo, uma vez que situações acima de 25% são de crise extrema (esse medidor é ajustável, podendo aumentar os limites de desemprego), e 2,5% como emprego pleno, uma vez que não é comum uma cidade com 100% de empregados. Esses números formam resultam na variação do nível de desemprego, o número 22,5 na equação. O 111 representa a projeção de pontos no índice caso desemprego alcançasse  zero (coeficiente linear da reta).</a:t>
                </a:r>
              </a:p>
              <a:p>
                <a:r>
                  <a:rPr lang="pt-BR" sz="3600" dirty="0" smtClean="0">
                    <a:solidFill>
                      <a:schemeClr val="bg1"/>
                    </a:solidFill>
                  </a:rPr>
                  <a:t>Fórmula:</a:t>
                </a:r>
                <a:endParaRPr lang="pt-BR" sz="3600" i="1" dirty="0" smtClean="0">
                  <a:solidFill>
                    <a:schemeClr val="bg1"/>
                  </a:solidFill>
                  <a:latin typeface="Cambria Math" panose="02040503050406030204" pitchFamily="18"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pt-BR" sz="3600" i="1"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𝐷</m:t>
                      </m:r>
                      <m:r>
                        <a:rPr lang="pt-BR" sz="3600" i="1"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m:t>
                      </m:r>
                      <m:f>
                        <m:fPr>
                          <m:ctrlPr>
                            <a:rPr lang="pt-BR" sz="3600" i="1">
                              <a:solidFill>
                                <a:schemeClr val="bg1"/>
                              </a:solidFill>
                              <a:effectLst/>
                              <a:latin typeface="Cambria Math"/>
                            </a:rPr>
                          </m:ctrlPr>
                        </m:fPr>
                        <m:num>
                          <m:r>
                            <a:rPr lang="pt-BR" sz="36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99</m:t>
                          </m:r>
                        </m:num>
                        <m:den>
                          <m:r>
                            <a:rPr lang="pt-BR" sz="36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m:t>
                          </m:r>
                          <m:r>
                            <a:rPr lang="pt-BR" sz="3600" b="0" i="1" smtClean="0">
                              <a:solidFill>
                                <a:schemeClr val="bg1"/>
                              </a:solidFill>
                              <a:effectLst/>
                              <a:latin typeface="Cambria Math"/>
                              <a:ea typeface="Calibri" panose="020F0502020204030204" pitchFamily="34" charset="0"/>
                              <a:cs typeface="Times New Roman" panose="02020603050405020304" pitchFamily="18" charset="0"/>
                            </a:rPr>
                            <m:t>2,5</m:t>
                          </m:r>
                        </m:den>
                      </m:f>
                      <m:r>
                        <a:rPr lang="pt-BR" sz="36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pt-BR" sz="3600" b="0" i="1" smtClean="0">
                          <a:solidFill>
                            <a:schemeClr val="bg1"/>
                          </a:solidFill>
                          <a:effectLst/>
                          <a:latin typeface="Cambria Math"/>
                          <a:ea typeface="Calibri" panose="020F0502020204030204" pitchFamily="34" charset="0"/>
                          <a:cs typeface="Times New Roman" panose="02020603050405020304" pitchFamily="18" charset="0"/>
                        </a:rPr>
                        <m:t>% </m:t>
                      </m:r>
                      <m:r>
                        <a:rPr lang="pt-BR" sz="36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𝑑𝑒𝑠𝑒𝑚𝑝𝑟𝑒𝑔𝑜</m:t>
                      </m:r>
                      <m:r>
                        <a:rPr lang="pt-BR" sz="3600" b="0" i="1" smtClean="0">
                          <a:solidFill>
                            <a:schemeClr val="bg1"/>
                          </a:solidFill>
                          <a:effectLst/>
                          <a:latin typeface="Cambria Math"/>
                          <a:ea typeface="Calibri" panose="020F0502020204030204" pitchFamily="34" charset="0"/>
                          <a:cs typeface="Times New Roman" panose="02020603050405020304" pitchFamily="18" charset="0"/>
                        </a:rPr>
                        <m:t>+111</m:t>
                      </m:r>
                    </m:oMath>
                  </m:oMathPara>
                </a14:m>
                <a:endParaRPr lang="pt-BR" sz="3600" dirty="0" smtClean="0">
                  <a:solidFill>
                    <a:schemeClr val="bg1"/>
                  </a:solidFill>
                </a:endParaRPr>
              </a:p>
            </p:txBody>
          </p:sp>
        </mc:Choice>
        <mc:Fallback>
          <p:sp>
            <p:nvSpPr>
              <p:cNvPr id="10" name="CaixaDeTexto 9"/>
              <p:cNvSpPr txBox="1">
                <a:spLocks noRot="1" noChangeAspect="1" noMove="1" noResize="1" noEditPoints="1" noAdjustHandles="1" noChangeArrowheads="1" noChangeShapeType="1" noTextEdit="1"/>
              </p:cNvSpPr>
              <p:nvPr/>
            </p:nvSpPr>
            <p:spPr>
              <a:xfrm>
                <a:off x="489166" y="14429905"/>
                <a:ext cx="17081037" cy="5623655"/>
              </a:xfrm>
              <a:prstGeom prst="rect">
                <a:avLst/>
              </a:prstGeom>
              <a:blipFill rotWithShape="1">
                <a:blip r:embed="rId7"/>
                <a:stretch>
                  <a:fillRect l="-1071" t="-1625" r="-110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8" name="CaixaDeTexto 17"/>
              <p:cNvSpPr txBox="1"/>
              <p:nvPr/>
            </p:nvSpPr>
            <p:spPr>
              <a:xfrm>
                <a:off x="17981253" y="25998418"/>
                <a:ext cx="17477748" cy="3903056"/>
              </a:xfrm>
              <a:prstGeom prst="rect">
                <a:avLst/>
              </a:prstGeom>
              <a:noFill/>
            </p:spPr>
            <p:txBody>
              <a:bodyPr wrap="square" rtlCol="0">
                <a:spAutoFit/>
              </a:bodyPr>
              <a:lstStyle/>
              <a:p>
                <a:pPr algn="just"/>
                <a:r>
                  <a:rPr lang="pt-BR" sz="3600" dirty="0" smtClean="0">
                    <a:solidFill>
                      <a:schemeClr val="bg1"/>
                    </a:solidFill>
                  </a:rPr>
                  <a:t>          Esse indicador social representa uma área não medida no IDH, saneamento básico. Aqui é analisada a distribuição oficial de água à população com uma variação de 10% a 100% da população com acesso. 10% foi escolhido como limite inferior por não haverem países no mundo com menos do que essa taxa.</a:t>
                </a:r>
                <a:endParaRPr lang="pt-BR" sz="3600" dirty="0">
                  <a:solidFill>
                    <a:schemeClr val="bg1"/>
                  </a:solidFill>
                </a:endParaRPr>
              </a:p>
              <a:p>
                <a:r>
                  <a:rPr lang="pt-BR" sz="3600" dirty="0" smtClean="0">
                    <a:solidFill>
                      <a:schemeClr val="bg1"/>
                    </a:solidFill>
                  </a:rPr>
                  <a:t>Fórmula: </a:t>
                </a:r>
              </a:p>
              <a:p>
                <a:pPr/>
                <a14:m>
                  <m:oMathPara xmlns:m="http://schemas.openxmlformats.org/officeDocument/2006/math">
                    <m:oMathParaPr>
                      <m:jc m:val="center"/>
                    </m:oMathParaPr>
                    <m:oMath xmlns:m="http://schemas.openxmlformats.org/officeDocument/2006/math">
                      <m:r>
                        <a:rPr lang="pt-BR" sz="3600" b="0" i="1" smtClean="0">
                          <a:solidFill>
                            <a:schemeClr val="bg1"/>
                          </a:solidFill>
                          <a:latin typeface="Cambria Math" panose="02040503050406030204" pitchFamily="18" charset="0"/>
                        </a:rPr>
                        <m:t>𝐼𝑎𝑝</m:t>
                      </m:r>
                      <m:r>
                        <a:rPr lang="pt-BR" sz="3600" b="0" i="1" smtClean="0">
                          <a:solidFill>
                            <a:schemeClr val="bg1"/>
                          </a:solidFill>
                          <a:latin typeface="Cambria Math" panose="02040503050406030204" pitchFamily="18" charset="0"/>
                        </a:rPr>
                        <m:t>=</m:t>
                      </m:r>
                      <m:f>
                        <m:fPr>
                          <m:ctrlPr>
                            <a:rPr lang="pt-BR" sz="3600" b="0" i="1" smtClean="0">
                              <a:solidFill>
                                <a:schemeClr val="bg1"/>
                              </a:solidFill>
                              <a:latin typeface="Cambria Math"/>
                            </a:rPr>
                          </m:ctrlPr>
                        </m:fPr>
                        <m:num>
                          <m:r>
                            <a:rPr lang="pt-BR" sz="3600" b="0" i="1" smtClean="0">
                              <a:solidFill>
                                <a:schemeClr val="bg1"/>
                              </a:solidFill>
                              <a:latin typeface="Cambria Math"/>
                            </a:rPr>
                            <m:t>99</m:t>
                          </m:r>
                        </m:num>
                        <m:den>
                          <m:r>
                            <a:rPr lang="pt-BR" sz="3600" b="0" i="1" smtClean="0">
                              <a:solidFill>
                                <a:schemeClr val="bg1"/>
                              </a:solidFill>
                              <a:latin typeface="Cambria Math"/>
                            </a:rPr>
                            <m:t>90</m:t>
                          </m:r>
                        </m:den>
                      </m:f>
                      <m:r>
                        <a:rPr lang="pt-BR" sz="3600" b="0" i="1" smtClean="0">
                          <a:solidFill>
                            <a:schemeClr val="bg1"/>
                          </a:solidFill>
                          <a:latin typeface="Cambria Math" panose="02040503050406030204" pitchFamily="18" charset="0"/>
                        </a:rPr>
                        <m:t>×</m:t>
                      </m:r>
                      <m:r>
                        <a:rPr lang="pt-BR" sz="3600" b="0" i="1" smtClean="0">
                          <a:solidFill>
                            <a:schemeClr val="bg1"/>
                          </a:solidFill>
                          <a:latin typeface="Cambria Math"/>
                        </a:rPr>
                        <m:t>𝑃𝑜𝑝𝑢𝑙𝑎</m:t>
                      </m:r>
                      <m:r>
                        <a:rPr lang="pt-BR" sz="3600" b="0" i="1" smtClean="0">
                          <a:solidFill>
                            <a:schemeClr val="bg1"/>
                          </a:solidFill>
                          <a:latin typeface="Cambria Math"/>
                        </a:rPr>
                        <m:t>çã</m:t>
                      </m:r>
                      <m:r>
                        <a:rPr lang="pt-BR" sz="3600" b="0" i="1" smtClean="0">
                          <a:solidFill>
                            <a:schemeClr val="bg1"/>
                          </a:solidFill>
                          <a:latin typeface="Cambria Math"/>
                        </a:rPr>
                        <m:t>𝑜</m:t>
                      </m:r>
                      <m:r>
                        <a:rPr lang="pt-BR" sz="3600" b="0" i="1" smtClean="0">
                          <a:solidFill>
                            <a:schemeClr val="bg1"/>
                          </a:solidFill>
                          <a:latin typeface="Cambria Math"/>
                        </a:rPr>
                        <m:t> </m:t>
                      </m:r>
                      <m:r>
                        <a:rPr lang="pt-BR" sz="3600" b="0" i="1" smtClean="0">
                          <a:solidFill>
                            <a:schemeClr val="bg1"/>
                          </a:solidFill>
                          <a:latin typeface="Cambria Math"/>
                        </a:rPr>
                        <m:t>𝑐𝑜𝑚</m:t>
                      </m:r>
                      <m:r>
                        <a:rPr lang="pt-BR" sz="3600" b="0" i="1" smtClean="0">
                          <a:solidFill>
                            <a:schemeClr val="bg1"/>
                          </a:solidFill>
                          <a:latin typeface="Cambria Math"/>
                        </a:rPr>
                        <m:t> </m:t>
                      </m:r>
                      <m:r>
                        <a:rPr lang="pt-BR" sz="3600" b="0" i="1" smtClean="0">
                          <a:solidFill>
                            <a:schemeClr val="bg1"/>
                          </a:solidFill>
                          <a:latin typeface="Cambria Math"/>
                        </a:rPr>
                        <m:t>𝑎𝑐𝑒𝑠𝑠𝑜</m:t>
                      </m:r>
                      <m:r>
                        <a:rPr lang="pt-BR" sz="3600" b="0" i="1" smtClean="0">
                          <a:solidFill>
                            <a:schemeClr val="bg1"/>
                          </a:solidFill>
                          <a:latin typeface="Cambria Math"/>
                        </a:rPr>
                        <m:t> à </m:t>
                      </m:r>
                      <m:r>
                        <a:rPr lang="pt-BR" sz="3600" b="0" i="1" smtClean="0">
                          <a:solidFill>
                            <a:schemeClr val="bg1"/>
                          </a:solidFill>
                          <a:latin typeface="Cambria Math"/>
                        </a:rPr>
                        <m:t>𝑎𝑔𝑢𝑎</m:t>
                      </m:r>
                      <m:r>
                        <a:rPr lang="pt-BR" sz="3600" b="0" i="1" smtClean="0">
                          <a:solidFill>
                            <a:schemeClr val="bg1"/>
                          </a:solidFill>
                          <a:latin typeface="Cambria Math" panose="02040503050406030204" pitchFamily="18" charset="0"/>
                          <a:ea typeface="Cambria Math" panose="02040503050406030204" pitchFamily="18" charset="0"/>
                        </a:rPr>
                        <m:t>−10</m:t>
                      </m:r>
                    </m:oMath>
                  </m:oMathPara>
                </a14:m>
                <a:endParaRPr lang="pt-BR" sz="3600" dirty="0" smtClean="0">
                  <a:solidFill>
                    <a:schemeClr val="bg1"/>
                  </a:solidFill>
                </a:endParaRPr>
              </a:p>
            </p:txBody>
          </p:sp>
        </mc:Choice>
        <mc:Fallback>
          <p:sp>
            <p:nvSpPr>
              <p:cNvPr id="18" name="CaixaDeTexto 17"/>
              <p:cNvSpPr txBox="1">
                <a:spLocks noRot="1" noChangeAspect="1" noMove="1" noResize="1" noEditPoints="1" noAdjustHandles="1" noChangeArrowheads="1" noChangeShapeType="1" noTextEdit="1"/>
              </p:cNvSpPr>
              <p:nvPr/>
            </p:nvSpPr>
            <p:spPr>
              <a:xfrm>
                <a:off x="17981253" y="25998418"/>
                <a:ext cx="17477748" cy="3903056"/>
              </a:xfrm>
              <a:prstGeom prst="rect">
                <a:avLst/>
              </a:prstGeom>
              <a:blipFill rotWithShape="1">
                <a:blip r:embed="rId8"/>
                <a:stretch>
                  <a:fillRect l="-1081" t="-2344" r="-104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9" name="CaixaDeTexto 18"/>
              <p:cNvSpPr txBox="1"/>
              <p:nvPr/>
            </p:nvSpPr>
            <p:spPr>
              <a:xfrm>
                <a:off x="489167" y="26547965"/>
                <a:ext cx="17081036" cy="5011052"/>
              </a:xfrm>
              <a:prstGeom prst="rect">
                <a:avLst/>
              </a:prstGeom>
              <a:noFill/>
            </p:spPr>
            <p:txBody>
              <a:bodyPr wrap="square" rtlCol="0">
                <a:spAutoFit/>
              </a:bodyPr>
              <a:lstStyle/>
              <a:p>
                <a:pPr algn="just"/>
                <a:r>
                  <a:rPr lang="pt-BR" sz="3600" dirty="0" smtClean="0">
                    <a:solidFill>
                      <a:schemeClr val="bg1"/>
                    </a:solidFill>
                  </a:rPr>
                  <a:t>          Esse indicador social reflete o nível de educação que a cidade estudada </a:t>
                </a:r>
                <a:r>
                  <a:rPr lang="pt-BR" sz="3600" dirty="0" smtClean="0">
                    <a:solidFill>
                      <a:schemeClr val="bg1"/>
                    </a:solidFill>
                  </a:rPr>
                  <a:t>provê </a:t>
                </a:r>
                <a:r>
                  <a:rPr lang="pt-BR" sz="3600" dirty="0" smtClean="0">
                    <a:solidFill>
                      <a:schemeClr val="bg1"/>
                    </a:solidFill>
                  </a:rPr>
                  <a:t>a seus habitantes. Alfabetismo, nesse caso, é definido como a habilidade de reconhecer e escrever palavras de acordo com a Constituição Brasileira. Novamente a taxa de variação tem limitadores, nesse caso 50% como mínimo, uma vez que com essa definição ampla de alfabetização não é comum uma proporção menor que 50; e 100 como máximo, visto que esse número é verificado em algumas cidades como Andorra </a:t>
                </a:r>
                <a:r>
                  <a:rPr lang="pt-BR" sz="3600" dirty="0" err="1" smtClean="0">
                    <a:solidFill>
                      <a:schemeClr val="bg1"/>
                    </a:solidFill>
                  </a:rPr>
                  <a:t>la</a:t>
                </a:r>
                <a:r>
                  <a:rPr lang="pt-BR" sz="3600" dirty="0" smtClean="0">
                    <a:solidFill>
                      <a:schemeClr val="bg1"/>
                    </a:solidFill>
                  </a:rPr>
                  <a:t> Vella e Luxemburgo</a:t>
                </a:r>
              </a:p>
              <a:p>
                <a:pPr algn="just"/>
                <a:r>
                  <a:rPr lang="pt-BR" sz="3600" dirty="0" smtClean="0">
                    <a:solidFill>
                      <a:schemeClr val="bg1"/>
                    </a:solidFill>
                  </a:rPr>
                  <a:t>Fórmula: </a:t>
                </a:r>
              </a:p>
              <a:p>
                <a:pPr algn="just"/>
                <a14:m>
                  <m:oMathPara xmlns:m="http://schemas.openxmlformats.org/officeDocument/2006/math">
                    <m:oMathParaPr>
                      <m:jc m:val="centerGroup"/>
                    </m:oMathParaPr>
                    <m:oMath xmlns:m="http://schemas.openxmlformats.org/officeDocument/2006/math">
                      <m:r>
                        <a:rPr lang="pt-BR" sz="3600" b="0" i="1" smtClean="0">
                          <a:solidFill>
                            <a:schemeClr val="bg1"/>
                          </a:solidFill>
                          <a:latin typeface="Cambria Math" panose="02040503050406030204" pitchFamily="18" charset="0"/>
                        </a:rPr>
                        <m:t>𝐴</m:t>
                      </m:r>
                      <m:r>
                        <a:rPr lang="pt-BR" sz="3600" b="0" i="1" smtClean="0">
                          <a:solidFill>
                            <a:schemeClr val="bg1"/>
                          </a:solidFill>
                          <a:latin typeface="Cambria Math" panose="02040503050406030204" pitchFamily="18" charset="0"/>
                        </a:rPr>
                        <m:t>=</m:t>
                      </m:r>
                      <m:f>
                        <m:fPr>
                          <m:ctrlPr>
                            <a:rPr lang="pt-BR" sz="3600" b="0" i="1" smtClean="0">
                              <a:solidFill>
                                <a:schemeClr val="bg1"/>
                              </a:solidFill>
                              <a:latin typeface="Cambria Math"/>
                            </a:rPr>
                          </m:ctrlPr>
                        </m:fPr>
                        <m:num>
                          <m:r>
                            <a:rPr lang="pt-BR" sz="3600" b="0" i="1" smtClean="0">
                              <a:solidFill>
                                <a:schemeClr val="bg1"/>
                              </a:solidFill>
                              <a:latin typeface="Cambria Math"/>
                            </a:rPr>
                            <m:t>99</m:t>
                          </m:r>
                        </m:num>
                        <m:den>
                          <m:r>
                            <a:rPr lang="pt-BR" sz="3600" b="0" i="1" smtClean="0">
                              <a:solidFill>
                                <a:schemeClr val="bg1"/>
                              </a:solidFill>
                              <a:latin typeface="Cambria Math"/>
                            </a:rPr>
                            <m:t>50</m:t>
                          </m:r>
                        </m:den>
                      </m:f>
                      <m:r>
                        <a:rPr lang="pt-BR" sz="3600" b="0" i="1" smtClean="0">
                          <a:solidFill>
                            <a:schemeClr val="bg1"/>
                          </a:solidFill>
                          <a:latin typeface="Cambria Math" panose="02040503050406030204" pitchFamily="18" charset="0"/>
                        </a:rPr>
                        <m:t>×</m:t>
                      </m:r>
                      <m:r>
                        <a:rPr lang="pt-BR" sz="3600" b="0" i="1" smtClean="0">
                          <a:solidFill>
                            <a:schemeClr val="bg1"/>
                          </a:solidFill>
                          <a:latin typeface="Cambria Math"/>
                        </a:rPr>
                        <m:t>% </m:t>
                      </m:r>
                      <m:r>
                        <a:rPr lang="pt-BR" sz="3600" b="0" i="1" smtClean="0">
                          <a:solidFill>
                            <a:schemeClr val="bg1"/>
                          </a:solidFill>
                          <a:latin typeface="Cambria Math"/>
                        </a:rPr>
                        <m:t>𝑃𝑜𝑝𝑢𝑙𝑎</m:t>
                      </m:r>
                      <m:r>
                        <a:rPr lang="pt-BR" sz="3600" b="0" i="1" smtClean="0">
                          <a:solidFill>
                            <a:schemeClr val="bg1"/>
                          </a:solidFill>
                          <a:latin typeface="Cambria Math"/>
                        </a:rPr>
                        <m:t>çã</m:t>
                      </m:r>
                      <m:r>
                        <a:rPr lang="pt-BR" sz="3600" b="0" i="1" smtClean="0">
                          <a:solidFill>
                            <a:schemeClr val="bg1"/>
                          </a:solidFill>
                          <a:latin typeface="Cambria Math"/>
                        </a:rPr>
                        <m:t>𝑜</m:t>
                      </m:r>
                      <m:r>
                        <a:rPr lang="pt-BR" sz="3600" b="0" i="1" smtClean="0">
                          <a:solidFill>
                            <a:schemeClr val="bg1"/>
                          </a:solidFill>
                          <a:latin typeface="Cambria Math"/>
                        </a:rPr>
                        <m:t> </m:t>
                      </m:r>
                      <m:r>
                        <a:rPr lang="pt-BR" sz="3600" b="0" i="1" smtClean="0">
                          <a:solidFill>
                            <a:schemeClr val="bg1"/>
                          </a:solidFill>
                          <a:latin typeface="Cambria Math"/>
                        </a:rPr>
                        <m:t>𝐴𝑙𝑓𝑎𝑏𝑒𝑡𝑖𝑧𝑎𝑑𝑎</m:t>
                      </m:r>
                      <m:r>
                        <a:rPr lang="pt-BR" sz="3600" b="0" i="1" smtClean="0">
                          <a:solidFill>
                            <a:schemeClr val="bg1"/>
                          </a:solidFill>
                          <a:latin typeface="Cambria Math" panose="02040503050406030204" pitchFamily="18" charset="0"/>
                          <a:ea typeface="Cambria Math" panose="02040503050406030204" pitchFamily="18" charset="0"/>
                        </a:rPr>
                        <m:t>−98</m:t>
                      </m:r>
                    </m:oMath>
                  </m:oMathPara>
                </a14:m>
                <a:endParaRPr lang="pt-BR" sz="3600" dirty="0" smtClean="0">
                  <a:solidFill>
                    <a:schemeClr val="bg1"/>
                  </a:solidFill>
                </a:endParaRPr>
              </a:p>
            </p:txBody>
          </p:sp>
        </mc:Choice>
        <mc:Fallback>
          <p:sp>
            <p:nvSpPr>
              <p:cNvPr id="19" name="CaixaDeTexto 18"/>
              <p:cNvSpPr txBox="1">
                <a:spLocks noRot="1" noChangeAspect="1" noMove="1" noResize="1" noEditPoints="1" noAdjustHandles="1" noChangeArrowheads="1" noChangeShapeType="1" noTextEdit="1"/>
              </p:cNvSpPr>
              <p:nvPr/>
            </p:nvSpPr>
            <p:spPr>
              <a:xfrm>
                <a:off x="489167" y="26547965"/>
                <a:ext cx="17081036" cy="5011052"/>
              </a:xfrm>
              <a:prstGeom prst="rect">
                <a:avLst/>
              </a:prstGeom>
              <a:blipFill rotWithShape="1">
                <a:blip r:embed="rId9"/>
                <a:stretch>
                  <a:fillRect l="-1071" t="-1825" r="-1106"/>
                </a:stretch>
              </a:blipFill>
            </p:spPr>
            <p:txBody>
              <a:bodyPr/>
              <a:lstStyle/>
              <a:p>
                <a:r>
                  <a:rPr lang="pt-BR">
                    <a:noFill/>
                  </a:rPr>
                  <a:t> </a:t>
                </a:r>
              </a:p>
            </p:txBody>
          </p:sp>
        </mc:Fallback>
      </mc:AlternateContent>
      <p:sp>
        <p:nvSpPr>
          <p:cNvPr id="2" name="CaixaDeTexto 1"/>
          <p:cNvSpPr txBox="1"/>
          <p:nvPr/>
        </p:nvSpPr>
        <p:spPr>
          <a:xfrm>
            <a:off x="23413864" y="7849494"/>
            <a:ext cx="6859122" cy="923330"/>
          </a:xfrm>
          <a:prstGeom prst="rect">
            <a:avLst/>
          </a:prstGeom>
          <a:noFill/>
        </p:spPr>
        <p:txBody>
          <a:bodyPr wrap="none" rtlCol="0">
            <a:spAutoFit/>
          </a:bodyPr>
          <a:lstStyle/>
          <a:p>
            <a:pPr algn="just"/>
            <a:r>
              <a:rPr lang="pt-BR" sz="5400" dirty="0">
                <a:solidFill>
                  <a:srgbClr val="FFFF00"/>
                </a:solidFill>
              </a:rPr>
              <a:t>PIB </a:t>
            </a:r>
            <a:r>
              <a:rPr lang="pt-BR" sz="5400" dirty="0" smtClean="0">
                <a:solidFill>
                  <a:srgbClr val="FFFF00"/>
                </a:solidFill>
              </a:rPr>
              <a:t>Nominal </a:t>
            </a:r>
            <a:r>
              <a:rPr lang="pt-BR" sz="5400" dirty="0">
                <a:solidFill>
                  <a:srgbClr val="FFFF00"/>
                </a:solidFill>
              </a:rPr>
              <a:t>per </a:t>
            </a:r>
            <a:r>
              <a:rPr lang="pt-BR" sz="5400" dirty="0" smtClean="0">
                <a:solidFill>
                  <a:srgbClr val="FFFF00"/>
                </a:solidFill>
              </a:rPr>
              <a:t>Capita:</a:t>
            </a:r>
            <a:endParaRPr lang="pt-BR" sz="5400" dirty="0">
              <a:solidFill>
                <a:srgbClr val="FFFF00"/>
              </a:solidFill>
            </a:endParaRPr>
          </a:p>
        </p:txBody>
      </p:sp>
      <mc:AlternateContent xmlns:mc="http://schemas.openxmlformats.org/markup-compatibility/2006">
        <mc:Choice xmlns:a14="http://schemas.microsoft.com/office/drawing/2010/main" Requires="a14">
          <p:sp>
            <p:nvSpPr>
              <p:cNvPr id="15" name="CaixaDeTexto 14"/>
              <p:cNvSpPr txBox="1"/>
              <p:nvPr/>
            </p:nvSpPr>
            <p:spPr>
              <a:xfrm>
                <a:off x="18022446" y="37406203"/>
                <a:ext cx="17436555" cy="5583195"/>
              </a:xfrm>
              <a:prstGeom prst="rect">
                <a:avLst/>
              </a:prstGeom>
              <a:noFill/>
            </p:spPr>
            <p:txBody>
              <a:bodyPr wrap="square" rtlCol="0">
                <a:spAutoFit/>
              </a:bodyPr>
              <a:lstStyle/>
              <a:p>
                <a:pPr algn="just"/>
                <a:r>
                  <a:rPr lang="pt-BR" sz="3600" dirty="0">
                    <a:solidFill>
                      <a:schemeClr val="bg1"/>
                    </a:solidFill>
                  </a:rPr>
                  <a:t>          </a:t>
                </a:r>
                <a:r>
                  <a:rPr lang="pt-BR" sz="3600" dirty="0" smtClean="0">
                    <a:solidFill>
                      <a:schemeClr val="bg1"/>
                    </a:solidFill>
                  </a:rPr>
                  <a:t>Esse indicador social reflete a disponibilidade de médicos pela população. Esse critério é usado pela OMS para analisar a disponibilidade de atendimento no mundo. Nessa fórmula, 100 equivale à nota máxima possível. O valor 1 é da estrutura da função. Os valores 99  </a:t>
                </a:r>
                <a14:m>
                  <m:oMath xmlns:m="http://schemas.openxmlformats.org/officeDocument/2006/math">
                    <m:r>
                      <a:rPr lang="pt-BR" sz="3600" i="1">
                        <a:solidFill>
                          <a:schemeClr val="bg1"/>
                        </a:solidFill>
                        <a:latin typeface="Cambria Math" panose="02040503050406030204" pitchFamily="18" charset="0"/>
                      </a:rPr>
                      <m:t>−0</m:t>
                    </m:r>
                    <m:r>
                      <a:rPr lang="pt-BR" sz="3600" i="1">
                        <a:solidFill>
                          <a:schemeClr val="bg1"/>
                        </a:solidFill>
                        <a:latin typeface="Cambria Math"/>
                      </a:rPr>
                      <m:t>,9190239</m:t>
                    </m:r>
                    <m:r>
                      <a:rPr lang="pt-BR" sz="3600" b="0" i="1" smtClean="0">
                        <a:solidFill>
                          <a:schemeClr val="bg1"/>
                        </a:solidFill>
                        <a:latin typeface="Cambria Math"/>
                      </a:rPr>
                      <m:t>7</m:t>
                    </m:r>
                  </m:oMath>
                </a14:m>
                <a:r>
                  <a:rPr lang="pt-BR" sz="3600" dirty="0" smtClean="0">
                    <a:solidFill>
                      <a:schemeClr val="bg1"/>
                    </a:solidFill>
                  </a:rPr>
                  <a:t> foram calculados a partir das restrições impostas ao índice, sendo o primeiro obtido quando não há médicos, situação na qual o índice é 1; e o segundo calculado ao considerar que M = 50 quando a quantidade de médicos é 5, o ponto de inflexão.</a:t>
                </a:r>
                <a:endParaRPr lang="pt-BR" sz="3600" dirty="0">
                  <a:solidFill>
                    <a:schemeClr val="bg1"/>
                  </a:solidFill>
                </a:endParaRPr>
              </a:p>
              <a:p>
                <a:pPr algn="just"/>
                <a:r>
                  <a:rPr lang="pt-BR" sz="3600" dirty="0" smtClean="0">
                    <a:solidFill>
                      <a:schemeClr val="bg1"/>
                    </a:solidFill>
                  </a:rPr>
                  <a:t>Fórmula</a:t>
                </a:r>
                <a:r>
                  <a:rPr lang="pt-BR" sz="3600" dirty="0">
                    <a:solidFill>
                      <a:schemeClr val="bg1"/>
                    </a:solidFill>
                  </a:rPr>
                  <a:t>:</a:t>
                </a:r>
                <a:endParaRPr lang="pt-BR" sz="3600" dirty="0" smtClean="0">
                  <a:solidFill>
                    <a:schemeClr val="bg1"/>
                  </a:solidFill>
                </a:endParaRPr>
              </a:p>
              <a:p>
                <a:pPr algn="ctr"/>
                <a14:m>
                  <m:oMathPara xmlns:m="http://schemas.openxmlformats.org/officeDocument/2006/math">
                    <m:oMathParaPr>
                      <m:jc m:val="centerGroup"/>
                    </m:oMathParaPr>
                    <m:oMath xmlns:m="http://schemas.openxmlformats.org/officeDocument/2006/math">
                      <m:r>
                        <a:rPr lang="pt-BR" sz="3600" i="1">
                          <a:solidFill>
                            <a:schemeClr val="bg1"/>
                          </a:solidFill>
                          <a:latin typeface="Cambria Math" panose="02040503050406030204" pitchFamily="18" charset="0"/>
                        </a:rPr>
                        <m:t>𝑀</m:t>
                      </m:r>
                      <m:r>
                        <a:rPr lang="pt-BR" sz="3600" i="1">
                          <a:solidFill>
                            <a:schemeClr val="bg1"/>
                          </a:solidFill>
                          <a:latin typeface="Cambria Math" panose="02040503050406030204" pitchFamily="18" charset="0"/>
                        </a:rPr>
                        <m:t>=</m:t>
                      </m:r>
                      <m:f>
                        <m:fPr>
                          <m:ctrlPr>
                            <a:rPr lang="pt-BR" sz="3600" i="1">
                              <a:solidFill>
                                <a:schemeClr val="bg1"/>
                              </a:solidFill>
                              <a:latin typeface="Cambria Math"/>
                            </a:rPr>
                          </m:ctrlPr>
                        </m:fPr>
                        <m:num>
                          <m:r>
                            <a:rPr lang="pt-BR" sz="3600" i="1">
                              <a:solidFill>
                                <a:schemeClr val="bg1"/>
                              </a:solidFill>
                              <a:latin typeface="Cambria Math" panose="02040503050406030204" pitchFamily="18" charset="0"/>
                            </a:rPr>
                            <m:t>100</m:t>
                          </m:r>
                        </m:num>
                        <m:den>
                          <m:r>
                            <a:rPr lang="pt-BR" sz="3600" i="1">
                              <a:solidFill>
                                <a:schemeClr val="bg1"/>
                              </a:solidFill>
                              <a:latin typeface="Cambria Math" panose="02040503050406030204" pitchFamily="18" charset="0"/>
                            </a:rPr>
                            <m:t>1+99×</m:t>
                          </m:r>
                          <m:sSup>
                            <m:sSupPr>
                              <m:ctrlPr>
                                <a:rPr lang="pt-BR" sz="3600" i="1">
                                  <a:solidFill>
                                    <a:schemeClr val="bg1"/>
                                  </a:solidFill>
                                  <a:latin typeface="Cambria Math"/>
                                </a:rPr>
                              </m:ctrlPr>
                            </m:sSupPr>
                            <m:e>
                              <m:r>
                                <a:rPr lang="pt-BR" sz="3600" i="1">
                                  <a:solidFill>
                                    <a:schemeClr val="bg1"/>
                                  </a:solidFill>
                                  <a:latin typeface="Cambria Math" panose="02040503050406030204" pitchFamily="18" charset="0"/>
                                </a:rPr>
                                <m:t>𝑒</m:t>
                              </m:r>
                            </m:e>
                            <m:sup>
                              <m:r>
                                <a:rPr lang="pt-BR" sz="3600" i="1">
                                  <a:solidFill>
                                    <a:schemeClr val="bg1"/>
                                  </a:solidFill>
                                  <a:latin typeface="Cambria Math" panose="02040503050406030204" pitchFamily="18" charset="0"/>
                                </a:rPr>
                                <m:t>−0</m:t>
                              </m:r>
                              <m:r>
                                <a:rPr lang="pt-BR" sz="3600" b="0" i="1" smtClean="0">
                                  <a:solidFill>
                                    <a:schemeClr val="bg1"/>
                                  </a:solidFill>
                                  <a:latin typeface="Cambria Math"/>
                                </a:rPr>
                                <m:t>,91902397</m:t>
                              </m:r>
                              <m:r>
                                <a:rPr lang="pt-BR" sz="3600" i="1">
                                  <a:solidFill>
                                    <a:schemeClr val="bg1"/>
                                  </a:solidFill>
                                  <a:latin typeface="Cambria Math" panose="02040503050406030204" pitchFamily="18" charset="0"/>
                                </a:rPr>
                                <m:t>×</m:t>
                              </m:r>
                              <m:r>
                                <a:rPr lang="pt-BR" sz="3600" b="0" i="1" smtClean="0">
                                  <a:solidFill>
                                    <a:schemeClr val="bg1"/>
                                  </a:solidFill>
                                  <a:latin typeface="Cambria Math"/>
                                </a:rPr>
                                <m:t>𝑛</m:t>
                              </m:r>
                              <m:r>
                                <a:rPr lang="pt-BR" sz="3600" b="0" i="1" smtClean="0">
                                  <a:solidFill>
                                    <a:schemeClr val="bg1"/>
                                  </a:solidFill>
                                  <a:latin typeface="Cambria Math"/>
                                </a:rPr>
                                <m:t>ú</m:t>
                              </m:r>
                              <m:r>
                                <a:rPr lang="pt-BR" sz="3600" b="0" i="1" smtClean="0">
                                  <a:solidFill>
                                    <a:schemeClr val="bg1"/>
                                  </a:solidFill>
                                  <a:latin typeface="Cambria Math"/>
                                </a:rPr>
                                <m:t>𝑚𝑒𝑟𝑜</m:t>
                              </m:r>
                              <m:r>
                                <a:rPr lang="pt-BR" sz="3600" b="0" i="1" smtClean="0">
                                  <a:solidFill>
                                    <a:schemeClr val="bg1"/>
                                  </a:solidFill>
                                  <a:latin typeface="Cambria Math"/>
                                </a:rPr>
                                <m:t> </m:t>
                              </m:r>
                              <m:r>
                                <a:rPr lang="pt-BR" sz="3600" b="0" i="1" smtClean="0">
                                  <a:solidFill>
                                    <a:schemeClr val="bg1"/>
                                  </a:solidFill>
                                  <a:latin typeface="Cambria Math"/>
                                </a:rPr>
                                <m:t>𝑑𝑒</m:t>
                              </m:r>
                              <m:r>
                                <a:rPr lang="pt-BR" sz="3600" b="0" i="1" smtClean="0">
                                  <a:solidFill>
                                    <a:schemeClr val="bg1"/>
                                  </a:solidFill>
                                  <a:latin typeface="Cambria Math"/>
                                </a:rPr>
                                <m:t> </m:t>
                              </m:r>
                              <m:r>
                                <a:rPr lang="pt-BR" sz="3600" b="0" i="1" smtClean="0">
                                  <a:solidFill>
                                    <a:schemeClr val="bg1"/>
                                  </a:solidFill>
                                  <a:latin typeface="Cambria Math"/>
                                </a:rPr>
                                <m:t>𝑚</m:t>
                              </m:r>
                              <m:r>
                                <a:rPr lang="pt-BR" sz="3600" b="0" i="1" smtClean="0">
                                  <a:solidFill>
                                    <a:schemeClr val="bg1"/>
                                  </a:solidFill>
                                  <a:latin typeface="Cambria Math"/>
                                </a:rPr>
                                <m:t>é</m:t>
                              </m:r>
                              <m:r>
                                <a:rPr lang="pt-BR" sz="3600" b="0" i="1" smtClean="0">
                                  <a:solidFill>
                                    <a:schemeClr val="bg1"/>
                                  </a:solidFill>
                                  <a:latin typeface="Cambria Math"/>
                                </a:rPr>
                                <m:t>𝑑𝑖𝑐𝑜𝑠</m:t>
                              </m:r>
                            </m:sup>
                          </m:sSup>
                        </m:den>
                      </m:f>
                    </m:oMath>
                  </m:oMathPara>
                </a14:m>
                <a:endParaRPr lang="pt-BR" sz="3600" dirty="0">
                  <a:solidFill>
                    <a:schemeClr val="bg1"/>
                  </a:solidFill>
                </a:endParaRPr>
              </a:p>
              <a:p>
                <a:endParaRPr lang="pt-BR" sz="3600" dirty="0">
                  <a:solidFill>
                    <a:schemeClr val="bg1"/>
                  </a:solidFill>
                </a:endParaRPr>
              </a:p>
            </p:txBody>
          </p:sp>
        </mc:Choice>
        <mc:Fallback>
          <p:sp>
            <p:nvSpPr>
              <p:cNvPr id="15" name="CaixaDeTexto 14"/>
              <p:cNvSpPr txBox="1">
                <a:spLocks noRot="1" noChangeAspect="1" noMove="1" noResize="1" noEditPoints="1" noAdjustHandles="1" noChangeArrowheads="1" noChangeShapeType="1" noTextEdit="1"/>
              </p:cNvSpPr>
              <p:nvPr/>
            </p:nvSpPr>
            <p:spPr>
              <a:xfrm>
                <a:off x="18022446" y="37406203"/>
                <a:ext cx="17436555" cy="5583195"/>
              </a:xfrm>
              <a:prstGeom prst="rect">
                <a:avLst/>
              </a:prstGeom>
              <a:blipFill rotWithShape="1">
                <a:blip r:embed="rId10"/>
                <a:stretch>
                  <a:fillRect l="-1049" t="-1638" r="-1049"/>
                </a:stretch>
              </a:blipFill>
            </p:spPr>
            <p:txBody>
              <a:bodyPr/>
              <a:lstStyle/>
              <a:p>
                <a:r>
                  <a:rPr lang="pt-BR">
                    <a:noFill/>
                  </a:rPr>
                  <a:t> </a:t>
                </a:r>
              </a:p>
            </p:txBody>
          </p:sp>
        </mc:Fallback>
      </mc:AlternateContent>
      <p:sp>
        <p:nvSpPr>
          <p:cNvPr id="21" name="CaixaDeTexto 20"/>
          <p:cNvSpPr txBox="1"/>
          <p:nvPr/>
        </p:nvSpPr>
        <p:spPr>
          <a:xfrm>
            <a:off x="6122943" y="7849494"/>
            <a:ext cx="6189195" cy="923330"/>
          </a:xfrm>
          <a:prstGeom prst="rect">
            <a:avLst/>
          </a:prstGeom>
          <a:noFill/>
        </p:spPr>
        <p:txBody>
          <a:bodyPr wrap="none" rtlCol="0">
            <a:spAutoFit/>
          </a:bodyPr>
          <a:lstStyle/>
          <a:p>
            <a:pPr algn="just"/>
            <a:r>
              <a:rPr lang="pt-BR" sz="5400" dirty="0">
                <a:solidFill>
                  <a:srgbClr val="FFFF00"/>
                </a:solidFill>
              </a:rPr>
              <a:t>Taxa de </a:t>
            </a:r>
            <a:r>
              <a:rPr lang="pt-BR" sz="5400" dirty="0" smtClean="0">
                <a:solidFill>
                  <a:srgbClr val="FFFF00"/>
                </a:solidFill>
              </a:rPr>
              <a:t>Desemprego</a:t>
            </a:r>
            <a:r>
              <a:rPr lang="pt-BR" sz="5400" dirty="0">
                <a:solidFill>
                  <a:srgbClr val="FFFF00"/>
                </a:solidFill>
              </a:rPr>
              <a:t>:</a:t>
            </a:r>
          </a:p>
        </p:txBody>
      </p:sp>
      <p:sp>
        <p:nvSpPr>
          <p:cNvPr id="13" name="Retângulo 12"/>
          <p:cNvSpPr/>
          <p:nvPr/>
        </p:nvSpPr>
        <p:spPr>
          <a:xfrm>
            <a:off x="21325023" y="19442782"/>
            <a:ext cx="11036804" cy="923330"/>
          </a:xfrm>
          <a:prstGeom prst="rect">
            <a:avLst/>
          </a:prstGeom>
        </p:spPr>
        <p:txBody>
          <a:bodyPr wrap="none">
            <a:spAutoFit/>
          </a:bodyPr>
          <a:lstStyle/>
          <a:p>
            <a:pPr algn="just"/>
            <a:r>
              <a:rPr lang="pt-BR" sz="5400" dirty="0">
                <a:solidFill>
                  <a:srgbClr val="FFFF00"/>
                </a:solidFill>
              </a:rPr>
              <a:t>População com </a:t>
            </a:r>
            <a:r>
              <a:rPr lang="pt-BR" sz="5400" dirty="0" smtClean="0">
                <a:solidFill>
                  <a:srgbClr val="FFFF00"/>
                </a:solidFill>
              </a:rPr>
              <a:t>acesso </a:t>
            </a:r>
            <a:r>
              <a:rPr lang="pt-BR" sz="5400" dirty="0">
                <a:solidFill>
                  <a:srgbClr val="FFFF00"/>
                </a:solidFill>
              </a:rPr>
              <a:t>à Á</a:t>
            </a:r>
            <a:r>
              <a:rPr lang="pt-BR" sz="5400" dirty="0" smtClean="0">
                <a:solidFill>
                  <a:srgbClr val="FFFF00"/>
                </a:solidFill>
              </a:rPr>
              <a:t>gua Potável:</a:t>
            </a:r>
            <a:endParaRPr lang="pt-BR" sz="5400" dirty="0">
              <a:solidFill>
                <a:srgbClr val="FFFF00"/>
              </a:solidFill>
            </a:endParaRPr>
          </a:p>
        </p:txBody>
      </p:sp>
      <p:sp>
        <p:nvSpPr>
          <p:cNvPr id="16" name="Retângulo 15"/>
          <p:cNvSpPr/>
          <p:nvPr/>
        </p:nvSpPr>
        <p:spPr>
          <a:xfrm>
            <a:off x="4640583" y="19968043"/>
            <a:ext cx="9153916" cy="923330"/>
          </a:xfrm>
          <a:prstGeom prst="rect">
            <a:avLst/>
          </a:prstGeom>
        </p:spPr>
        <p:txBody>
          <a:bodyPr wrap="none">
            <a:spAutoFit/>
          </a:bodyPr>
          <a:lstStyle/>
          <a:p>
            <a:pPr algn="just"/>
            <a:r>
              <a:rPr lang="pt-BR" sz="5400" dirty="0">
                <a:solidFill>
                  <a:srgbClr val="FFFF00"/>
                </a:solidFill>
              </a:rPr>
              <a:t>Taxa da População </a:t>
            </a:r>
            <a:r>
              <a:rPr lang="pt-BR" sz="5400" dirty="0" smtClean="0">
                <a:solidFill>
                  <a:srgbClr val="FFFF00"/>
                </a:solidFill>
              </a:rPr>
              <a:t>Alfabetizada</a:t>
            </a:r>
            <a:r>
              <a:rPr lang="pt-BR" sz="5400" dirty="0">
                <a:solidFill>
                  <a:srgbClr val="FFFF00"/>
                </a:solidFill>
              </a:rPr>
              <a:t>:</a:t>
            </a:r>
          </a:p>
        </p:txBody>
      </p:sp>
      <p:sp>
        <p:nvSpPr>
          <p:cNvPr id="22" name="Retângulo 21"/>
          <p:cNvSpPr/>
          <p:nvPr/>
        </p:nvSpPr>
        <p:spPr>
          <a:xfrm>
            <a:off x="22523590" y="30328764"/>
            <a:ext cx="8639673" cy="923330"/>
          </a:xfrm>
          <a:prstGeom prst="rect">
            <a:avLst/>
          </a:prstGeom>
        </p:spPr>
        <p:txBody>
          <a:bodyPr wrap="none">
            <a:spAutoFit/>
          </a:bodyPr>
          <a:lstStyle/>
          <a:p>
            <a:pPr algn="just"/>
            <a:r>
              <a:rPr lang="pt-BR" sz="5400" dirty="0">
                <a:solidFill>
                  <a:srgbClr val="FFFF00"/>
                </a:solidFill>
              </a:rPr>
              <a:t>Médicos por 1000 </a:t>
            </a:r>
            <a:r>
              <a:rPr lang="pt-BR" sz="5400" dirty="0" smtClean="0">
                <a:solidFill>
                  <a:srgbClr val="FFFF00"/>
                </a:solidFill>
              </a:rPr>
              <a:t>Habitantes</a:t>
            </a:r>
            <a:r>
              <a:rPr lang="pt-BR" sz="5400" dirty="0">
                <a:solidFill>
                  <a:srgbClr val="FFFF00"/>
                </a:solidFill>
              </a:rPr>
              <a:t>:</a:t>
            </a:r>
          </a:p>
        </p:txBody>
      </p:sp>
      <p:pic>
        <p:nvPicPr>
          <p:cNvPr id="23" name="Imagem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6422" y="1479326"/>
            <a:ext cx="3106181" cy="3240001"/>
          </a:xfrm>
          <a:prstGeom prst="rect">
            <a:avLst/>
          </a:prstGeom>
        </p:spPr>
      </p:pic>
      <p:pic>
        <p:nvPicPr>
          <p:cNvPr id="24" name="Imagem 23" descr="logo geo dante - FINAL.wmf"/>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304275" y="3819327"/>
            <a:ext cx="1800000" cy="1800000"/>
          </a:xfrm>
          <a:prstGeom prst="rect">
            <a:avLst/>
          </a:prstGeom>
          <a:noFill/>
          <a:ln>
            <a:noFill/>
          </a:ln>
        </p:spPr>
      </p:pic>
      <mc:AlternateContent xmlns:mc="http://schemas.openxmlformats.org/markup-compatibility/2006" xmlns:a14="http://schemas.microsoft.com/office/drawing/2010/main">
        <mc:Choice Requires="a14">
          <p:sp>
            <p:nvSpPr>
              <p:cNvPr id="36" name="CaixaDeTexto 35"/>
              <p:cNvSpPr txBox="1"/>
              <p:nvPr/>
            </p:nvSpPr>
            <p:spPr>
              <a:xfrm>
                <a:off x="489168" y="38074007"/>
                <a:ext cx="17081034" cy="6186502"/>
              </a:xfrm>
              <a:prstGeom prst="rect">
                <a:avLst/>
              </a:prstGeom>
              <a:noFill/>
            </p:spPr>
            <p:txBody>
              <a:bodyPr wrap="square" rtlCol="0">
                <a:spAutoFit/>
              </a:bodyPr>
              <a:lstStyle/>
              <a:p>
                <a:pPr algn="just"/>
                <a:r>
                  <a:rPr lang="pt-BR" sz="3600" dirty="0" smtClean="0">
                    <a:solidFill>
                      <a:schemeClr val="bg1"/>
                    </a:solidFill>
                  </a:rPr>
                  <a:t>          </a:t>
                </a:r>
                <a:r>
                  <a:rPr lang="pt-BR" sz="3500" dirty="0" smtClean="0">
                    <a:solidFill>
                      <a:schemeClr val="bg1"/>
                    </a:solidFill>
                  </a:rPr>
                  <a:t>Esse indicador social reflete a expectativa de vida da população. Esse critério, usado pelo IDH de uma forma diferente, reflete bem os serviços de saúde de uma cidade, uma vez que para cada dólar per capita gasto na saúde pública, a expectativa de vida sobe em 3,93 anos (PELEGRINI; CASTRO, 2012). A assíntota (limite máximo da função) é 100 e  tanto </a:t>
                </a:r>
                <a14:m>
                  <m:oMath xmlns:m="http://schemas.openxmlformats.org/officeDocument/2006/math">
                    <m:r>
                      <a:rPr lang="pt-BR" sz="3500" i="1">
                        <a:solidFill>
                          <a:schemeClr val="bg1"/>
                        </a:solidFill>
                        <a:latin typeface="Cambria Math"/>
                      </a:rPr>
                      <m:t>36129,25286</m:t>
                    </m:r>
                  </m:oMath>
                </a14:m>
                <a:r>
                  <a:rPr lang="pt-BR" sz="3500" dirty="0" smtClean="0">
                    <a:solidFill>
                      <a:schemeClr val="bg1"/>
                    </a:solidFill>
                  </a:rPr>
                  <a:t> quanto </a:t>
                </a:r>
                <a14:m>
                  <m:oMath xmlns:m="http://schemas.openxmlformats.org/officeDocument/2006/math">
                    <m:r>
                      <a:rPr lang="pt-BR" sz="3500" i="1">
                        <a:solidFill>
                          <a:schemeClr val="bg1"/>
                        </a:solidFill>
                        <a:latin typeface="Cambria Math" panose="02040503050406030204" pitchFamily="18" charset="0"/>
                      </a:rPr>
                      <m:t>0</m:t>
                    </m:r>
                    <m:r>
                      <a:rPr lang="pt-BR" sz="3500" i="1">
                        <a:solidFill>
                          <a:schemeClr val="bg1"/>
                        </a:solidFill>
                        <a:latin typeface="Cambria Math"/>
                      </a:rPr>
                      <m:t>,155256271</m:t>
                    </m:r>
                  </m:oMath>
                </a14:m>
                <a:r>
                  <a:rPr lang="pt-BR" sz="3500" dirty="0" smtClean="0">
                    <a:solidFill>
                      <a:schemeClr val="bg1"/>
                    </a:solidFill>
                  </a:rPr>
                  <a:t> são valores extraídos a partir das restrições impostas:</a:t>
                </a:r>
              </a:p>
              <a:p>
                <a:pPr algn="just"/>
                <a:r>
                  <a:rPr lang="pt-BR" sz="3500" dirty="0" smtClean="0">
                    <a:solidFill>
                      <a:schemeClr val="bg1"/>
                    </a:solidFill>
                  </a:rPr>
                  <a:t>-índice </a:t>
                </a:r>
                <a14:m>
                  <m:oMath xmlns:m="http://schemas.openxmlformats.org/officeDocument/2006/math">
                    <m:r>
                      <a:rPr lang="pt-BR" sz="3500" i="1">
                        <a:solidFill>
                          <a:schemeClr val="bg1"/>
                        </a:solidFill>
                        <a:latin typeface="Cambria Math" panose="02040503050406030204" pitchFamily="18" charset="0"/>
                      </a:rPr>
                      <m:t>𝐸𝑉</m:t>
                    </m:r>
                    <m:r>
                      <a:rPr lang="pt-BR" sz="3500" i="1">
                        <a:solidFill>
                          <a:schemeClr val="bg1"/>
                        </a:solidFill>
                        <a:latin typeface="Cambria Math" panose="02040503050406030204" pitchFamily="18" charset="0"/>
                      </a:rPr>
                      <m:t> </m:t>
                    </m:r>
                  </m:oMath>
                </a14:m>
                <a:r>
                  <a:rPr lang="pt-BR" sz="3500" dirty="0" smtClean="0">
                    <a:solidFill>
                      <a:schemeClr val="bg1"/>
                    </a:solidFill>
                  </a:rPr>
                  <a:t>= 1 quando expectativa de vida = 38</a:t>
                </a:r>
              </a:p>
              <a:p>
                <a:pPr algn="just"/>
                <a:r>
                  <a:rPr lang="pt-BR" sz="3500" dirty="0" smtClean="0">
                    <a:solidFill>
                      <a:schemeClr val="bg1"/>
                    </a:solidFill>
                  </a:rPr>
                  <a:t>-índice </a:t>
                </a:r>
                <a14:m>
                  <m:oMath xmlns:m="http://schemas.openxmlformats.org/officeDocument/2006/math">
                    <m:r>
                      <a:rPr lang="pt-BR" sz="3500" i="1">
                        <a:solidFill>
                          <a:schemeClr val="bg1"/>
                        </a:solidFill>
                        <a:latin typeface="Cambria Math" panose="02040503050406030204" pitchFamily="18" charset="0"/>
                      </a:rPr>
                      <m:t>𝐸𝑉</m:t>
                    </m:r>
                    <m:r>
                      <a:rPr lang="pt-BR" sz="3500" i="1">
                        <a:solidFill>
                          <a:schemeClr val="bg1"/>
                        </a:solidFill>
                        <a:latin typeface="Cambria Math" panose="02040503050406030204" pitchFamily="18" charset="0"/>
                      </a:rPr>
                      <m:t> </m:t>
                    </m:r>
                  </m:oMath>
                </a14:m>
                <a:r>
                  <a:rPr lang="pt-BR" sz="3500" dirty="0" smtClean="0">
                    <a:solidFill>
                      <a:schemeClr val="bg1"/>
                    </a:solidFill>
                  </a:rPr>
                  <a:t>= 49,5 e expectativa de vida </a:t>
                </a:r>
                <a:r>
                  <a:rPr lang="pt-BR" sz="3500" dirty="0">
                    <a:solidFill>
                      <a:schemeClr val="bg1"/>
                    </a:solidFill>
                  </a:rPr>
                  <a:t>= 67,597</a:t>
                </a:r>
                <a:r>
                  <a:rPr lang="pt-BR" sz="3500" dirty="0" smtClean="0">
                    <a:solidFill>
                      <a:schemeClr val="bg1"/>
                    </a:solidFill>
                  </a:rPr>
                  <a:t>.</a:t>
                </a:r>
              </a:p>
              <a:p>
                <a:pPr algn="just"/>
                <a:r>
                  <a:rPr lang="pt-BR" sz="3500" dirty="0" smtClean="0">
                    <a:solidFill>
                      <a:schemeClr val="bg1"/>
                    </a:solidFill>
                  </a:rPr>
                  <a:t>Fórmula</a:t>
                </a:r>
                <a:r>
                  <a:rPr lang="pt-BR" sz="3500" dirty="0">
                    <a:solidFill>
                      <a:schemeClr val="bg1"/>
                    </a:solidFill>
                  </a:rPr>
                  <a:t>:</a:t>
                </a:r>
                <a:endParaRPr lang="pt-BR" sz="3500" dirty="0" smtClean="0">
                  <a:solidFill>
                    <a:schemeClr val="bg1"/>
                  </a:solidFill>
                </a:endParaRPr>
              </a:p>
              <a:p>
                <a:pPr algn="ctr"/>
                <a14:m>
                  <m:oMathPara xmlns:m="http://schemas.openxmlformats.org/officeDocument/2006/math">
                    <m:oMathParaPr>
                      <m:jc m:val="centerGroup"/>
                    </m:oMathParaPr>
                    <m:oMath xmlns:m="http://schemas.openxmlformats.org/officeDocument/2006/math">
                      <m:r>
                        <a:rPr lang="pt-BR" sz="3500" b="0" i="1" smtClean="0">
                          <a:solidFill>
                            <a:schemeClr val="bg1"/>
                          </a:solidFill>
                          <a:latin typeface="Cambria Math" panose="02040503050406030204" pitchFamily="18" charset="0"/>
                        </a:rPr>
                        <m:t>𝐸𝑉</m:t>
                      </m:r>
                      <m:r>
                        <a:rPr lang="pt-BR" sz="3500" i="1">
                          <a:solidFill>
                            <a:schemeClr val="bg1"/>
                          </a:solidFill>
                          <a:latin typeface="Cambria Math" panose="02040503050406030204" pitchFamily="18" charset="0"/>
                        </a:rPr>
                        <m:t>=</m:t>
                      </m:r>
                      <m:f>
                        <m:fPr>
                          <m:ctrlPr>
                            <a:rPr lang="pt-BR" sz="3500" i="1">
                              <a:solidFill>
                                <a:schemeClr val="bg1"/>
                              </a:solidFill>
                              <a:latin typeface="Cambria Math"/>
                            </a:rPr>
                          </m:ctrlPr>
                        </m:fPr>
                        <m:num>
                          <m:r>
                            <a:rPr lang="pt-BR" sz="3500" i="1">
                              <a:solidFill>
                                <a:schemeClr val="bg1"/>
                              </a:solidFill>
                              <a:latin typeface="Cambria Math" panose="02040503050406030204" pitchFamily="18" charset="0"/>
                            </a:rPr>
                            <m:t>100</m:t>
                          </m:r>
                        </m:num>
                        <m:den>
                          <m:r>
                            <a:rPr lang="pt-BR" sz="3500" i="1">
                              <a:solidFill>
                                <a:schemeClr val="bg1"/>
                              </a:solidFill>
                              <a:latin typeface="Cambria Math" panose="02040503050406030204" pitchFamily="18" charset="0"/>
                            </a:rPr>
                            <m:t>1+</m:t>
                          </m:r>
                          <m:r>
                            <a:rPr lang="pt-BR" sz="3500" b="0" i="1" smtClean="0">
                              <a:solidFill>
                                <a:schemeClr val="bg1"/>
                              </a:solidFill>
                              <a:latin typeface="Cambria Math"/>
                            </a:rPr>
                            <m:t>36129,25286</m:t>
                          </m:r>
                          <m:r>
                            <a:rPr lang="pt-BR" sz="3500" i="1">
                              <a:solidFill>
                                <a:schemeClr val="bg1"/>
                              </a:solidFill>
                              <a:latin typeface="Cambria Math" panose="02040503050406030204" pitchFamily="18" charset="0"/>
                            </a:rPr>
                            <m:t>×</m:t>
                          </m:r>
                          <m:sSup>
                            <m:sSupPr>
                              <m:ctrlPr>
                                <a:rPr lang="pt-BR" sz="3500" i="1">
                                  <a:solidFill>
                                    <a:schemeClr val="bg1"/>
                                  </a:solidFill>
                                  <a:latin typeface="Cambria Math"/>
                                </a:rPr>
                              </m:ctrlPr>
                            </m:sSupPr>
                            <m:e>
                              <m:r>
                                <a:rPr lang="pt-BR" sz="3500" i="1">
                                  <a:solidFill>
                                    <a:schemeClr val="bg1"/>
                                  </a:solidFill>
                                  <a:latin typeface="Cambria Math" panose="02040503050406030204" pitchFamily="18" charset="0"/>
                                </a:rPr>
                                <m:t>𝑒</m:t>
                              </m:r>
                            </m:e>
                            <m:sup>
                              <m:r>
                                <a:rPr lang="pt-BR" sz="3500" i="1">
                                  <a:solidFill>
                                    <a:schemeClr val="bg1"/>
                                  </a:solidFill>
                                  <a:latin typeface="Cambria Math" panose="02040503050406030204" pitchFamily="18" charset="0"/>
                                </a:rPr>
                                <m:t>−0</m:t>
                              </m:r>
                              <m:r>
                                <a:rPr lang="pt-BR" sz="3500" b="0" i="1" smtClean="0">
                                  <a:solidFill>
                                    <a:schemeClr val="bg1"/>
                                  </a:solidFill>
                                  <a:latin typeface="Cambria Math"/>
                                </a:rPr>
                                <m:t>,155256271</m:t>
                              </m:r>
                              <m:r>
                                <a:rPr lang="pt-BR" sz="3500" i="1">
                                  <a:solidFill>
                                    <a:schemeClr val="bg1"/>
                                  </a:solidFill>
                                  <a:latin typeface="Cambria Math" panose="02040503050406030204" pitchFamily="18" charset="0"/>
                                </a:rPr>
                                <m:t>×</m:t>
                              </m:r>
                              <m:r>
                                <a:rPr lang="pt-BR" sz="3500" b="0" i="1" smtClean="0">
                                  <a:solidFill>
                                    <a:schemeClr val="bg1"/>
                                  </a:solidFill>
                                  <a:latin typeface="Cambria Math"/>
                                </a:rPr>
                                <m:t>𝑛</m:t>
                              </m:r>
                              <m:r>
                                <a:rPr lang="pt-BR" sz="3500" b="0" i="1" smtClean="0">
                                  <a:solidFill>
                                    <a:schemeClr val="bg1"/>
                                  </a:solidFill>
                                  <a:latin typeface="Cambria Math"/>
                                </a:rPr>
                                <m:t>ú</m:t>
                              </m:r>
                              <m:r>
                                <a:rPr lang="pt-BR" sz="3500" b="0" i="1" smtClean="0">
                                  <a:solidFill>
                                    <a:schemeClr val="bg1"/>
                                  </a:solidFill>
                                  <a:latin typeface="Cambria Math"/>
                                </a:rPr>
                                <m:t>𝑚𝑒𝑟𝑜</m:t>
                              </m:r>
                              <m:r>
                                <a:rPr lang="pt-BR" sz="3500" b="0" i="1" smtClean="0">
                                  <a:solidFill>
                                    <a:schemeClr val="bg1"/>
                                  </a:solidFill>
                                  <a:latin typeface="Cambria Math"/>
                                </a:rPr>
                                <m:t> </m:t>
                              </m:r>
                              <m:r>
                                <a:rPr lang="pt-BR" sz="3500" b="0" i="1" smtClean="0">
                                  <a:solidFill>
                                    <a:schemeClr val="bg1"/>
                                  </a:solidFill>
                                  <a:latin typeface="Cambria Math"/>
                                </a:rPr>
                                <m:t>𝑑𝑒</m:t>
                              </m:r>
                              <m:r>
                                <a:rPr lang="pt-BR" sz="3500" b="0" i="1" smtClean="0">
                                  <a:solidFill>
                                    <a:schemeClr val="bg1"/>
                                  </a:solidFill>
                                  <a:latin typeface="Cambria Math"/>
                                </a:rPr>
                                <m:t> </m:t>
                              </m:r>
                              <m:r>
                                <a:rPr lang="pt-BR" sz="3500" b="0" i="1" smtClean="0">
                                  <a:solidFill>
                                    <a:schemeClr val="bg1"/>
                                  </a:solidFill>
                                  <a:latin typeface="Cambria Math"/>
                                </a:rPr>
                                <m:t>𝑚</m:t>
                              </m:r>
                              <m:r>
                                <a:rPr lang="pt-BR" sz="3500" b="0" i="1" smtClean="0">
                                  <a:solidFill>
                                    <a:schemeClr val="bg1"/>
                                  </a:solidFill>
                                  <a:latin typeface="Cambria Math"/>
                                </a:rPr>
                                <m:t>é</m:t>
                              </m:r>
                              <m:r>
                                <a:rPr lang="pt-BR" sz="3500" b="0" i="1" smtClean="0">
                                  <a:solidFill>
                                    <a:schemeClr val="bg1"/>
                                  </a:solidFill>
                                  <a:latin typeface="Cambria Math"/>
                                </a:rPr>
                                <m:t>𝑑𝑖𝑐𝑜𝑠</m:t>
                              </m:r>
                            </m:sup>
                          </m:sSup>
                        </m:den>
                      </m:f>
                    </m:oMath>
                  </m:oMathPara>
                </a14:m>
                <a:endParaRPr lang="pt-BR" sz="3500" dirty="0">
                  <a:solidFill>
                    <a:schemeClr val="bg1"/>
                  </a:solidFill>
                </a:endParaRPr>
              </a:p>
              <a:p>
                <a:endParaRPr lang="pt-BR" sz="3500" dirty="0">
                  <a:solidFill>
                    <a:schemeClr val="bg1"/>
                  </a:solidFill>
                </a:endParaRPr>
              </a:p>
            </p:txBody>
          </p:sp>
        </mc:Choice>
        <mc:Fallback xmlns="">
          <p:sp>
            <p:nvSpPr>
              <p:cNvPr id="36" name="CaixaDeTexto 35"/>
              <p:cNvSpPr txBox="1">
                <a:spLocks noRot="1" noChangeAspect="1" noMove="1" noResize="1" noEditPoints="1" noAdjustHandles="1" noChangeArrowheads="1" noChangeShapeType="1" noTextEdit="1"/>
              </p:cNvSpPr>
              <p:nvPr/>
            </p:nvSpPr>
            <p:spPr>
              <a:xfrm>
                <a:off x="489168" y="38074007"/>
                <a:ext cx="17081034" cy="6186502"/>
              </a:xfrm>
              <a:prstGeom prst="rect">
                <a:avLst/>
              </a:prstGeom>
              <a:blipFill rotWithShape="1">
                <a:blip r:embed="rId14"/>
                <a:stretch>
                  <a:fillRect l="-1035" t="-1281" r="-1071"/>
                </a:stretch>
              </a:blipFill>
            </p:spPr>
            <p:txBody>
              <a:bodyPr/>
              <a:lstStyle/>
              <a:p>
                <a:r>
                  <a:rPr lang="pt-BR">
                    <a:noFill/>
                  </a:rPr>
                  <a:t> </a:t>
                </a:r>
              </a:p>
            </p:txBody>
          </p:sp>
        </mc:Fallback>
      </mc:AlternateContent>
      <p:sp>
        <p:nvSpPr>
          <p:cNvPr id="37" name="Retângulo 36"/>
          <p:cNvSpPr/>
          <p:nvPr/>
        </p:nvSpPr>
        <p:spPr>
          <a:xfrm>
            <a:off x="6289975" y="31468118"/>
            <a:ext cx="5855129" cy="923330"/>
          </a:xfrm>
          <a:prstGeom prst="rect">
            <a:avLst/>
          </a:prstGeom>
        </p:spPr>
        <p:txBody>
          <a:bodyPr wrap="none">
            <a:spAutoFit/>
          </a:bodyPr>
          <a:lstStyle/>
          <a:p>
            <a:pPr algn="just"/>
            <a:r>
              <a:rPr lang="pt-BR" sz="5400" dirty="0" smtClean="0">
                <a:solidFill>
                  <a:srgbClr val="FFFF00"/>
                </a:solidFill>
              </a:rPr>
              <a:t>Expectativa de Vida:</a:t>
            </a:r>
            <a:endParaRPr lang="pt-BR" sz="5400" dirty="0">
              <a:solidFill>
                <a:srgbClr val="FFFF00"/>
              </a:solidFill>
            </a:endParaRPr>
          </a:p>
        </p:txBody>
      </p:sp>
      <p:graphicFrame>
        <p:nvGraphicFramePr>
          <p:cNvPr id="29" name="Gráfico 28"/>
          <p:cNvGraphicFramePr>
            <a:graphicFrameLocks/>
          </p:cNvGraphicFramePr>
          <p:nvPr>
            <p:extLst>
              <p:ext uri="{D42A27DB-BD31-4B8C-83A1-F6EECF244321}">
                <p14:modId xmlns:p14="http://schemas.microsoft.com/office/powerpoint/2010/main" val="1029454297"/>
              </p:ext>
            </p:extLst>
          </p:nvPr>
        </p:nvGraphicFramePr>
        <p:xfrm>
          <a:off x="22451263" y="31842169"/>
          <a:ext cx="8712000" cy="56520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31" name="Gráfico 30"/>
          <p:cNvGraphicFramePr>
            <a:graphicFrameLocks/>
          </p:cNvGraphicFramePr>
          <p:nvPr>
            <p:extLst>
              <p:ext uri="{D42A27DB-BD31-4B8C-83A1-F6EECF244321}">
                <p14:modId xmlns:p14="http://schemas.microsoft.com/office/powerpoint/2010/main" val="3322667656"/>
              </p:ext>
            </p:extLst>
          </p:nvPr>
        </p:nvGraphicFramePr>
        <p:xfrm>
          <a:off x="5082499" y="8777905"/>
          <a:ext cx="8712000" cy="56520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32" name="Gráfico 31"/>
          <p:cNvGraphicFramePr>
            <a:graphicFrameLocks/>
          </p:cNvGraphicFramePr>
          <p:nvPr>
            <p:extLst>
              <p:ext uri="{D42A27DB-BD31-4B8C-83A1-F6EECF244321}">
                <p14:modId xmlns:p14="http://schemas.microsoft.com/office/powerpoint/2010/main" val="325581031"/>
              </p:ext>
            </p:extLst>
          </p:nvPr>
        </p:nvGraphicFramePr>
        <p:xfrm>
          <a:off x="4814242" y="20895965"/>
          <a:ext cx="8712000" cy="5652000"/>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38" name="Gráfico 37"/>
          <p:cNvGraphicFramePr>
            <a:graphicFrameLocks/>
          </p:cNvGraphicFramePr>
          <p:nvPr>
            <p:extLst>
              <p:ext uri="{D42A27DB-BD31-4B8C-83A1-F6EECF244321}">
                <p14:modId xmlns:p14="http://schemas.microsoft.com/office/powerpoint/2010/main" val="481779584"/>
              </p:ext>
            </p:extLst>
          </p:nvPr>
        </p:nvGraphicFramePr>
        <p:xfrm>
          <a:off x="5082499" y="32391448"/>
          <a:ext cx="8712000" cy="5652000"/>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41" name="Gráfico 40"/>
          <p:cNvGraphicFramePr>
            <a:graphicFrameLocks/>
          </p:cNvGraphicFramePr>
          <p:nvPr>
            <p:extLst>
              <p:ext uri="{D42A27DB-BD31-4B8C-83A1-F6EECF244321}">
                <p14:modId xmlns:p14="http://schemas.microsoft.com/office/powerpoint/2010/main" val="599075438"/>
              </p:ext>
            </p:extLst>
          </p:nvPr>
        </p:nvGraphicFramePr>
        <p:xfrm>
          <a:off x="22995725" y="9577686"/>
          <a:ext cx="8712000" cy="5652000"/>
        </p:xfrm>
        <a:graphic>
          <a:graphicData uri="http://schemas.openxmlformats.org/drawingml/2006/chart">
            <c:chart xmlns:c="http://schemas.openxmlformats.org/drawingml/2006/chart" xmlns:r="http://schemas.openxmlformats.org/officeDocument/2006/relationships" r:id="rId19"/>
          </a:graphicData>
        </a:graphic>
      </p:graphicFrame>
      <p:graphicFrame>
        <p:nvGraphicFramePr>
          <p:cNvPr id="42" name="Gráfico 41"/>
          <p:cNvGraphicFramePr>
            <a:graphicFrameLocks/>
          </p:cNvGraphicFramePr>
          <p:nvPr>
            <p:extLst>
              <p:ext uri="{D42A27DB-BD31-4B8C-83A1-F6EECF244321}">
                <p14:modId xmlns:p14="http://schemas.microsoft.com/office/powerpoint/2010/main" val="431082548"/>
              </p:ext>
            </p:extLst>
          </p:nvPr>
        </p:nvGraphicFramePr>
        <p:xfrm>
          <a:off x="22995725" y="20346418"/>
          <a:ext cx="8712000" cy="5652000"/>
        </p:xfrm>
        <a:graphic>
          <a:graphicData uri="http://schemas.openxmlformats.org/drawingml/2006/chart">
            <c:chart xmlns:c="http://schemas.openxmlformats.org/drawingml/2006/chart" xmlns:r="http://schemas.openxmlformats.org/officeDocument/2006/relationships" r:id="rId20"/>
          </a:graphicData>
        </a:graphic>
      </p:graphicFrame>
      <p:pic>
        <p:nvPicPr>
          <p:cNvPr id="30" name="Imagem 29"/>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196138" y="1652520"/>
            <a:ext cx="1800000" cy="79637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Tree>
    <p:extLst>
      <p:ext uri="{BB962C8B-B14F-4D97-AF65-F5344CB8AC3E}">
        <p14:creationId xmlns:p14="http://schemas.microsoft.com/office/powerpoint/2010/main" val="67342976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2763</TotalTime>
  <Words>726</Words>
  <Application>Microsoft Office PowerPoint</Application>
  <PresentationFormat>Personalizar</PresentationFormat>
  <Paragraphs>47</Paragraphs>
  <Slides>1</Slides>
  <Notes>1</Notes>
  <HiddenSlides>0</HiddenSlides>
  <MMClips>0</MMClips>
  <ScaleCrop>false</ScaleCrop>
  <HeadingPairs>
    <vt:vector size="4" baseType="variant">
      <vt:variant>
        <vt:lpstr>Tema</vt:lpstr>
      </vt:variant>
      <vt:variant>
        <vt:i4>1</vt:i4>
      </vt:variant>
      <vt:variant>
        <vt:lpstr>Títulos de slides</vt:lpstr>
      </vt:variant>
      <vt:variant>
        <vt:i4>1</vt:i4>
      </vt:variant>
    </vt:vector>
  </HeadingPairs>
  <TitlesOfParts>
    <vt:vector size="2" baseType="lpstr">
      <vt:lpstr>Tema do Office</vt:lpstr>
      <vt:lpstr>Índice de Desenvolvimento Urbano Felipe Corrêa Dias Godoy &amp; Rodrigo Saldanha de Matos David Orientadora: Cássia Nogueira da Silva Coorientadora: Sandra Maria R. Tonidandel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Angela</dc:creator>
  <cp:lastModifiedBy>Diogo</cp:lastModifiedBy>
  <cp:revision>243</cp:revision>
  <cp:lastPrinted>2014-10-23T11:50:48Z</cp:lastPrinted>
  <dcterms:created xsi:type="dcterms:W3CDTF">2012-09-25T16:51:48Z</dcterms:created>
  <dcterms:modified xsi:type="dcterms:W3CDTF">2015-10-23T15:42:45Z</dcterms:modified>
</cp:coreProperties>
</file>